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ink/ink1.xml" ContentType="application/inkml+xml"/>
  <Override PartName="/ppt/ink/ink2.xml" ContentType="application/inkml+xml"/>
  <Override PartName="/ppt/notesSlides/notesSlide9.xml" ContentType="application/vnd.openxmlformats-officedocument.presentationml.notesSlide+xml"/>
  <Override PartName="/ppt/ink/ink3.xml" ContentType="application/inkml+xml"/>
  <Override PartName="/ppt/ink/ink4.xml" ContentType="application/inkml+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ink/ink5.xml" ContentType="application/inkml+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ink/ink6.xml" ContentType="application/inkml+xml"/>
  <Override PartName="/ppt/notesSlides/notesSlide14.xml" ContentType="application/vnd.openxmlformats-officedocument.presentationml.notesSlide+xml"/>
  <Override PartName="/ppt/ink/ink7.xml" ContentType="application/inkml+xml"/>
  <Override PartName="/ppt/notesSlides/notesSlide15.xml" ContentType="application/vnd.openxmlformats-officedocument.presentationml.notesSlide+xml"/>
  <Override PartName="/ppt/ink/ink8.xml" ContentType="application/inkml+xml"/>
  <Override PartName="/ppt/notesSlides/notesSlide16.xml" ContentType="application/vnd.openxmlformats-officedocument.presentationml.notesSlide+xml"/>
  <Override PartName="/ppt/ink/ink9.xml" ContentType="application/inkml+xml"/>
  <Override PartName="/ppt/notesSlides/notesSlide17.xml" ContentType="application/vnd.openxmlformats-officedocument.presentationml.notesSlide+xml"/>
  <Override PartName="/ppt/ink/ink10.xml" ContentType="application/inkml+xml"/>
  <Override PartName="/ppt/notesSlides/notesSlide18.xml" ContentType="application/vnd.openxmlformats-officedocument.presentationml.notesSlide+xml"/>
  <Override PartName="/ppt/ink/ink11.xml" ContentType="application/inkml+xml"/>
  <Override PartName="/ppt/notesSlides/notesSlide19.xml" ContentType="application/vnd.openxmlformats-officedocument.presentationml.notesSlide+xml"/>
  <Override PartName="/ppt/ink/ink12.xml" ContentType="application/inkml+xml"/>
  <Override PartName="/ppt/notesSlides/notesSlide20.xml" ContentType="application/vnd.openxmlformats-officedocument.presentationml.notesSlide+xml"/>
  <Override PartName="/ppt/ink/ink13.xml" ContentType="application/inkml+xml"/>
  <Override PartName="/ppt/notesSlides/notesSlide21.xml" ContentType="application/vnd.openxmlformats-officedocument.presentationml.notesSlide+xml"/>
  <Override PartName="/ppt/ink/ink14.xml" ContentType="application/inkml+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ink/ink15.xml" ContentType="application/inkml+xml"/>
  <Override PartName="/ppt/notesSlides/notesSlide24.xml" ContentType="application/vnd.openxmlformats-officedocument.presentationml.notesSlide+xml"/>
  <Override PartName="/ppt/ink/ink16.xml" ContentType="application/inkml+xml"/>
  <Override PartName="/ppt/notesSlides/notesSlide25.xml" ContentType="application/vnd.openxmlformats-officedocument.presentationml.notesSlide+xml"/>
  <Override PartName="/ppt/ink/ink17.xml" ContentType="application/inkml+xml"/>
  <Override PartName="/ppt/notesSlides/notesSlide26.xml" ContentType="application/vnd.openxmlformats-officedocument.presentationml.notesSlide+xml"/>
  <Override PartName="/ppt/ink/ink18.xml" ContentType="application/inkml+xml"/>
  <Override PartName="/ppt/ink/ink19.xml" ContentType="application/inkml+xml"/>
  <Override PartName="/ppt/ink/ink20.xml" ContentType="application/inkml+xml"/>
  <Override PartName="/ppt/ink/ink21.xml" ContentType="application/inkml+xml"/>
  <Override PartName="/ppt/notesSlides/notesSlide27.xml" ContentType="application/vnd.openxmlformats-officedocument.presentationml.notesSlide+xml"/>
  <Override PartName="/ppt/ink/ink22.xml" ContentType="application/inkml+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98"/>
  </p:notesMasterIdLst>
  <p:sldIdLst>
    <p:sldId id="256" r:id="rId2"/>
    <p:sldId id="307" r:id="rId3"/>
    <p:sldId id="259" r:id="rId4"/>
    <p:sldId id="317" r:id="rId5"/>
    <p:sldId id="402" r:id="rId6"/>
    <p:sldId id="403" r:id="rId7"/>
    <p:sldId id="404" r:id="rId8"/>
    <p:sldId id="322" r:id="rId9"/>
    <p:sldId id="405" r:id="rId10"/>
    <p:sldId id="323" r:id="rId11"/>
    <p:sldId id="406" r:id="rId12"/>
    <p:sldId id="324" r:id="rId13"/>
    <p:sldId id="325" r:id="rId14"/>
    <p:sldId id="326" r:id="rId15"/>
    <p:sldId id="327" r:id="rId16"/>
    <p:sldId id="329" r:id="rId17"/>
    <p:sldId id="330" r:id="rId18"/>
    <p:sldId id="331" r:id="rId19"/>
    <p:sldId id="332" r:id="rId20"/>
    <p:sldId id="333" r:id="rId21"/>
    <p:sldId id="334" r:id="rId22"/>
    <p:sldId id="340" r:id="rId23"/>
    <p:sldId id="341" r:id="rId24"/>
    <p:sldId id="343" r:id="rId25"/>
    <p:sldId id="344" r:id="rId26"/>
    <p:sldId id="345" r:id="rId27"/>
    <p:sldId id="346" r:id="rId28"/>
    <p:sldId id="348" r:id="rId29"/>
    <p:sldId id="338" r:id="rId30"/>
    <p:sldId id="407" r:id="rId31"/>
    <p:sldId id="419" r:id="rId32"/>
    <p:sldId id="408" r:id="rId33"/>
    <p:sldId id="410" r:id="rId34"/>
    <p:sldId id="416" r:id="rId35"/>
    <p:sldId id="417" r:id="rId36"/>
    <p:sldId id="418" r:id="rId37"/>
    <p:sldId id="412" r:id="rId38"/>
    <p:sldId id="413" r:id="rId39"/>
    <p:sldId id="411" r:id="rId40"/>
    <p:sldId id="414" r:id="rId41"/>
    <p:sldId id="415" r:id="rId42"/>
    <p:sldId id="337" r:id="rId43"/>
    <p:sldId id="351" r:id="rId44"/>
    <p:sldId id="353" r:id="rId45"/>
    <p:sldId id="349" r:id="rId46"/>
    <p:sldId id="350" r:id="rId47"/>
    <p:sldId id="396" r:id="rId48"/>
    <p:sldId id="354" r:id="rId49"/>
    <p:sldId id="355" r:id="rId50"/>
    <p:sldId id="356" r:id="rId51"/>
    <p:sldId id="357" r:id="rId52"/>
    <p:sldId id="358" r:id="rId53"/>
    <p:sldId id="359" r:id="rId54"/>
    <p:sldId id="360" r:id="rId55"/>
    <p:sldId id="361" r:id="rId56"/>
    <p:sldId id="362" r:id="rId57"/>
    <p:sldId id="363" r:id="rId58"/>
    <p:sldId id="364" r:id="rId59"/>
    <p:sldId id="365" r:id="rId60"/>
    <p:sldId id="366" r:id="rId61"/>
    <p:sldId id="367" r:id="rId62"/>
    <p:sldId id="368" r:id="rId63"/>
    <p:sldId id="369" r:id="rId64"/>
    <p:sldId id="370" r:id="rId65"/>
    <p:sldId id="371" r:id="rId66"/>
    <p:sldId id="372" r:id="rId67"/>
    <p:sldId id="373" r:id="rId68"/>
    <p:sldId id="374" r:id="rId69"/>
    <p:sldId id="375" r:id="rId70"/>
    <p:sldId id="376" r:id="rId71"/>
    <p:sldId id="336" r:id="rId72"/>
    <p:sldId id="377" r:id="rId73"/>
    <p:sldId id="378" r:id="rId74"/>
    <p:sldId id="379" r:id="rId75"/>
    <p:sldId id="380" r:id="rId76"/>
    <p:sldId id="382" r:id="rId77"/>
    <p:sldId id="383" r:id="rId78"/>
    <p:sldId id="384" r:id="rId79"/>
    <p:sldId id="385" r:id="rId80"/>
    <p:sldId id="386" r:id="rId81"/>
    <p:sldId id="387" r:id="rId82"/>
    <p:sldId id="388" r:id="rId83"/>
    <p:sldId id="389" r:id="rId84"/>
    <p:sldId id="390" r:id="rId85"/>
    <p:sldId id="391" r:id="rId86"/>
    <p:sldId id="392" r:id="rId87"/>
    <p:sldId id="393" r:id="rId88"/>
    <p:sldId id="394" r:id="rId89"/>
    <p:sldId id="395" r:id="rId90"/>
    <p:sldId id="397" r:id="rId91"/>
    <p:sldId id="398" r:id="rId92"/>
    <p:sldId id="420" r:id="rId93"/>
    <p:sldId id="399" r:id="rId94"/>
    <p:sldId id="400" r:id="rId95"/>
    <p:sldId id="401" r:id="rId96"/>
    <p:sldId id="285" r:id="rId97"/>
  </p:sldIdLst>
  <p:sldSz cx="9144000" cy="5143500" type="screen16x9"/>
  <p:notesSz cx="6858000" cy="9144000"/>
  <p:embeddedFontLst>
    <p:embeddedFont>
      <p:font typeface="Cambria Math" panose="02040503050406030204" pitchFamily="18" charset="0"/>
      <p:regular r:id="rId99"/>
    </p:embeddedFont>
    <p:embeddedFont>
      <p:font typeface="Consolas" panose="020B0609020204030204" pitchFamily="49" charset="0"/>
      <p:regular r:id="rId100"/>
      <p:bold r:id="rId101"/>
      <p:italic r:id="rId102"/>
      <p:boldItalic r:id="rId103"/>
    </p:embeddedFont>
    <p:embeddedFont>
      <p:font typeface="Lato" panose="020F0502020204030203" pitchFamily="34" charset="0"/>
      <p:regular r:id="rId104"/>
      <p:bold r:id="rId105"/>
      <p:italic r:id="rId106"/>
      <p:boldItalic r:id="rId107"/>
    </p:embeddedFont>
    <p:embeddedFont>
      <p:font typeface="Lato Light" panose="020F0502020204030203" pitchFamily="34" charset="0"/>
      <p:regular r:id="rId108"/>
      <p:italic r:id="rId109"/>
    </p:embeddedFont>
    <p:embeddedFont>
      <p:font typeface="Sitka Display" pitchFamily="2" charset="0"/>
      <p:regular r:id="rId110"/>
      <p:bold r:id="rId111"/>
      <p:italic r:id="rId112"/>
      <p:boldItalic r:id="rId113"/>
    </p:embeddedFont>
    <p:embeddedFont>
      <p:font typeface="Sora" panose="020B0604020202020204" charset="0"/>
      <p:regular r:id="rId114"/>
      <p:bold r:id="rId1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2CFA138-8533-D2E6-7866-9B2779CF1047}" name="NGUYEN MINH ,VU" initials="VN" userId="S::vunm2210063@student.hiu.vn::c196a482-8ed8-4cac-ac6d-85242787e93b"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0C343D"/>
    <a:srgbClr val="434343"/>
    <a:srgbClr val="666666"/>
    <a:srgbClr val="27B1FD"/>
    <a:srgbClr val="DFEC3C"/>
    <a:srgbClr val="F2DDC7"/>
    <a:srgbClr val="ECF0F2"/>
    <a:srgbClr val="F7C4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B04FC89-C7D2-4B08-A21A-1146A7122143}">
  <a:tblStyle styleId="{2B04FC89-C7D2-4B08-A21A-1146A712214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78" autoAdjust="0"/>
    <p:restoredTop sz="86942" autoAdjust="0"/>
  </p:normalViewPr>
  <p:slideViewPr>
    <p:cSldViewPr snapToGrid="0">
      <p:cViewPr varScale="1">
        <p:scale>
          <a:sx n="134" d="100"/>
          <a:sy n="134" d="100"/>
        </p:scale>
        <p:origin x="948"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viewProps" Target="viewProps.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font" Target="fonts/font14.fntdata"/><Relationship Id="rId16" Type="http://schemas.openxmlformats.org/officeDocument/2006/relationships/slide" Target="slides/slide15.xml"/><Relationship Id="rId107" Type="http://schemas.openxmlformats.org/officeDocument/2006/relationships/font" Target="fonts/font9.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font" Target="fonts/font4.fntdata"/><Relationship Id="rId110" Type="http://schemas.openxmlformats.org/officeDocument/2006/relationships/font" Target="fonts/font12.fntdata"/><Relationship Id="rId115" Type="http://schemas.openxmlformats.org/officeDocument/2006/relationships/font" Target="fonts/font17.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font" Target="fonts/font2.fntdata"/><Relationship Id="rId105" Type="http://schemas.openxmlformats.org/officeDocument/2006/relationships/font" Target="fonts/font7.fntdata"/><Relationship Id="rId113" Type="http://schemas.openxmlformats.org/officeDocument/2006/relationships/font" Target="fonts/font15.fntdata"/><Relationship Id="rId118"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font" Target="fonts/font5.fntdata"/><Relationship Id="rId108" Type="http://schemas.openxmlformats.org/officeDocument/2006/relationships/font" Target="fonts/font10.fntdata"/><Relationship Id="rId11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font" Target="fonts/font8.fntdata"/><Relationship Id="rId114" Type="http://schemas.openxmlformats.org/officeDocument/2006/relationships/font" Target="fonts/font16.fntdata"/><Relationship Id="rId119"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font" Target="fonts/font1.fntdata"/><Relationship Id="rId10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font" Target="fonts/font11.fntdata"/><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font" Target="fonts/font6.fntdata"/><Relationship Id="rId120" Type="http://schemas.microsoft.com/office/2018/10/relationships/authors" Target="author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s>
</file>

<file path=ppt/ink/ink1.xml><?xml version="1.0" encoding="utf-8"?>
<inkml:ink xmlns:inkml="http://www.w3.org/2003/InkML">
  <inkml:definitions>
    <inkml:context xml:id="ctx0">
      <inkml:inkSource xml:id="inkSrc0">
        <inkml:traceFormat>
          <inkml:channel name="X" type="integer" min="-1024" max="1920" units="cm"/>
          <inkml:channel name="Y" type="integer" max="1080" units="cm"/>
          <inkml:channel name="T" type="integer" max="2.14748E9" units="dev"/>
        </inkml:traceFormat>
        <inkml:channelProperties>
          <inkml:channelProperty channel="X" name="resolution" value="85.5814" units="1/cm"/>
          <inkml:channelProperty channel="Y" name="resolution" value="55.6701" units="1/cm"/>
          <inkml:channelProperty channel="T" name="resolution" value="1" units="1/dev"/>
        </inkml:channelProperties>
      </inkml:inkSource>
      <inkml:timestamp xml:id="ts0" timeString="2025-10-02T06:55:45.166"/>
    </inkml:context>
    <inkml:brush xml:id="br0">
      <inkml:brushProperty name="width" value="0.05292" units="cm"/>
      <inkml:brushProperty name="height" value="0.05292" units="cm"/>
      <inkml:brushProperty name="color" value="#FF0000"/>
    </inkml:brush>
  </inkml:definitions>
  <inkml:trace contextRef="#ctx0" brushRef="#br0">5220 6825 0,'0'21'62,"0"0"-62,0-1 16,0 1-16,0-1 0,0 1 16,0-1-16,0 1 0,0-1 0,0 1 15,0 0-15,0-1 0,0 1 16,0-1-16,0 1 0,0-1 16,-21-20-16,21 21 15,0-1-15,0 1 16,0 0-1,0-1 1,0 1-16,0-1 16,0 1-16,0-1 0,0 1 15,0-1-15,0 1 16,0 0-16,0-1 16,0 1-16,0-1 15,0 1-15,0-1 0,0 1 16,0-1-16,0 1 15,0 0-15,0-1 16,0 1-16,0-1 16,0 1-16,0-1 0,0 1 15,0-1-15,0 1 0,0 0 16,0-1-16,0 1 16,0-1-16,0 1 15,0-1 16,0 1-15,0 0 15,0-1-31,0 1 32,0-1 30,0 1-46,0-1-1,0 1-15,0-1 16,0 1 0,0 0-16,0-1 15,0 1-15,0-1 16,0 1-16,0-1 15,0 1 1,0-1-16,0 1 16,0 0-1,0-1-15,0 1 16,0-1-16,0 1 0,0-1 16,0 1-16,0-1 0,0 1 15,0 0-15,0-1 16,0 1-16,0-1 15,0 1-15,0-1 16,0 1 0,0-1-1,0 1 1,0 0-16,0-1 16,0 1-16,0-1 15,0 1-15,0-1 16,-20-20-16,20 21 31,0-1-15,0 1-1,0 0-15,0-1 16,0 1-16,0-1 0,0 1 16,0-1-16,0 1 0,0-1 15,0 1-15,0 0 16,0-1-16,0 1 0,0-1 15,0 1-15,0-1 16,0 1 0,0 0-16,0-1 0,0 1 15,0-1-15,0 1 0,0-1 16,0 1-16,0-1 0,0 1 16,0 0-16,0-1 15,0 1-15,0-1 16,0 1-16,0-1 15,0 1 1,0-1-16,0 1 16,0 0-16,0-1 0,0 1 15,0-1-15,0 1 0,0-1 0,0 1 0,0-1 16,0 1-16,0 0 0,0-1 0,0 1 16,0-1-16,0 1 0,0-1 15,0 1-15,0-1 0,0 1 16,0 0-16,0-1 15,0 1 1,0-1 0,0 1-16,0-1 15,0 1-15,0-1 16,0 1 0,0 0-16,0-1 15,0 1 16,0-1-31,0 1 16,0-1-16,0 1 16,0 0-16,0-1 15,0 1-15,0-1 16,-21-20-16,21 21 0</inkml:trace>
</inkml:ink>
</file>

<file path=ppt/ink/ink10.xml><?xml version="1.0" encoding="utf-8"?>
<inkml:ink xmlns:inkml="http://www.w3.org/2003/InkML">
  <inkml:definitions>
    <inkml:context xml:id="ctx0">
      <inkml:inkSource xml:id="inkSrc0">
        <inkml:traceFormat>
          <inkml:channel name="X" type="integer" min="-1024" max="1920" units="cm"/>
          <inkml:channel name="Y" type="integer" max="1080" units="cm"/>
          <inkml:channel name="T" type="integer" max="2.14748E9" units="dev"/>
        </inkml:traceFormat>
        <inkml:channelProperties>
          <inkml:channelProperty channel="X" name="resolution" value="85.5814" units="1/cm"/>
          <inkml:channelProperty channel="Y" name="resolution" value="55.6701" units="1/cm"/>
          <inkml:channelProperty channel="T" name="resolution" value="1" units="1/dev"/>
        </inkml:channelProperties>
      </inkml:inkSource>
      <inkml:timestamp xml:id="ts0" timeString="2025-10-02T07:05:44.703"/>
    </inkml:context>
    <inkml:brush xml:id="br0">
      <inkml:brushProperty name="width" value="0.05292" units="cm"/>
      <inkml:brushProperty name="height" value="0.05292" units="cm"/>
      <inkml:brushProperty name="color" value="#FF0000"/>
    </inkml:brush>
  </inkml:definitions>
  <inkml:trace contextRef="#ctx0" brushRef="#br0">19091 2323 0,'-20'0'31,"20"21"-15,-21-21 0,21 20-16,0 1 0,0 0 15,0-1-15,0 1 16,0-1-16,0 1 15,-20-21-15,20 20 0,0 1 16,0-1-16,0 1 16,0 0-16,0-1 15,0 1-15,-21-21 0,21 20 16,0 1-16,0-1 0,0 1 16,0-1-1,0 1-15,0 0 16,0-1-1,0 1 1,0-1 0,0 1-16,0-1 15,0 1-15,0-1 16,0 1 0,0 0-16,0-1 15,0 1 1</inkml:trace>
  <inkml:trace contextRef="#ctx0" brushRef="#br0" timeOffset="14310.88">10933 4482 0,'20'0'47,"1"0"-47,-1 0 15,1 0-15,0 0 0,-1 0 0,1 0 16,-1 0-16,1 0 0,-1 0 0,1 0 0,-1 0 16,1 0-16,0 0 0,-1 0 0,1 0 0,-1 0 15,1 0-15,-1 0 0,1 0 0,-1 0 16,1 0-16,-1 0 0,1 0 15,0 0-15,-1 0 0,1 0 16,-1 0 0,1 0 15</inkml:trace>
  <inkml:trace contextRef="#ctx0" brushRef="#br0" timeOffset="22583.33">11775 7853 0,'21'0'62,"-1"0"-46,1 0-16,-21-20 0,21 20 0,-1 0 15,1 0-15,-21-21 0,20 21 0,1 0 0,-1 0 0,1 0 16,-1 0-16,-20-20 0,21 20 0,0 0 0,-1 0 16,1 0-16,-1 0 0,1 0 0,-1 0 0,1 0 15,-1 0-15,1 0 0,-1 0 0,1 0 0,0 0 0,-1 0 16,1 0-16,-1 0 0,1 0 0,-1 0 0,1 0 0,-1 0 16,1 0-16,0 0 0,-1 0 0,1 0 0,-21 20 0,20-20 15,1 0-15,-1 0 0,1 0 0,-1 0 0,1 0 16</inkml:trace>
  <inkml:trace contextRef="#ctx0" brushRef="#br0" timeOffset="23361.52">12412 7545 0,'0'20'47,"21"-20"-47,0 0 0,-21 21 0,20-21 0,1 21 15,-1-1-15,1-20 0,-1 0 0,1 21 0,-1-21 0,-20 20 16,21-20-16,-1 0 0,-20 21 0,21-21 0,0 0 0,-1 20 0,1-20 0,-21 21 0,20-21 0,1 0 15,-1 0-15,1 0 0,-21 20 0,20-20 0,1 0 0,-21 21 16,21-21-16,-1 0 47,-20 21-16,0-1 0,0 1-15,-20-21-16,-1 0 16,21 20-16,-21-20 0,21 21 0,-20-21 0,-1 0 15,21 20-15,-20-20 0,-1 0 0,21 21 0,-20-21 16,20 21-16,-21-21 0,1 0 0,-1 0 0,21 20 16,-21-20-16,1 0 0,20 21 15,-21-21 1,21 20-16,0 1 94,-20-21-94</inkml:trace>
  <inkml:trace contextRef="#ctx0" brushRef="#br0" timeOffset="28125.5">12310 10793 0,'0'21'15,"0"-1"1,0 1-1,0-1 1,0 1-16,0-1 16,0 1-16,0-1 15,0 1-15,0 0 0,0-1 16,0 1-16,0-1 16,0 1-16,0-1 0,0 1 15,0-1 1,0 1-16,0 0 15,0-1-15,0 1 16,0-1 0,0 1-16,0-1 0,0 1 15,0 0-15,0-1 16,0 1-16,0-1 0,0 1 16,0-1-16,0 1 15,0-1-15,0 1 0,0 0 16,0-1-16,0 1 15,0-1 1,0 1 0,0-1-1,0 1 1</inkml:trace>
</inkml:ink>
</file>

<file path=ppt/ink/ink11.xml><?xml version="1.0" encoding="utf-8"?>
<inkml:ink xmlns:inkml="http://www.w3.org/2003/InkML">
  <inkml:definitions>
    <inkml:context xml:id="ctx0">
      <inkml:inkSource xml:id="inkSrc0">
        <inkml:traceFormat>
          <inkml:channel name="X" type="integer" min="-1024" max="1920" units="cm"/>
          <inkml:channel name="Y" type="integer" max="1080" units="cm"/>
          <inkml:channel name="T" type="integer" max="2.14748E9" units="dev"/>
        </inkml:traceFormat>
        <inkml:channelProperties>
          <inkml:channelProperty channel="X" name="resolution" value="85.5814" units="1/cm"/>
          <inkml:channelProperty channel="Y" name="resolution" value="55.6701" units="1/cm"/>
          <inkml:channelProperty channel="T" name="resolution" value="1" units="1/dev"/>
        </inkml:channelProperties>
      </inkml:inkSource>
      <inkml:timestamp xml:id="ts0" timeString="2025-10-02T07:06:40.512"/>
    </inkml:context>
    <inkml:brush xml:id="br0">
      <inkml:brushProperty name="width" value="0.05292" units="cm"/>
      <inkml:brushProperty name="height" value="0.05292" units="cm"/>
      <inkml:brushProperty name="color" value="#FF0000"/>
    </inkml:brush>
  </inkml:definitions>
  <inkml:trace contextRef="#ctx0" brushRef="#br0">9597 5078 0,'21'0'62,"-1"0"-62,1 0 0,-1 0 0,1 0 16,-1 0-16,1 0 0,-1 0 0,1 0 0,0 0 0,-1 0 0,1 0 0,-1 0 16,1 0-16,-1 0 0,1 0 0,-1 0 0,1 0 0,0 0 0,-1 0 0,1 0 0,-1 0 0,1 0 0,-1 0 0,1 0 0,-1 0 15,1 0-15,-1 0 0,1 0 0,0 0 0,-1 0 0,21 0 0,-20 0 0,-1 0 0,1 0 0,-1 0 0,1 0 0,0 0 0,-1 0 0,1 0 16,-1 0-16,1 0 0,-1 0 0,1 0 0,-1 0 0,1 0 0,-1 0 0,1 0 0,0 0 0,-1 0 0,1 0 0,-1 0 0,1 0 0,20 0 0,-21 0 15,1 0-15,0 0 0,-1 0 0,1 0 0,-1 0 0,1 0 0,-1 0 0,-20 21 0,21-21 0,-1 0 0,1 0 0,-1 0 0,1 0 0,0 0 0,-1 0 16,1 0-16,-1 0 0,1 0 0,-1 0 0,1 0 0,-1 0 0,22 20 0,-22-20 0,1 0 0,-1 0 0,1 0 16,-1 0-16,1 0 0,-1 0 0,1 0 0,-1 0 0,1 0 0,0 0 0,-1 0 0,1 0 0,-1 0 15,1 0-15,-1 0 0,1 0 0,-1 0 0,1 0 0,-21 21 0,21-21 16,-1 0-16,1 0 0,-1 0 0,1 0 0,-1 0 0,1 0 16,-1 0-16,1 0 0,-1 0 0,1 0 0,0 0 15,-1 0-15,1 0 0,-1 0 0,1 0 16,-1 0-16,1 0 0,-21-21 15,20 21-15,1 0 0,0 0 16</inkml:trace>
  <inkml:trace contextRef="#ctx0" brushRef="#br0" timeOffset="2180.79">19728 5037 0,'21'0'62,"-1"0"-62,1 0 0,-1 0 16,1 0-16,0 0 0,-1 0 0,1 0 0,-1 0 0,1 0 15,-1 0-15,1 0 0,-1 0 0,1 0 0,0 0 0,-1 0 16,1 0-16,-1 0 0,1 0 0,-1 0 0,1 0 16,-1 0-16,1 0 0,-21 20 0,20-20 0,1 0 0,0 0 0,-1 0 15,1 0-15,-1 0 0,1 0 0,-1 0 0,1 0 0,-1 0 16,1 0-16,0 0 0,-1 0 0,1 0 0,-1 0 0,1 0 0,-1 0 16,1 0-16,-1 0 0,1 0 0,-1 0 0,1 0 0,0 0 0,-1 0 0,1 0 15,-1 0-15,1 0 0,-1 0 0,1 0 0,-1 0 0,1 0 0,0 0 16,-1 0-16,1 0 0,-1 0 0,1 0 0,-1 0 0,1 0 0,-1 0 15,1 0-15,-1 0 0,1 0 0,0 0 0,-1 0 0,1 0 0,-1 0 16,1 0-16,-1 0 0,1 0 0,-21 21 0,20-21 0,1 0 16,0 0-16,-1 0 0,1 0 0,-1 0 0,1 0 15,-1 0-15,1 0 16,-1 0-16,1 0 16,-1 0-16,1 0 0,0 0 15,-1 0-15,1 0 0,-1 0 16,1 0-16,-1 0 15,1 0-15,-1 0 0,1 0 16,0 0-16,-1 0 16,1 0-16,-1 0 15,1 0-15,-1 0 0,1 0 16,-1 0-16,1 0 0,0 0 0,-1 0 16,1 0-16,-1 0 0,1 0 0,-1 0 15,1 0-15,-1 0 0,1 0 16,-21 21-16,20-21 0,1 0 0,0 0 0,-1 0 15,1 0-15,-1 0 0,-20 20 16</inkml:trace>
</inkml:ink>
</file>

<file path=ppt/ink/ink12.xml><?xml version="1.0" encoding="utf-8"?>
<inkml:ink xmlns:inkml="http://www.w3.org/2003/InkML">
  <inkml:definitions>
    <inkml:context xml:id="ctx0">
      <inkml:inkSource xml:id="inkSrc0">
        <inkml:traceFormat>
          <inkml:channel name="X" type="integer" min="-1024" max="1920" units="cm"/>
          <inkml:channel name="Y" type="integer" max="1080" units="cm"/>
          <inkml:channel name="T" type="integer" max="2.14748E9" units="dev"/>
        </inkml:traceFormat>
        <inkml:channelProperties>
          <inkml:channelProperty channel="X" name="resolution" value="85.5814" units="1/cm"/>
          <inkml:channelProperty channel="Y" name="resolution" value="55.6701" units="1/cm"/>
          <inkml:channelProperty channel="T" name="resolution" value="1" units="1/dev"/>
        </inkml:channelProperties>
      </inkml:inkSource>
      <inkml:timestamp xml:id="ts0" timeString="2025-10-02T07:07:49.212"/>
    </inkml:context>
    <inkml:brush xml:id="br0">
      <inkml:brushProperty name="width" value="0.05292" units="cm"/>
      <inkml:brushProperty name="height" value="0.05292" units="cm"/>
      <inkml:brushProperty name="color" value="#FF0000"/>
    </inkml:brush>
  </inkml:definitions>
  <inkml:trace contextRef="#ctx0" brushRef="#br0">2631 6538 0,'20'0'78,"1"0"-78,-1 0 16,1 0-16,-1 0 0,1 0 0,-1 0 16,1 0-16,0 0 0,-1 0 0,1 0 0,-1 0 15,1 0-15,-1 0 0,1 0 0,-1 0 0,1 0 0,-1 0 0,1 0 16,0 0-16,-1 0 0,1 0 0,-1 0 0,1 20 0,-1-20 0,1 0 0,-1 0 0,1 0 0,0 0 16,-1 0-16,1 0 0,-1 0 0,1 21 0,-1-21 0,1 0 0,-1 0 0,1 0 0,-1 0 0,1 0 0,0 0 0,-1 0 15,1 0-15,-1 0 0,1 0 0,-1 20 0,1-20 0,-1 0 0,1 0 0,0 0 0,-1 0 0,1 0 0,-1 0 0,1 0 0,-1 0 0,1 0 16,-1 0-16,1 0 0,-1 0 0,1 0 0,0 21 0,-1-21 0,1 0 0,-1 0 0,21 0 0,-20 0 0,-1 0 0,1 0 0,20 0 0,-20 0 15,-1 0-15,1 0 0,-1 0 0,1 0 0,-1 0 0,1 0 0,-1 0 0,1 0 0,0 0 0,-1 0 0,1 0 0,-1 0 0,1 0 0,-1 0 0,1 0 16,-1 0-16,1 0 0,0 0 0,-1 20 0,1-20 0,-1 0 0,1 0 0,-1 0 0,1 0 0,-1 0 0,1 0 0,-1 0 16,1 0-16,0 0 0,-1 0 0,1 0 0,-1 0 0,1 0 0,-1 0 0,1 0 0,-1 0 0,1 0 0,0 0 0,-1 0 15,1 0-15,-1 0 0,1 0 0,-1 0 0,1 0 0,-1 0 0,1 0 0,-1 0 0,1 21 0,0-21 0,-1 0 16,1 0-16,-1 0 0,1 0 0,-1 0 0,1 0 0,-1 0 0,1 0 0,0 0 16,-1 0-16,1 0 0,-1 0 0,1 0 0,-1 0 0,1 0 0,-1 0 0,1 0 0,-1 0 0,1 0 15,0 0-15,-1 0 0,1 0 0,-1 0 0,1 0 0,-1 0 0,1 20 0,-1-20 0,1 0 16,0 0-16,-1 0 0,1 0 0,-1 0 0,1 0 0,-1 0 0,1 0 0,-1 0 0,1 21 0,-1-21 15,1 0-15,0 0 0,-1 0 0,1 0 0,-1 0 0,1 0 0,-1 0 0,1 0 0,-1 0 0,1 21 0,0-21 16,-1 0-16,1 0 0,-1 0 0,1 0 0,-1 0 0,1 0 0,-1 0 0,1 0 0,-1 0 0,1 0 16,0 0-16,-1 0 0,1 20 0,-1-20 0,1 0 0,-1 0 0,1 0 0,-1 0 0,1 0 15,0 0-15,-1 0 0,1 0 0,-1 0 0,1 0 0,-1 0 0,1 21 16,-1-21-16,1 0 0,-1 0 0,1 0 0,0 0 0,-1 0 0,1 0 16,-1 0-16,1 0 0,-1 0 0,1 0 0,-1 0 0,1 0 0,0 0 15,-1 0-15,1 0 0,-1 0 0,1 0 0,-1 0 0,1 0 16,-1 0-16,1 0 0,-1 0 0,1 0 0,0 0 0,-1 0 0,1 0 15,-1 0-15,1 0 0,-1 0 0,1 0 0,-1 0 0,1 0 16,0 0-16,-1 0 0,1 0 0,-1 0 16,1 0-16,-1 0 0,1 0 0,-1 0 15,-20 20-15,21-20 0,-1 0 0,1 0 0,0 0 0,-1 0 16,1 0-16,-1 0 0,1 0 0,-1 0 0,1 0 0,-1 0 0,1 0 16,0 0-16,-1 0 0,1 0 0,-1 0 0,1 0 0,-1 0 0,1 0 15,-1 0-15,1 0 0,-1 0 0,1 0 0,0 0 0,-1 0 0,1 0 0,-1 0 16,1 0-16,-1 0 0,1 0 0,-1 0 0,1 0 15,0 0-15,-1 0 0,1 0 0,-1 0 0,1 0 16,-1 0-16,1 0 0,-1 0 0,1 0 16,-21-20-16,20 20 0,1 0 0,0 0 0,-1 0 0,1 0 15,-1 0-15,1 0 0,-1 0 0,1 0 0,-21-21 0,20 21 16,1 0-16,0 0 0,-1 0 0,1 0 16,-1 0-16,1 0 0,-1 0 0,-20-20 15,21 20-15,-1 0 0,1 0 16,-1 0-16,-20-21 0,21 21 0,0 0 0,-1 0 15,1 0-15,-1 0 0,1 0 16,-21-21-16,20 21 0,1 0 0,-1 0 16,1 0 62,-21-20-63,21 20-15,-1 0 0</inkml:trace>
</inkml:ink>
</file>

<file path=ppt/ink/ink13.xml><?xml version="1.0" encoding="utf-8"?>
<inkml:ink xmlns:inkml="http://www.w3.org/2003/InkML">
  <inkml:definitions>
    <inkml:context xml:id="ctx0">
      <inkml:inkSource xml:id="inkSrc0">
        <inkml:traceFormat>
          <inkml:channel name="X" type="integer" min="-1024" max="1920" units="cm"/>
          <inkml:channel name="Y" type="integer" max="1080" units="cm"/>
          <inkml:channel name="T" type="integer" max="2.14748E9" units="dev"/>
        </inkml:traceFormat>
        <inkml:channelProperties>
          <inkml:channelProperty channel="X" name="resolution" value="85.5814" units="1/cm"/>
          <inkml:channelProperty channel="Y" name="resolution" value="55.6701" units="1/cm"/>
          <inkml:channelProperty channel="T" name="resolution" value="1" units="1/dev"/>
        </inkml:channelProperties>
      </inkml:inkSource>
      <inkml:timestamp xml:id="ts0" timeString="2025-10-02T07:08:04.986"/>
    </inkml:context>
    <inkml:brush xml:id="br0">
      <inkml:brushProperty name="width" value="0.05292" units="cm"/>
      <inkml:brushProperty name="height" value="0.05292" units="cm"/>
      <inkml:brushProperty name="color" value="#FF0000"/>
    </inkml:brush>
  </inkml:definitions>
  <inkml:trace contextRef="#ctx0" brushRef="#br0">1398 3310 0,'0'21'78,"0"-1"-78,0 1 15,0-1-15,0 1 0,0-1 16,0 1-16,0 0 0,0-1 0,0 1 16,0-1-16,0 1 0,-21-21 0,21 20 0,0 1 0,0-1 15,0 1-15,0 0 0,0-1 0,0 1 0,0-1 16,0 1-16,0-1 0,0 1 0,0-1 0,0 1 16,0 0-16,0-1 0,0 1 0,0-1 0,0 1 15,0-1-15,0 1 0,0-1 16,0 1-16,0 0 0,0-1 0,0 1 15,0-1-15,0 1 16,0-1-16,0 1 0,0-1 16,0 1-16,21-21 0,-21 21 0,0-1 0,0 1 0,0-1 15,0 1-15,0-1 0,20-20 0,-20 21 16,0-1-16,0 1 0,21-21 0,-21 21 0,0-1 16,0 1-16,0-1 0,20-20 0,-20 21 0,0-1 0,0 1 15,0 0-15,0-1 0,21 1 0,-21-1 16,0 1-16,0-1 0,0 1 0,20-1 15,-20 1-15,0 0 0,0-1 0,0 1 16,0-1-16,0 1 0,0-1 0,0 1 16,0-1-16,21-20 0,-21 21 0,0 0 15,0-1-15,0 1 0,0-1 0,0 1 16,0-1-16,0 1 0,0-1 0,20-20 0,-20 21 16,0 0-16,0-1 0,0 1 0,0-1 0,0 1 0,0-1 15,0 1-15,0-1 0,0 1 0,0 0 0,0-1 16,0 1-16,0-1 0,0 1 0,0-1 15,0 1-15,0-1 0,0 1 0,0 0 0,0-1 0,0 1 16,0-1-16,0 1 0,0-1 0,0 1 16,0 0-16,0-1 0,0 1 0,0-1 0,-20 1 0,20-1 15,0 1-15,0-1 0,0 1 0,0 0 0,-21-1 0,21 1 16,0-1-16,0 1 0,-20-1 0,20 1 0,0-1 0,-21 1 0,21 0 16,0-1-16,0 1 0,0-1 0,-20-20 0,20 21 0,0-1 0,-21 1 0,21-1 0,0 1 15,0 0-15,-20-21 0,20 20 0,0 1 0,0-1 0,0 1 0,-21-1 0,21 1 0,0-1 16,0 1-16,-21 0 0,21-1 0,0 1 0,0-1 0,0 1 0,-20-1 15,20 1-15,0-1 0,0 1 0,0 0 0,-21-1 0,21 1 0,0-1 0,0 1 16,0-1-16,-20-20 0,20 21 0,0-1 0,0 1 0,0 0 16,0-1-16,0 1 0,-21-21 0,21 20 0,0 1 0,0-1 0,0 1 15,0 0-15,0-1 0,0 1 0,0-1 16,0 1-16,0-1 0,0 1 0,0-1 0,0 1 16,0 0-16,-20-1 0,20 1 0,0-1 15,0 1-15,0-1 0,0 1 0,0-1 16,0 1-16,0 0 0,0-1 0,0 1 15,-21-21-15,21 20 0,0 1 0,0-1 0,0 1 0,0-1 16,0 1-16,0 0 0,0-1 0,0 1 0,0-1 16,0 1-16,0-1 0,0 1 0,0-1 0,0 1 0,0 0 0,0-1 15,0 1-15,0-1 0,0 1 0,0-1 0,0 1 0,0-1 0,0 1 0,0 0 0,0-1 16,0 1-16,0-1 0,0 1 0,0-1 0,0 1 0,0 0 0,0-1 0,0 1 0,0-1 16,0 1-16,0-1 0,0 1 0,0-1 0,0 1 0,0 0 0,0-1 0,0 1 0,0-1 0,0 1 0,0-1 0,0 1 15,0-1-15,0 1 0,0 0 0,0-1 0,0 1 0,0-1 0,0 1 0,0-1 0,0 1 0,0-1 16,0 1-16,0 0 0,0-1 0,0 1 0,0-1 0,0 1 0,0-1 0,0 1 0,0-1 0,0 1 15,0 0-15,0-1 0,0 1 0,0-1 0,0 1 0,0-1 0,0 1 0,0-1 0,0 1 0,0 0 0,0-1 16,0 1-16,0-1 0,0 1 0,0-1 0,0 1 0,0-1 0,0 1 0,0 0 0,0-1 16,0 1-16,0-1 0,0 1 0,0-1 0,0 1 0,0 0 0,0-1 0,0 1 15,0-1-15,0 1 0,0-1 0,0 1 0,0-1 0,0 1 0,0 0 0,0-1 16,0 1-16,0-1 0,-20-20 0,20 21 0,0-1 0,0 1 0,0-1 16,0 1-16,0 0 0,0-1 0,-21 1 0,21-1 0,0 1 15,0-1-15,0 1 0,0-1 0,0 1 0,0 0 16,0-1-16,0 1 0,0-1 0,0 1 0,-21-21 0,21 20 15,0 1-15,0-1 0,0 1 0,0 0 0,0-1 0,0 1 16,0-1-16,0 1 0,0-1 0,0 1 0,-20-21 0,20 20 16,0 1-16,0 0 0,0-1 0,0 1 0,0-1 0,0 1 15,0-1-15,0 1 0,0 0 0,0-1 0,0 1 0,0-1 16,0 1-16,0-1 0,0 1 0,0-1 0,0 1 0,0 0 16,0-1-16,0 1 0,0-1 0,0 1 0,0-1 0,0 1 15,0-1-15,0 1 0,0 0 0,0-1 0,0 1 16,0-1-16,0 1 0,0-1 0,0 1 0,0-1 0,0 1 15,0 0-15,0-1 0,0 1 0,0-1 0,0 1 0,0-1 16,0 1-16,0-1 0,0 1 0,0 0 0,0-1 16,0 1-16,0-1 0,0 1 0,0-1 0,0 1 0,0-1 0,0 1 15,0 0-15,0-1 0,20-20 0,-20 21 0,0-1 0,0 1 0,0-1 0,0 1 16,0 0-16,0-1 0,0 1 0,0-1 0,0 1 0,0-1 16,0 1-16,0-1 0,0 1 0,21-21 0,-21 21 0,0-1 15,0 1-15,0-1 0,0 1 0,0-1 16,0 1-16,0-1 0,21-20 0,-21 21 15,0 0-15,0-1 0,0 1 0,0-1 16,0 1-16,0-1 0,0 1 0,0-1 16,20-20-16,-20 21 0,0 0 0,0-1 0,0 1 15,0-1-15,0 1 0,21-21 0,-21 20 16,0 1-16,0-1 0,0 1 16,0 0-1,20-21-15,-20 20 0,0 1 16,0-1 15</inkml:trace>
  <inkml:trace contextRef="#ctx0" brushRef="#br0" timeOffset="1604.72">5857 6394 0,'20'0'78,"1"0"-78,0 0 16,-1 0-16,1 0 0,-1 0 0,1 0 0,-1 0 15,1 0-15,-1 0 0,1 0 0,0 0 0,-1 20 0,1-20 16,-1 0-16,1 0 0,-1 0 0,1 21 0,-1-21 0,1 0 0,-1 0 0,1 0 16,-21 20-16,21-20 0,-1 0 0,1 0 0,-1 0 0,1 0 0,-1 21 0,1-21 0,-1 0 0,1 0 0,0 0 15,-1 0-15,1 0 0,-1 0 0,1 0 0,-1 0 0,1 0 0,-1 0 0,1 0 0,-1 0 0,1 0 0,0 0 16,-1 0-16,1 0 0,-1 0 0,1 0 0,-1 0 0,1 0 0,-1 0 0,1 0 0,0 0 0,-1 0 16,1 0-16,-1 0 0,1 0 0,-1 0 0,1 0 0,-1 0 0,1 0 15,-1 0-15,1 0 0,0 0 0,-1 0 16,1 0-16,-1 0 0,1 0 15,-21-21-15,20 21 0,1 0 0,-1 0 16,1 0-16,0 0 0,-21-20 0,20 20 0,1 0 16,-1 0-16,1 0 0,-1 0 15,1 0-15,-1 0 0,1 0 16,-1 0-16,1 0 0,0 0 16,-1 0-16,1 0 15,-1 0-15,1 0 0,-1 0 16,1 0-16,-1 0 0,1 0 0,0 0 0,-1 0 0,1 0 15,-1 0-15,1 0 0,-1 0 0,1 0 0,-1 0 0,1 0 0,-1 0 16,1 0-16,0 0 0,-1 0 0,1 0 0,-1 0 0,-20 20 16,21-20-16,-1 0 0,1 0 0,-1 0 0,1 0 15,0 0-15,-1 0 16,1 0-16,-1 0 16,1 0-16,-1 0 15,1 0-15,-1 0 0,-20 21 16,21-21-16,-1 0 0,1 0 0,0 0 0,-1 0 15,1 0-15,-1 0 0,-20 20 0,21-20 16,-1 0-16,1 0 16,-1 0-16,1 0 15,0 0 32,-1 0-31</inkml:trace>
  <inkml:trace contextRef="#ctx0" brushRef="#br0" timeOffset="4741.38">7501 5674 0,'20'0'31,"1"0"-31,0 0 0,-1 0 16,-20-20-16,21 20 0,-1 0 0,1 0 0,-21-21 0,20 21 15,1 0-15,-21-20 0,20 20 0,1 0 16,0 0-16,-1-21 0,1 21 0,-1 0 0,-20-21 16,21 21-16,-1 0 0,1 0 0,-1 0 0,1 0 0,-1-20 15,1 20-15,0 0 47,-21-21-31,20 21-1,1 0 1,-21-20-16,20 20 0,1 0 16,-21-21-1,20 21-15</inkml:trace>
  <inkml:trace contextRef="#ctx0" brushRef="#br0" timeOffset="5554.34">7912 5407 0,'20'0'0,"1"0"0,0 0 0,-1 0 0,1 0 15,-1 0-15,1 0 0,-1 0 0,-20 20 16,21-20-16,-1 0 0,1 0 0,0 0 0,-21 21 0,20-21 15,1 0-15,-21 21 0,20-21 0,1 0 0,-1 0 0,-20 20 0,21-20 16,-1 0-16,-20 21 0,21-21 0,-1 0 0,1 0 16,-21 20-16,21-20 0,-1 0 0,1 0 15,-21 21 95,0-1-95,-21-20-15,21 21 16,-20-21-16,20 21 16,-21-21-16,0 0 0,21 20 15,-20-20-15,-1 0 16,21 21-16,-20-21 31,20 20-31,-21-20 0,21 21 16,-20-21-16,20 20 0,-21-20 0,21 21 15</inkml:trace>
  <inkml:trace contextRef="#ctx0" brushRef="#br0" timeOffset="12692.78">3576 7422 0,'20'0'46,"1"0"-14,0 0-32,-1 0 0,1 0 15,-1 0-15,1 0 0,-21-21 0,20 21 0,1 0 0,-1 0 0,1 0 16,-1 0-16,-20-21 0,21 21 0,0 0 0,-1 0 0,1 0 0,-21-20 0,20 20 16,1 0-16,-1 0 0,1 0 0,-1 0 0,1 0 15,0 0-15,-1 0 0,1 0 0,-1 0 0,1 0 16,-1 0-16,-20-21 0,21 21 15,-1 0-15,1 0 0,-1 0 16,1 0-16,0 0 16,-1 0-16,1 0 15,-1 0-15,1 0 0,-1 0 16,1 0-16,-1 0 0,1 0 0,0 0 0,-1 0 16,1 0-16,-1 0 0,1 0 0,-1 0 0,1 0 15,-1 0-15,1 0 0,-1 0 0,1 0 0,0 0 16,-1 0-16,1 0 0,-1 0 15,1 0 1,-1 0 15,1 0-31,-1 0 0,1 0 16,0 0-16,-1 0 0,1 0 16,-1 0-16,1 0 0,-1 0 0,1 0 15,-1 0-15,1 0 0,-1 0 16,1 0-16,0 0 15,-1 0-15,1 0 0,-1 0 16,1 0-16,-1 0 0,1 0 0,-1 0 16,1 0-16,0 0 0,-1 0 0,1 0 0,-1 0 15,1 0-15,-1 0 0,1 0 0,-21 21 0,20-21 16,1 0-16,-1 0 0,1 0 0,0 0 16,-1 0-1,1 0-15,-1 0 0,1 0 16,-1 0-16,1 0 15,-21 20-15,20-20 0,1 0 0,0 0 0,-1 0 16,1 0-16,-1 0 0,1 0 16,-1 0-16,1 0 0,-1 0 15,-20 21-15,21-21 16,-1 0-16,1 0 0,0 0 16,-1 0-16,1 0 0,-1 0 15,1 0-15,-1 0 0,1 0 0,-1 0 16,-20 21-16,21-21 0,0 0 0,-1 0 0,1 0 15,-1 0-15,1 0 0,-21 20 16,20-20-16,1 0 0,-1 0 0,1 0 16,-1 0-16,1 0 0,0 0 15,-1 0-15,1 0 0,-1 0 0,-20 21 16,21-21-16,-1 0 0,1 0 0,-1 0 0,1 0 16,0 0-16,-1 0 0,1 0 15,-1 0-15,1 0 0,-1 0 0,1 0 0,-1 0 16,1 0-16,-1 0 0,-20 20 0,21-20 0,0 0 15,-1 0-15,1 0 0,-1 0 0,1 0 16,-1 0-16,1 0 0,-1 0 0,1 0 0,0 0 16,-1 0-16,1 0 0,-1 0 0,1 0 15,-21 21-15,20-21 0,1 0 0,-1 0 0,1 0 16,-1 0-16,1 0 0,0 0 0,-1 0 0,1 0 16,-1 0-16,1 0 0,-1 0 0,1 0 0,-1 0 15,1 0-15,0 0 0,-1 0 0,1 0 0,-1 0 16,1 0-16,-1 0 0,1 0 15,-1 0-15,1 0 0,-1 0 0,1 0 16,0 0-16,-1 0 0,1 0 0,-1 0 0,1 0 16,-1 0-16,1 0 0,-1 0 0,1 0 0,0 0 0,-1 0 15,1 0-15,-1 0 0,1 0 0,-1 0 0,1 0 16,-1 0-16,1 0 0,-1 0 0,1 0 0,0 0 0,-1 0 16,1 0-16,-1 0 0,1 0 0,-1 0 0,1 0 15,-1 0-15,1 0 0,0 0 16,-1 0-16,-20 20 0,21-20 0,-1 0 0,1 0 15,-1 0-15,1 0 0,-1 0 0,1 0 0,-1 0 16,1 0-16,0 0 0,-1 0 0,1 0 0,-1 0 0,1 0 16,-1 0-16,1 0 0,-1 0 0,1 0 0,0 0 0,-1 0 0,1 0 15,-1 0-15,1 0 0,-1 0 0,1 0 0,-21 21 0,20-21 0,1 0 0,-1 0 16,1 0-16,0 0 0,-1 0 0,1 0 0,-1 0 0,1 0 16,-1 0-16,1 0 0,-1 0 0,1 0 0,0 0 15,-1 0-15,1 0 0,-1 0 0,1 0 0,-1 0 0,1 0 16,-1 0-16,1 0 0,0 0 0,-1 0 0,1 0 0,-1 0 15,1 0-15,-1 0 0,1 0 0,-1 0 0,1 0 0,-1 0 16,1 0-16,0 0 0,-1 0 0,1 0 0,-1 0 0,1 0 16,-1 0-16,1 0 0,-1 0 0,1 0 0,0 0 15,-1 0-15,1 0 0,-1 0 0,1 0 16,-1 0-16,1 0 0,-1 0 16,1 0-16,-1 0 0,1 0 15,0 0-15,-1 0 0,1 0 0,-1 0 0,-20 20 0,21-20 16,-1 0-16,1 0 0,-1 0 0,1 0 0,0 0 0,-1 0 0,-20 21 0,21-21 15,-1 0-15,1 0 0,-1 0 0,1 0 0,-1 0 0,1 0 0,-1 0 0,1 0 16,0 0-16,-1 0 0,1 0 0,-1 0 0,1 0 0,-1 0 0,1 0 0,-1 0 16,1 0-16,0 0 0,-1 0 0,1 0 0,-1 0 0,1 0 0,-1 0 0,1 0 15,-1 0-15,1 0 0,-1 0 0,1 0 0,0 0 0,-1 0 0,1 0 0,-1 0 0,1 0 16,-1 0-16,1 0 0,-1 0 0,1 0 0,0 0 0,-1 0 0,1 0 16,-1 0-16,1 0 0,-1 0 0,1 0 0,-1 0 0,1 0 0,-1 0 0,1 0 15,0-21-15,-1 21 0,1 0 0,-1 0 0,1 0 0,-1 0 0,-20-20 0,21 20 0,-1 0 0,1 0 16,0 0-16,-1 0 0,1 0 0,-1-21 0,1 21 0,-1 0 0,1 0 0,-1 0 0,1 0 0,-1 0 15,1 0-15,0 0 0,-1 0 0,1-20 0,-1 20 0,1 0 0,-1 0 0,1 0 0,-1 0 16,1 0-16,0 0 0,-21-21 0,20 21 0,1 0 0,-1 0 0,1 0 0,-1 0 0,1 0 0,-1 0 16,-20-20-16,21 20 0,-1 0 0,1 0 0,0 0 0,-1 0 0,1 0 15,-1 0-15,-20-21 0,21 21 0,-1 0 0,1 0 0,-1 0 16,1 0-16,0 0 0,-1 0 0,1 0 0,-1 0 16,-20-20-16,21 20 0,-1 0 0,1 0 0,-1 0 15,1 0-15,-1 0 0,1 0 0,0 0 16,-1 0-16,1 0 0,-1 0 0,1 0 15,-1 0-15,1 0 0,-1 0 0,1 0 0,0 0 16,-1 0-16,1 0 0,-1 0 0,1 0 0,-1 0 16,1 0-16,-1 0 0,1 0 0,-1 0 0,1 0 15,0 0-15,-1 0 0,1 0 0,-1 0 16,1 0-16,-1 0 0,1 0 16,-1 0-16,1 0 15,0 0-15,-1 0 16,1 0-16,-21 20 0,20-20 0,1 0 15,-1 0-15,1 0 0,-1 0 16,1 0-16,-1 0 0,1 0 16,-21 21-16,21-21 0,-1 0 15,1 0-15,-1 0 0,1 0 16,-1 0-16,1 0 0,-1 0 16,1 0-16,0 0 0,-1 0 15,1 0-15,-21 20 16,20-20-16,1 0 0,-1 0 31,1 0-15,-1 0-1,-20 21-15,21-21 0,-1 0 0,1 0 16,0 0-16,-1 0 16,1 0-16,-21 20 0,20-20 15,1 0 1,-1 0-1,1 0-15,-1 0 16,1 0 31,0 0-31,-1 0-1,1 0 1,-21 21-16,20-21 0,1 0 15</inkml:trace>
</inkml:ink>
</file>

<file path=ppt/ink/ink14.xml><?xml version="1.0" encoding="utf-8"?>
<inkml:ink xmlns:inkml="http://www.w3.org/2003/InkML">
  <inkml:definitions>
    <inkml:context xml:id="ctx0">
      <inkml:inkSource xml:id="inkSrc0">
        <inkml:traceFormat>
          <inkml:channel name="X" type="integer" min="-1024" max="1920" units="cm"/>
          <inkml:channel name="Y" type="integer" max="1080" units="cm"/>
          <inkml:channel name="T" type="integer" max="2.14748E9" units="dev"/>
        </inkml:traceFormat>
        <inkml:channelProperties>
          <inkml:channelProperty channel="X" name="resolution" value="85.5814" units="1/cm"/>
          <inkml:channelProperty channel="Y" name="resolution" value="55.6701" units="1/cm"/>
          <inkml:channelProperty channel="T" name="resolution" value="1" units="1/dev"/>
        </inkml:channelProperties>
      </inkml:inkSource>
      <inkml:timestamp xml:id="ts0" timeString="2025-10-02T07:08:47.501"/>
    </inkml:context>
    <inkml:brush xml:id="br0">
      <inkml:brushProperty name="width" value="0.05292" units="cm"/>
      <inkml:brushProperty name="height" value="0.05292" units="cm"/>
      <inkml:brushProperty name="color" value="#FF0000"/>
    </inkml:brush>
  </inkml:definitions>
  <inkml:trace contextRef="#ctx0" brushRef="#br0">12145 2878 0,'0'-20'0,"21"20"16,-21-21-16,20 21 15,1 0 1,-1 0-1,-20-20-15,21 20 16,0 0-16,-1 0 0,1 0 16,-1 0-16,1 0 0,-1 0 0,1 0 0,-21 20 0,20-20 0,1 0 15,0 0-15,-1 0 0,1 0 0,-1 0 0,1 0 0,-1 0 16,1 0-16,-1 0 0,-20 21 0,21-21 0,-1 0 0,1 0 0,0 0 16,-1 0-16,1 0 0,-1 0 0,1 0 0,-1 0 0,1 0 0,-1 0 15,1 0-15,0 0 0,-1 0 0,1 0 16,-1 0-16,1 0 0,-1 0 0,1 0 15,-1 0-15,1 0 0,-1 0 16,1 0-16,0 0 0,-1 0 16,1 0-16,-1 0 15,1 0-15,-1 0 16,1 0-16,-1 0 16,1 0-16,0 0 15,-1 0-15,1 0 16,-1 0 31,1 0-32,-1 0 1</inkml:trace>
  <inkml:trace contextRef="#ctx0" brushRef="#br0" timeOffset="6532.86">2014 5962 0,'21'0'78,"-1"0"-63,1 0-15,-1 0 0,1 0 0,-1 0 0,1 0 16,-1 0-16,1 0 0,0 0 0,-21-21 0,20 21 0,1 0 0,-1 0 16,1 0-16,-1 0 0,1 0 0,-1 0 0,1 0 0,-1 0 15,1 0-15,0 0 0,-1 0 0,1 0 16,-1 0-16,1 0 15,-1 0-15,1 0 0,-1 0 16,1 0-16,0 0 16,-1 0-16,-20 21 0,21-21 0,-1 0 15,1 0-15,-1 0 0,1 0 0,-1 0 16,1 0-16,0 0 0,-1 0 0,1 0 16,-1 0-16,1 0 0,-1 0 0,1 0 0,-1 0 0,1 0 15,-1 0-15,1 0 0,0 0 0,-1 0 16,1 0-16,-1 0 0,1 0 15,-1 0 1,1 0 0,-1 0-16,1 0 0,0 0 15,-1 0-15,1 0 0,-1 0 0,1 0 0,-1 0 16,1 0-16,-1 0 0,1 0 0,-1 0 0,1 0 16,0 0-16,-1 0 0,1 0 0,-1 0 0,1 0 15,-1 0-15,1 0 0,-1 0 16,1 0-16,0 0 0,-1 0 0,1 0 15,-21 21-15,20-21 0,1 0 0,-1 0 0,1 0 16,-1 0-16,1 0 0,-1 0 16,1 0-16</inkml:trace>
  <inkml:trace contextRef="#ctx0" brushRef="#br0" timeOffset="7303.03">4316 5983 0,'20'0'78,"1"0"-78,-1 0 0,1 0 0,-1 0 15,1 0-15,0 0 0,-1 0 0,1 0 0,-1 0 16,1 0-16,-1 0 0,1 0 0,-1 0 16,1 0-16,-1 0 0,1 0 0,0 0 0,-1 0 0,1 0 15,-1 0-15,1 0 0,-1 0 0,1 0 0,-1 0 0,1 0 16,-21 20-16,21-20 0,-1 0 0,1 0 0,-1 0 0,1 0 16,-1 0-16,-20 21 0,21-21 0,-1 0 15,1 0 48,-1 0-48,1 0-15,0 0 0,-1 0 16,1 0-16,-1 0 0</inkml:trace>
  <inkml:trace contextRef="#ctx0" brushRef="#br0" timeOffset="7945.75">5693 5900 0,'20'0'47,"1"0"-31,-1 0-16,1 0 0,-1 0 0,1 0 16,-1 0-16,1 0 0,-1 0 0,1 0 0,0 0 0,-21 21 15,20-21-15,1 0 0,-1 0 0,1 0 0,-1 0 0,1 0 0,-1 0 16,-20 20-16,21-20 0,0 0 0,-1 0 0,1 0 0,-1 0 0,1 0 15,-1 0-15,-20 21 0,21-21 0,-1 0 0,1 0 0,-1 0 16,1 0-16,0 0 0,-1 0 16</inkml:trace>
</inkml:ink>
</file>

<file path=ppt/ink/ink15.xml><?xml version="1.0" encoding="utf-8"?>
<inkml:ink xmlns:inkml="http://www.w3.org/2003/InkML">
  <inkml:definitions>
    <inkml:context xml:id="ctx0">
      <inkml:inkSource xml:id="inkSrc0">
        <inkml:traceFormat>
          <inkml:channel name="X" type="integer" min="-1024" max="1920" units="cm"/>
          <inkml:channel name="Y" type="integer" max="1080" units="cm"/>
          <inkml:channel name="T" type="integer" max="2.14748E9" units="dev"/>
        </inkml:traceFormat>
        <inkml:channelProperties>
          <inkml:channelProperty channel="X" name="resolution" value="85.5814" units="1/cm"/>
          <inkml:channelProperty channel="Y" name="resolution" value="55.6701" units="1/cm"/>
          <inkml:channelProperty channel="T" name="resolution" value="1" units="1/dev"/>
        </inkml:channelProperties>
      </inkml:inkSource>
      <inkml:timestamp xml:id="ts0" timeString="2025-10-02T07:10:01.651"/>
    </inkml:context>
    <inkml:brush xml:id="br0">
      <inkml:brushProperty name="width" value="0.05292" units="cm"/>
      <inkml:brushProperty name="height" value="0.05292" units="cm"/>
      <inkml:brushProperty name="color" value="#FF0000"/>
    </inkml:brush>
  </inkml:definitions>
  <inkml:trace contextRef="#ctx0" brushRef="#br0">18434 6085 0</inkml:trace>
  <inkml:trace contextRef="#ctx0" brushRef="#br0" timeOffset="8277.18">7748 2344 0,'20'0'78,"1"0"-62,-21 20-16,20-20 0,1 0 15,-21 21-15,20-21 0,1 0 16,-1 0-16,1 0 16,-1 0-16,1 0 0,0 0 0,-1 0 15,1 0-15,-1 0 0,1 0 0,-1 0 16,1 0-16,-1 0 0,1 0 0,0 0 0,-1 0 16,1 0-16,-1 0 0,1 0 0,-1 0 0,1 0 0,-1 0 15,1 0-15,-21-21 0,20 21 0,1 0 0,0 0 0,-1 0 0,1 0 16,-1 0-16,1 0 0,-1 0 0,1 0 0,-1 0 0,1 0 0,0 0 0,-1 0 15,1 0-15,-1 0 0,1 0 0,-1 0 16,1 0-16,-1 0 0,1 0 16,-1 0-16,1 0 0,0 0 0,-1 0 15,1 0-15,-1 0 0,1 0 16,-1 0-16,1 0 0,-1 0 16,1 0-16,0 0 0,-1 0 0,1 0 15,-1 0-15,1 0 0,-1 0 16,1 0-16,-1 0 0,-20 21 0,21-21 15,0 0-15,-1 0 0,1 0 0,-1 0 16,1 0-16,-1 0 16,1 0-16,-1 0 0,1 0 0,-1 0 15,1 0-15,0 0 0,-21 21 0,20-21 0,1 0 16,-1 0-16,1 0 0,-1 0 0,1 0 16,-1 0-16,1 0 0,0 0 0,-1 0 0,1 0 15,-1 0-15,1 0 0,-1 0 0,1 0 0,-1 0 16,1 0-16,-1 0 0,1 0 0,0 0 0,-1 0 15,1 0-15,-1 0 0,1 0 0,-1 0 0,1 0 16,-1 0-16,1 0 0,0 0 0,-1 0 0,1 0 16,-1 0-16,1 0 0,-1 0 15,-20 20-15,21-20 0,-1 0 0,1 0 0,-1 0 16,1 0-16,0 0 0,-1 0 16,1 0-16,-1 0 0,1 0 15,-1 0-15,1 0 0,-1 0 16,1 0-16,0 0 15,-1 0-15,1 0 0,-1 0 16,1 0-16,-1 0 0,1 0 16,-1 0-16,1 0 15,-1 0 1,1 0 0,0 0-1,-1 0-15,1 0 16,-1 0-16,1 0 15,-1 0-15,1 0 0,-21-20 16,20 20-16,1 0 0,0 0 0,-1 0 16,1 0-16,-1 0 0,1 0 15,-1 0 1,1 0-16,-1 0 16,1 0-16,-1 0 15,1 0 1,0 0-16,-1 0 15,1 0-15,-1 0 16,1 0 15,-1 0-31,1 0 16,-1 0-16,1 0 16,0 0-16,-1 0 0,1 0 15,-1 0-15,1 0 16,-1 0-16,1 0 15,-1 0-15,1 0 0,-1 0 16,1 0-16,0 0 16,-1 0-16,1 0 15,-1 0 63</inkml:trace>
  <inkml:trace contextRef="#ctx0" brushRef="#br0" timeOffset="11492.96">7193 7380 0,'0'-20'31,"20"20"-15,1 0-1,-1 0-15,1 0 16,-1 0-16,-20-21 0,21 21 15,0 0-15,-1 0 0,1 0 0,-1 0 0,1 0 16,-21-20-16,20 20 0,1 0 0,-1 0 0,1 0 0,-1 0 0,1 0 16,0 0-16,-1 0 0,1 0 0,-1 0 0,1 0 0,-1 0 0,1 0 0,-1 0 0,1 0 0,0 0 0,-1 0 15,1 0-15,-1 0 0,1 0 0,-1 0 0,1 0 0,-1 0 0,1 0 0,-1 0 0,1 0 0,0 0 0,-1 0 0,1 0 0,-1 0 16,1 0-16,-1 0 0,1 0 0,-1 0 0,1 0 0,0 0 0,-1 0 0,1 0 0,-1 0 0,1 0 0,-1 0 0,1 0 0,-1 0 0,1 0 0,-1 0 16,1 0-16,0 20 0,-1-20 0,1 0 0,-1 0 0,1 0 0,-1 0 0,1 0 0,-1 0 0,1 0 0,0 0 0,-1 0 0,1 0 0,-1 0 0,1 0 0,-1 0 15,1 0-15,-1 0 0,1 0 0,-1 0 0,1 0 0,0 0 0,-1 0 0,1 0 0,-1 0 0,1 0 0,-1 0 0,1 0 0,-1 0 0,1 0 16,0 0-16,-1 0 0,1 0 0,-1 0 0,1 0 0,-1 0 0,1 0 0,-1 0 0,1 0 0,0 0 0,-1 0 0,1 0 0,-1 0 15,1 0-15,-1 0 0,1 0 0,-1 0 0,1 0 0,-1 0 0,1 0 0,0 0 0,-1 21 0,1-21 0,-1 0 0,1 0 0,20 0 16,-21 0-16,1 0 0,0 0 0,-1 0 0,1 0 0,-1 0 0,1 0 0,-1 0 0,1 0 0,-1 0 0,1 0 16,-1 0-16,1 0 0,0 0 0,-1 0 0,1 0 0,-1 0 0,1 0 0,-1 0 0,1 0 0,-1 0 15,1 0-15,0 0 0,-1 0 0,1 0 0,-1 0 0,1 0 0,-1 0 0,1 0 0,-1 0 16,1 0-16,-1 0 0,1 0 0,0 0 0,-1 0 0,1 0 0,-21 20 0,20-20 0,1 0 16,-1 0-16,1 0 0,-1 0 0,1 0 0,0 0 0,-1 0 0,1 0 15,-1 0-15,1 0 0,-1 0 0,1 0 0,-1 0 16,1 0-16,-1 0 0,1 0 15</inkml:trace>
</inkml:ink>
</file>

<file path=ppt/ink/ink16.xml><?xml version="1.0" encoding="utf-8"?>
<inkml:ink xmlns:inkml="http://www.w3.org/2003/InkML">
  <inkml:definitions>
    <inkml:context xml:id="ctx0">
      <inkml:inkSource xml:id="inkSrc0">
        <inkml:traceFormat>
          <inkml:channel name="X" type="integer" min="-1024" max="1920" units="cm"/>
          <inkml:channel name="Y" type="integer" max="1080" units="cm"/>
          <inkml:channel name="T" type="integer" max="2.14748E9" units="dev"/>
        </inkml:traceFormat>
        <inkml:channelProperties>
          <inkml:channelProperty channel="X" name="resolution" value="85.5814" units="1/cm"/>
          <inkml:channelProperty channel="Y" name="resolution" value="55.6701" units="1/cm"/>
          <inkml:channelProperty channel="T" name="resolution" value="1" units="1/dev"/>
        </inkml:channelProperties>
      </inkml:inkSource>
      <inkml:timestamp xml:id="ts0" timeString="2025-10-02T07:10:24.957"/>
    </inkml:context>
    <inkml:brush xml:id="br0">
      <inkml:brushProperty name="width" value="0.05292" units="cm"/>
      <inkml:brushProperty name="height" value="0.05292" units="cm"/>
      <inkml:brushProperty name="color" value="#FF0000"/>
    </inkml:brush>
  </inkml:definitions>
  <inkml:trace contextRef="#ctx0" brushRef="#br0">8796 7750 0,'20'0'0,"1"0"16,-1 0-16,1 0 0,-1 0 0,1 0 15,-1 0-15,1 0 0,0 21 0,-1-21 0,1 0 0,-1 0 0,1 0 0,-1 0 16,1 0-16,-1 0 0,1 21 0,0-21 0,-1 0 0,1 0 0,20 0 0,-21 0 0,1 0 0,-1 0 0,1 0 0,-1 0 0,1 0 15,20 20-15,-20-20 0,-1 0 0,1 0 0,20 0 0,-21 0 0,22 0 0,-22 0 0,1 0 0,-1 0 0,21 0 0,0 0 0,-20 21 0,20-21 0,-20 0 0,40 0 16,-40 0-16,-1 0 0,21 0 0,1 0 0,-22 0 0,21 0 0,-20 0 0,20 0 0,0 0 0,0 20 0,-20-20 0,-1 0 0,21 0 0,0 0 0,-20 0 16,20 0-16,0 0 0,-20 21 0,20-21 0,0 0 0,0 0 0,-21 0 0,1 0 0,20 0 0,-20 0 0,20 0 0,0 0 0,-21 0 0,1 0 0,20 0 0,-20 0 15,20 0-15,-21 0 0,1 0 0,-1 0 0,21 0 0,-20 0 0,0 0 0,-1 0 0,21 0 0,-20 0 0,20 0 0,-21 0 0,1 0 0,0 0 0,-1 0 0,21 0 16,-20 0-16,-1 0 0,1 0 0,-1 0 0,1 0 0,-1 0 0,1 0 0,0 0 0,-1 0 0,1 0 0,-1 0 0,1 0 0,-1 0 16,1 0-16,-1 0 0,1 0 0,0 0 0,-1 0 0,1 0 0,-1-21 0,1 21 0,-1 0 15,1 0-15,-1 0 0,1 0 0,-21-20 0,20 20 16,1 0-16,0 0 0,-1 0 15,1 0-15,-21-21 0,20 21 0,1 0 16,-1 0-16,1 0 0,-1 0 16,1 0-16,0 0 0,-1 0 0,1 0 15,-1 0-15,1 0 0,-1 0 0,1 0 0,-1 0 16,1 0-16,-1 0 0,1 0 0,0 0 0,-1 0 0,1 0 0,-1 0 0,1 0 16,-1 0-16,1 0 0,-1 0 0,1 0 0,0 0 0,-1 0 0,1 0 0,-1 0 0,1 0 15,-1 0-15,1 0 0,-1 0 0,1 0 0,-1 0 0,1 0 0,0 0 0,-1 0 0,1 0 0,-1 0 0,1 0 0,-1 0 16,1 0-16,-1 0 0,1 0 0,0 0 0,-1 0 0,1 0 0,-1 0 0,1 0 0,-1 0 15,1 0-15,-1 0 0,1 0 0,-1 0 0,1-20 0,0 20 0,-1 0 16,1 0-16,-1 0 0,1 0 0,-1 0 0,1 0 16,-1 0-16,1 0 0</inkml:trace>
  <inkml:trace contextRef="#ctx0" brushRef="#br0" timeOffset="9471.23">6145 12582 0,'20'0'0,"1"0"15,-21 20-15,20-20 0,1 0 16,-1 0-16,1 0 0,-21 21 16,20-21-16,1 0 0,0 0 0,-1 0 0,1 0 15,-21 20-15,20-20 0,1 0 0,-1 0 0,1 0 0,-1 0 16,1 0-16,0 0 0,-21 21 0,20-21 0,1 0 0,-1 0 0,1 0 15,-1 0-15,1 0 0,-21 20 0,20-20 0,1 0 0,-1 0 0,1 0 16,0 0-16,-1 0 0,-20 21 0,21-21 0,-1 0 0,1 0 0,-1 0 16,1 0-16,-1 0 0,1 0 0,0 0 0,-1 0 0,1 0 0,-1 0 0,1 0 15,-1 0-15,1 0 0,-1 0 0,1 0 0,-1 0 0,1 0 0,0 0 0,-1 0 0,1 0 16,-1 0-16,1 0 0,-1 0 0,1 0 0,-1 0 0,1 0 0,0 0 0,-1 0 0,1 0 16,-1 20-16,1-20 0,-1 0 0,1 0 0,-1 0 0,1 0 0,-1 0 0,1 0 0,0 0 0,-1 0 0,1 0 0,-1 0 15,1 21-15,-1-21 0,1 0 0,-1 0 0,1 0 0,0 0 0,-1 0 0,1 0 0,-1 0 0,1 0 0,-1 0 0,1 0 16,-1 21-16,1-21 0,-1 0 0,1 0 0,0 0 0,-1 0 0,1 0 0,-1 0 0,1 0 0,-1 20 0,1-20 0,-1 0 15,1 0-15,0 0 0,-1 0 0,1 0 0,-1 0 0,-20 21 0,21-21 0,-1 0 0,1 0 0,-1 0 0,1 0 0,-1 0 0,1 0 16,0 0-16,-1 0 0,1 20 0,-1-20 0,1 0 0,-1 0 0,1 0 0,-1 0 0,1 0 0,0 0 0,-1 0 16,1 0-16,-1 21 0,1-21 0,-1 0 0,1 0 0,-1 0 0,1 0 0,-1 0 0,1 0 15,0 0-15,-1 0 0,1 20 0,-1-20 0,1 0 0,-1 0 0,1 0 0,-1 0 0,1 0 0,0 0 16,-1 0-16,1 0 0,-1 0 0,1 0 0,-1 21 0,1-21 0,-1 0 0,1 0 0,0 0 16,-1 0-16,1 0 0,-1 0 0,1 0 0,-1 0 0,-20 20 0,21-20 0,-1 0 0,1 0 0,-1 0 0,1 0 0,0 0 0,-1 0 15,1 0-15,-1 21 0,1-21 0,-1 0 0,1 0 0,-1 0 0,1 0 0,0 0 0,-1 0 0,1 21 16,-1-21-16,1 0 0,-1 0 0,1 0 0,-1 0 0,1 0 0,-1 20 0,1-20 0,0 0 15,-1 0-15,1 0 0,-1 0 0,1 0 0,-1 0 0,1 0 0,-1 21 0,1-21 16,0 0-16,-1 0 0,1 0 0,-1 20 0,1-20 0,-1 0 0,1 0 16,-1 0-16,1 0 0,-21 21 0,20-21 0,1 0 0,0 0 0,-1 0 15,1 0-15,-21 20 0,20-20 0,1 0 0,-1 0 0,1 0 16,-1 0-16,1 0 0,0 0 0,-1 0 0,1 0 16,-1 0-16,1 0 0,-1 21 0,1-21 0,-1 0 0,1 0 0,-1 0 0,1 0 15,0 0-15,-1 0 0,1 0 0,-1 0 0,1 20 0,-1-20 0,1 0 0,-1 0 0,1 0 0,0 21 16,-1-21-16,1 0 0,-1 0 0,1 0 0,-1 0 0,1 21 0,-1-21 0,1 0 0,-1 0 0,1 20 0,0-20 0,-1 0 0,1 0 0,-1 0 15,1 0-15,-1 21 0,1-21 0,-1 20 0,1-20 0,0 0 0,-1 0 0,1 0 0,-1 21 0,1-21 0,-1 0 0,1 0 0,-1 0 0,21 20 0,-20-20 16,0 0-16,-1 0 0,1 0 0,-1 0 0,-20 21 0,21-21 0,-1 0 0,1 0 0,-1 0 0,1 0 0,0 20 0,-1-20 0,1 0 0,-1 0 0,21 0 16,-20 0-16,-1 0 0,1 0 0,-1 21 0,1-21 0,0 0 0,20 0 0,-21 0 0,1 0 0,-1 0 0,1 0 0,-1 0 0,1 21 0,0-21 0,-1 0 0,21 0 15,-20 20-15,-1-20 0,1 0 0,-1 0 0,1 0 0,-1 0 0,1 0 0,0 0 0,-1 0 0,1 21 0,-1-21 0,1 0 0,20 0 0,-21 0 0,1 0 0,0 0 16,-1 0-16,1 0 0,-1 0 0,1 20 0,-1-20 0,21 0 0,-20 0 0,-1 0 0,1 0 0,0 0 0,-1 0 0,1 0 0,-1 0 0,1 21 0,-1-21 16,1 0-16,-1 0 0,1 0 0,0 0 0,-1 0 0,1 0 0,-1 0 0,1 0 0,-1 0 0,-20 20 0,41-20 0,-20 0 0,-1 0 0,1 0 0,0 0 15,-1 0-15,1 0 0,-1 0 0,1 0 0,-1 0 0,1 0 0,-1 21 0,1-21 0,0 0 0,-1 0 0,1 0 0,-1 0 0,1 0 0,-1 0 16,1 0-16,-1 0 0,1 0 0,-1 0 0,1 0 0,0 0 0,-1 0 0,1 0 0,-1 0 0,1 0 0,-1 0 0,1 0 15,-1 0-15,1 0 0,0 0 0,-1 0 0,1 0 0,-1 0 0,1 0 0,-1 0 0,1 0 0,-1 0 0,1 0 0,-1 0 0,1 0 0,0 0 16,-1 0-16,1 0 0,-1 0 0,1 0 0,-1 0 0,1 0 0,-1 0 0,1 0 0,0 0 0,-1 0 0,1 0 0,-1 0 16,1 0-16,-1 0 0,1 0 0,-1 0 0,1 0 0,-1 0 0,1 0 0,0 0 0,-1 0 0,1 0 0,-1 0 0,1 0 0,-1 0 0,1 0 15,-1 0-15,1 0 0,0 0 0,-1 0 0,1 0 0,-1 0 0,1 0 0,20 0 0,-21 0 0,1 0 0,-1 0 0,1 0 0,0 0 0,-1 0 0,1 0 16,-1 0-16,1 0 0,-1 0 0,21 0 0,-20 0 0,0 0 0,-1 0 0,21 0 0,-20 0 0,-1 0 0,1 0 0,-1 0 0,21 0 0,-20 0 0,0 0 16,-1 0-16,1 20 0,20-20 0,-21 0 0,1 0 0,20 0 0,-20 0 0,20 0 0,-21 0 0,1 0 0,-1 0 0,21 0 0,-20 0 0,20 0 0,0 0 0,-20 0 15,20 0-15,0 0 0,-21 0 0,22 0 0,-1 0 0,-21 0 0,21 0 0,0 0 0,1 0 0,-22 0 0,21 0 0,0 0 0,-20 0 0,20 0 0,0 0 16,0 0-16,-20 0 0,20 0 0,0 0 0,0 21 0,21-21 0,-42 0 0,21 0 0,0 0 0,-20 0 0,20 21 0,0-21 0,0 0 0,0 0 0,0 0 0,-20 0 15,20 0-15,0 0 0,0 0 0,-20 0 0,20 0 0,0 0 0,-20 0 0,20 0 0,0 0 0,0 20 0,0-20 0,0 0 0,-20 0 0,20 0 0,0 0 0,0 0 16,-21 0-16,22 0 0,-1 0 0,-21 21 0,21-21 0,0 0 0,1 0 0,-22 0 0,21 20 0,0-20 0,-20 0 0,20 0 0,0 0 0,-20 0 0,20 0 16,0 0-16,-21 0 0,21 0 0,-20 0 0,20 0 0,-20 0 0,20 0 0,-21 0 0,21 0 0,-20 0 0,-1 0 0,22 0 0,-22 0 0,21 0 0,-20 0 0,20 0 0,-21 0 15,1 0-15,0 0 0,-1 0 0,1 0 0,20 0 0,-21 0 0,1 0 0,20 0 0,-21 0 0,1 0 0,0 0 0,-1 0 0,1 0 0,-1 0 0,1 0 16,-1 0-16,1 0 0,-1 0 0,1 0 0,20 0 0,-20 0 0,-1 0 0,1 0 0,-1 0 0,1 0 0,-1 0 0,1 0 0,-1 0 16,1 0-16,0 0 0,-1 0 0,1 0 0,-1 0 0,1 0 0,-1 0 0,1 0 0,-1 0 15,1 0-15,0 0 0,-1 0 0,1 0 0,-1 0 0,-20-20 0,21 20 0,-1 0 16,1 0-16,-1 0 0,1 0 0,-1 0 0,1 0 15</inkml:trace>
</inkml:ink>
</file>

<file path=ppt/ink/ink17.xml><?xml version="1.0" encoding="utf-8"?>
<inkml:ink xmlns:inkml="http://www.w3.org/2003/InkML">
  <inkml:definitions>
    <inkml:context xml:id="ctx0">
      <inkml:inkSource xml:id="inkSrc0">
        <inkml:traceFormat>
          <inkml:channel name="X" type="integer" min="-1024" max="1920" units="cm"/>
          <inkml:channel name="Y" type="integer" max="1080" units="cm"/>
          <inkml:channel name="T" type="integer" max="2.14748E9" units="dev"/>
        </inkml:traceFormat>
        <inkml:channelProperties>
          <inkml:channelProperty channel="X" name="resolution" value="85.5814" units="1/cm"/>
          <inkml:channelProperty channel="Y" name="resolution" value="55.6701" units="1/cm"/>
          <inkml:channelProperty channel="T" name="resolution" value="1" units="1/dev"/>
        </inkml:channelProperties>
      </inkml:inkSource>
      <inkml:timestamp xml:id="ts0" timeString="2025-10-02T07:10:39.981"/>
    </inkml:context>
    <inkml:brush xml:id="br0">
      <inkml:brushProperty name="width" value="0.05292" units="cm"/>
      <inkml:brushProperty name="height" value="0.05292" units="cm"/>
      <inkml:brushProperty name="color" value="#FF0000"/>
    </inkml:brush>
  </inkml:definitions>
  <inkml:trace contextRef="#ctx0" brushRef="#br0">8549 2426 0,'21'0'16,"-21"-20"-16,20 20 0,1 0 15,-1 0-15,1 0 0,-1 0 0,1 0 16,-1 0-16,1 0 0,-1 0 0,1 0 0,0 0 0,-1 0 0,1 0 15,-1 0-15,1 0 0,-1 0 0,1 0 0,-1 0 0,1 0 0,0 0 0,-1 0 0,1 0 0,-1 0 16,1 0-16,-1 0 0,1 0 0,-1 0 0,1 0 0,0 0 0,-1 0 0,1 0 0,-1 0 0,1 0 0,-1 0 0,1 0 0,20 0 16,-21 0-16,1 0 0,0 0 0,20 0 0,-21 0 0,1 0 0,-1 0 0,1 0 0,-1 0 0,1 0 0,0 0 0,-1 0 0,1 0 0,-1 0 0,1 0 0,-1 0 15,1 0-15,-1 0 0,21 0 0,-20 0 0,0 0 0,-1 0 0,1 0 0,-1 0 0,21 0 0,-20 0 0,-1 0 0,1 0 0,0 0 16,-1 0-16,1 0 0,-1 0 0,1 0 0,-1 0 0,1 0 0,-1 0 0,1 0 0,-1 0 0,1 0 0,0 0 0,-1 0 0,1 0 0,-1 0 0,1 0 16,-1 0-16,1 0 0,-1 0 0,1 0 0,0 0 0,-1 0 0,1 0 0,-1 0 0,1 0 0,-1 0 0,1 0 0,-1 0 0,1 0 0,-1 0 0,1 0 0,0 0 15,-1 0-15,1 0 0,-1 0 0,1 0 0,-1 0 0,1 0 0,-1 0 0,1 0 0,0 0 0,-1 0 0,1 0 0,-1 0 0,1 0 0,-1 0 16,1 0-16,-1 0 0,1 0 0,-1 0 0,1 0 0,0 0 0,-1 0 0,1 0 0,-1 0 0,1 0 0,-1 0 0,1 0 0,-1 0 15,1 0-15,0-21 0,-1 21 0,1 0 0,-1 0 0,1 0 0,-1 0 0,1 0 0,-1 0 0,1 0 0,-1-21 0,1 21 0,0 0 16,-1 0-16,1 0 0,-1 0 0,1 0 0,-1 0 0,1 0 0,-1 0 0,1 0 0,0-20 0,-1 20 0,1 0 0,-1 0 0,1 0 16,-1 0-16,1 0 0,-1 0 0,1 0 0,-1 0 0,1 0 0,0-21 0,-1 21 0,1 0 0,-1 0 0,1 0 0,-1 0 0,1 0 15,-1 0-15,1 0 0,0 0 0,-1 0 0,1 0 0,20 0 0,-21-20 0,1 20 0,-1 0 0,1 0 0,-1 0 0,1 0 16,0 0-16,-1 0 0,1 0 0,-1 0 0,1 0 0,-1 0 0,1 0 0,-1 0 0,1 0 0,0 0 0,-1 0 16,1 0-16,-1 0 0,1 0 0,-1-21 0,1 21 0,-1 0 0,1 0 0,-1 0 0,1 0 0,0 0 0,-1 0 15,1 0-15,-1 0 0,1 0 0,-1 0 0,1 0 0,-1 0 16,1 0-16,0 0 0,-1 0 0,1 0 0,-1 0 0,1 0 0,-1 0 15,1 0-15,-1 0 0,1 0 0,-1 0 0,1 0 0,0 0 16,-1 0-16,1 0 0,-1 0 0,1 0 0,-1 0 0,1 0 0,-1 0 16,1 0-16,0 0 0,-1 0 0,1 0 0,-1 0 0,1 0 0,-1 0 15,1 0-15,-1 0 0,1 0 0,-1-20 0,1 20 0,0 0 0,-1 0 0,1 0 0,-1 0 16,1 0-16,-1 0 0,1 0 0,-1 0 0,1 0 0,0 0 0,-1 0 0,1 0 0,-1 0 16,1-21-16,-1 21 0,1 0 0,-1 0 0,1 0 0,-1 0 0,1 0 15,0 0-15,-1 0 0,1 0 0,-1 0 0,1 0 0,-1 0 16,1 0-16,-1 0 0,1 0 0,0 0 0,-1 0 15,1 0-15,-1 0 0,1 0 0,-1 0 0,1 0 16,-1 0-16,1 0 0,-1 0 0,1 0 0,0 0 16,-1 0-16,1 0 0,-1 0 0,1 0 0,-1 0 15,1 0-15,-1 0 0,1 0 0,0 0 0,-1 0 16,1 0-16,-1 0 16,1 0-16,-1 0 0,1 0 15,-1 0-15,1 0 0,-1 0 16,1 0-16,0 0 0,-1 0 0,1 0 15,-1 0-15,1 0 0,-1 0 0,1 0 16,-1 0-16,1 0 0,0 0 0,-1 0 16,1 0-16,-1 0 15,1 0-15,-21 21 16,20-21-16,1 0 16,-1 0-16,1 0 0,-1 0 15,1 0-15,0 0 0,-1 0 0,1 0 16,-1 0-16,1 0 0,-1 0 0,1 0 0</inkml:trace>
  <inkml:trace contextRef="#ctx0" brushRef="#br0" timeOffset="3441.84">3843 8799 0,'0'20'47,"0"1"-32,0 0-15,0-1 16,0 1-16,0-1 0,0 1 15,0-1-15,0 1 0,0-1 16,0 1-16,0 0 0,0-1 0,0 1 16,0-1-16,0 1 0,0-1 0,0 1 15,0 0-15,0-1 0,0 1 16,0-1-16,21-20 0,-21 21 0,0-1 16,0 1-16,20-21 0,-20 20 0,0 1 0,0 0 0,0-1 15,0 1-15,21-21 0,-21 20 0,0 1 0,0-1 16,20-20-16,-20 21 0,0-1 0,21-20 0,-21 21 15,0 0-15,20-21 0,-20 20 0,0 1 16,21-21-16,-21 20 16,0 1-16,0-1 15,0 1 1,20-21-16,-20 20 0,21-20 16,-21 21-1,21-21-15,-1 0 0,1 0 0,-1 0 16,1 0-16,-1 0 0,1 0 0,-1 0 15,1 0-15,-1 0 0,1 0 0,0 0 0,-1 0 16,-20-21-16,21 21 0,-1 0 0,1 0 0,-1 0 0,1 0 0,-1 0 0,1 0 16,0 0-16,-1 0 0,1 0 0,-1 0 0,1 0 0,-1 0 0,1 0 0,-1 0 15,1 0-15,-1 0 0,1 0 0,0 0 0,-1 0 0,1 0 0,-1 0 0,1 0 0,-1 0 0,1 0 16,-1 0-16,1 0 0,0 0 0,-1 0 0,1 0 0,-1 0 0,1 0 0,-1 0 0,1 0 0,-1 0 16,1 0-16,-1 0 0,1 0 0,0 0 0,-1 0 0,1 0 0,-1 0 0,1 0 0,-1 0 0,1 0 0,-1 0 0,1 0 15,0 0-15,-1 0 0,1 0 0,-1 0 0,1 0 0,-1 0 0,1 0 0,-1 0 0,1 0 0,-1 0 16,1 0-16,0 0 0,-1 0 0,1 0 0,-1 0 0,1 0 0,-1 0 15,1 0-15,-1 0 0,1 0 0,0 0 0,-1 0 0,1 0 16,-1 0-16,1 0 0,-1 0 0,-20-20 16,21 20-16,-1 0 0,1 0 0,-1 0 0,-20-21 15,21 21-15,0 0 0,-1 0 0,-20-20 0,21 20 0,-1 0 16,-20-21-16,21 21 0,-1 0 16,1 0-16,-21-20 0,20 20 15,-20-21-15,0 1 16,21 20-16,-21-21 15,0 0-15,0 1 0,0-1 16,0 1-16,0-1 0,0 1 0,0-1 16,0 1-16,-21 20 0,21-21 0,0 0 0,-20 21 0,20-20 0,0-1 0,-21 21 15,21-20-15,0-1 0,-20 21 0,20-20 0,-21-1 0,21 1 0,-20-1 0,20 0 16,-21 1-16,21-1 0,-20 21 0,20-20 0,-21-1 0,21 1 0,-21 20 0,21-21 16,0 0-16,0 1 0,-20 20 0,20-21 0,-21 1 0,21-1 0,0 1 15,-20 20-15,20-21 0,-21 21 0,21-20 0,0-1 16,-20 21-16,20-21 0,0 1 15,-21 20-15,1 0 16,20-21-16,-21 21 0,1 0 16,-1 0-16,0 0 0,1 0 0,20-20 15,-21 20-15,1 0 0,-1 0 0,1 0 0,-1 0 0,1 0 16,-1 0-16,0 0 0,1 0 0,-1 0 0,21-21 0,-20 21 0,-1 0 16,1 0-16,-1 0 0,1 0 0,-1 0 0,1 0 0,-1 0 0,0 0 15,1 0-15,-1 0 0,1 0 0,-1 0 0,1 0 0,-1 0 0,1 0 0,-1 0 16,0 0-16,1 0 0,-1 0 0,1 0 0,-1 0 0,1 0 0,-1 0 15,1 0-15,-1 0 0,1 0 0,-1 0 0,0-20 0,1 20 16,-1 0-16,1 0 0,-1 0 16,1 0-16,-1 0 0,1 0 15,-1 0-15,0 0 16,1 0-16,-1 0 0,1 0 0,-1 0 16,1 0-16,-1 0 0,1 0 0,20 20 0,-21-20 15,1 0-15,-1 0 0,0 0 0,1 0 0,20 21 16,-21-21-16,1 0 0,-1 0 0,1 0 0,-1 0 15,1 0-15,-1 0 16,21 20-16,-21-20 0,1 0 16,-1 0-16,21 21 15,-20-21 1,-1 0 31,21 20-47,-20-20 15,-1 0-15,21 21 16,-20-21-16</inkml:trace>
</inkml:ink>
</file>

<file path=ppt/ink/ink18.xml><?xml version="1.0" encoding="utf-8"?>
<inkml:ink xmlns:inkml="http://www.w3.org/2003/InkML">
  <inkml:definitions>
    <inkml:context xml:id="ctx0">
      <inkml:inkSource xml:id="inkSrc0">
        <inkml:traceFormat>
          <inkml:channel name="X" type="integer" min="-1024" max="1920" units="cm"/>
          <inkml:channel name="Y" type="integer" max="1080" units="cm"/>
          <inkml:channel name="T" type="integer" max="2.14748E9" units="dev"/>
        </inkml:traceFormat>
        <inkml:channelProperties>
          <inkml:channelProperty channel="X" name="resolution" value="85.5814" units="1/cm"/>
          <inkml:channelProperty channel="Y" name="resolution" value="55.6701" units="1/cm"/>
          <inkml:channelProperty channel="T" name="resolution" value="1" units="1/dev"/>
        </inkml:channelProperties>
      </inkml:inkSource>
      <inkml:timestamp xml:id="ts0" timeString="2025-10-02T07:11:01.647"/>
    </inkml:context>
    <inkml:brush xml:id="br0">
      <inkml:brushProperty name="width" value="0.05292" units="cm"/>
      <inkml:brushProperty name="height" value="0.05292" units="cm"/>
      <inkml:brushProperty name="color" value="#FF0000"/>
    </inkml:brush>
  </inkml:definitions>
  <inkml:trace contextRef="#ctx0" brushRef="#br0">1993 2570 0,'0'21'172,"0"-1"-157,0 1 1,0-1-1,-20-20 1,20 21 0,0-1-1,0 1 1,0-1 0,0 1-16,-21-21 31,21 21-31,0-1 31,0 1-15,0-1-1,0 1 1,-20-21 0,20 20-1,0 1 48,0-1-32,0 1-15,0 0-1,0-1 16,0 1-15,0-1 0,0 1-1,-21-21 1,21 20-16,0 1 16,0-1-1,0 1 1,0 0-1,-20-21 1,20 20-16,0 1 16,0-1-1,0 1 1,0-1-16,0 1 16,0 0-1,0-1 1,0 1-1,0-1-15,-21-20 16,21 21-16,0-1 0,0 1 16,0-1-16,0 1 0,0 0 15,0-1-15,0 1 16,0-1-16,0 1 0,0-1 0,0 1 16,0-1-16,0 1 0,0 0 0,0-1 15,0 1-15,0-1 0,0 1 16,0-1-16,0 1 15,0-1-15,0 1 16,0 0-16,0-1 16,0 1-1,0-1-15,0 1 16,0-1-16,0 1 16,0-1-16,0 1 15,0 0-15,0-1 16,0 1-16,0-1 0,0 1 15,0-1-15,0 1 16,0-1-16,0 1 16,0 0-16,0-1 0,0 1 15,0-1-15,0 1 16,0-1-16,0 1 16,0-1-16,0 1 15,0 0-15,0-1 0,0 1 16,0-1-16,0 1 0,0-1 15,0 1-15,0 0 0,0-1 16,0 1-16,0-1 0,0 1 16,0-1-16,0 1 0,0-1 15,0 1-15,0 0 16,0-1-16,0 1 0,0-1 16,0 1-16,0-1 15,0 1-15,0-1 0,0 1 0,0 0 16,0-1-16,0 1 0,0-1 0,0 1 15,0-1-15,0 1 0,0-1 0,0 1 0,0 0 16,0-1-16,0 1 0,-20-21 0,20 20 0,0 1 0,0-1 0,0 1 16,0-1-16,-21-20 0,21 21 0,0 0 0,0-1 0,0 1 0,-20-1 0,20 1 15,0-1-15,0 1 0,-21-21 0,21 20 0,0 1 0,0 0 0,0-1 0,-21 1 0,21-1 16,0 1-16,0-1 0,-20-20 0,20 21 0,0 0 0,0-1 0,-21-20 0,21 21 0,0-1 0,0 1 16,-20-1-16,20 1 0,0-1 0,0 1 0,0 0 0,0-1 0,-21-20 0,21 21 0,0-1 15,0 1-15,0-1 0,-20 1 0,20-1 0,0 1 0,0 0 0,-21-21 16,21 20-16,0 1 0,0-1 0,0 1 0,0-1 0,-20-20 0,20 21 0,0-1 15,0 1-15,0 0 0,0-1 0,-21-20 0,21 21 16,0-1-16,0 1 0,0-1 0,0 1 0,0-1 16,0 1-16,0 0 0,-21-21 0,21 20 0,0 1 0,0-1 15,0 1-15,-20-21 0,20 20 0,0 1 0,0-1 0,0 1 0,-21-21 16,21 21-16,0-1 0,0 1 0,0-1 0,-20-20 0,20 21 0,0-1 0,0 1 16,0-1-16,0 1 0,-21 0 0,21-1 0,0 1 0,0-1 0,0 1 15,0-1-15,-20 1 0,20 0 0,0-1 0,0 1 0,0-1 0,0 1 16,0-1-16,0 1 0,0-1 0,-21 1 0,21 0 0,0-1 0,0 1 15,0-1-15,0 1 0,-20-1 0,20 1 0,0-1 0,0 1 0,0 0 0,0-1 16,0 1-16,-21-1 0,21 1 0,0-1 0,0 1 0,0-1 0,0 1 16,0 0-16,0-1 0,-20-20 0,20 21 0,0-1 0,0 1 0,0-1 0,0 1 0,0-1 15,-21-20-15,21 21 0,0 0 0,0-1 0,0 1 0,0-1 0,0 1 0,0-1 0,-21-20 0,21 21 16,0-1-16,0 1 0,-20 0 0,20-1 0,0 1 0,0-1 0,0 1 0,-21-21 0,21 20 0,0 1 16,0 0-16,0-1 0,0 1 0,-20-21 0,20 20 0,0 1 0,0-1 0,0 1 0,0-1 0,0 1 0,0 0 15,-21-21-15,21 20 0,0 1 0,0-1 0,0 1 0,0-1 0,0 1 0,0-1 0,0 1 0,0 0 0,0-1 16,0 1-16,0-1 0,0 1 0,0-1 0,0 1 0,0-1 0,0 1 0,0 0 15,0-1-15,0 1 0,0-1 0,0 1 0,0-1 0,0 1 0,0-1 0,0 1 0,0 0 0,0-1 16,0 1-16,0-1 0,0 1 0,0-1 0,0 1 0,0-1 0,0 1 0,0 0 16,0-1-16,0 1 0,0-1 0,0 1 0,0-1 0,0 1 0,0-1 0,0 1 15,0 0-15,0-1 0,0 1 0,0-1 0,0 1 0,0-1 0,0 1 0,0 0 16,0-1-16,0 1 0,0-1 0,0 1 0,0-1 0,21-20 16,-21 21-16,0-1 0,0 1 0,0 0 0,0-1 0,20-20 0,-20 21 15,0-1-15,0 1 0,0-1 0,21-20 0,-21 21 0,0-1 16,0 1-16,0 0 0,20-1 0,-20 1 0,0-1 15,0 1-15,0-1 0,0 1 0,0-1 0,21 1 0,-21 0 0,0-1 16,0 1-16,21-1 0,-21 1 0,0-1 0,0 1 0,20-1 0,-20 1 0,0 0 16,0-1-16,21 1 0,-21-1 0,0 1 0,0-1 0,0 1 0,20-1 0,-20 1 0,0 0 0,0-1 0,0 1 0,21-1 15,-21 1-15,0-1 0,0 1 0,0 0 0,20-1 0,-20 1 0,0-1 0,0 1 0,0-1 0,21 1 16,-21-1-16,0 1 0,0 0 0,0-1 0,20 1 0,-20-1 0,0 1 0,0-1 0,0 1 16,21-1-16,-21 1 0,0 0 0,0-1 0,0 1 0,0-1 0,0 1 15,20-21-15,-20 20 0,0 1 0,0-1 0,0 1 0,0 0 0,0-1 0,0 1 16,0-1-16,0 1 0,0-1 0,0 1 0,0-1 15,0 1-15,0 0 0,0-1 0,0 1 0,0-1 16,0 1-16,0-1 0,0 1 0,0-1 0,0 1 16,0 0-16,0-1 0,0 1 0,0-1 0</inkml:trace>
  <inkml:trace contextRef="#ctx0" brushRef="#br0" timeOffset="4760.5">3494 5140 0,'20'0'62,"1"0"-62,-1 0 0,1 0 16,-1 0-16,1 0 0,0 0 0,-21 20 0,20-20 0,1 0 0,-1 0 16,1 0-16,-21 21 0,20-21 0,1 0 0,-1 0 0,1 0 0,-1 0 0,1 0 15,0 0-15,-21 20 0,20-20 0,1 0 0,-1 0 0,1 0 0,-1 0 0,1 0 0,-1 21 16,1-21-16,0 0 0,-1 0 0,1 0 0,-1 0 0,1 20 0,-1-20 0,1 0 0,-1 0 0,1 0 16,-1 0-16,1 0 0,0 0 0,-1 21 0,1-21 0,-1 0 0,1 0 0,-1 0 0,1 0 0,-1 0 15,1 0-15,0 0 0,-21 21 0,20-21 0,1 0 0,-1 0 0,1 0 0,-1 0 0,1 0 0,-1 0 0,1 0 16,-1 0-16,1 20 0,0-20 0,-1 0 0,1 0 0,-1 0 0,1 0 0,-1 0 15,1 0-15,-1 0 0,1 0 0,0 0 0,-1 0 0,1 0 0,-1 0 16,1 0-16,-1 0 0,1 0 0,-1 0 16,1 0-16,-1 0 0,1 0 15,0 0-15,-1 0 16,-20-20-16,21 20 0,-21-21 0,20 21 0,1 0 16,-21-21-16,20 21 0,1-20 0,-1 20 15,-20-21-15,21 21 0,-21-20 16,21 20-16,-21-21 0,20 21 0,-20-20 0,21 20 15,-21-21-15,0 1 0,20 20 0,-20-21 16,0 0-16,0 1 0,0-1 16,0 1-16,0-1 15,0 1-15,0-1 0,0 1 16,0-1-16,0 0 0,0 1 16,0-1-16,0 1 0,0-1 15,0 1-15,0-1 0,0 1 0,0-1 16,-20 21-16,20-21 0,0 1 0,0-1 0,0 1 15,-21 20-15,21-21 0,0 1 16,-20-1-16,20 1 16,-21 20-16,0 0 15,21-21-15,-20 21 0,-1 0 16,21-21-16,-20 21 0,-1 0 16,1 0-16,-1 0 15,21-20-15,-20 20 0,-1 0 0,0 0 0,21-21 0,-20 21 16,-1 0-16,21-20 0,-20 20 0,-1 0 0,21-21 0,-20 21 0,-1 0 0,1-20 15,-1 20-15,1 0 0,-1-21 0,0 21 0,1 0 0,-1 0 0,1 0 0,-1-21 0,1 21 16,-1 0-16,1 0 0,20-20 0,-21 20 0,0 0 0,1-21 0,-1 21 0,1 0 0,-1 0 16,21-20-16,-20 20 0,-1 0 0,1 0 0,20-21 0,-21 21 0,1 0 0,-1 0 15,0 0-15,1 0 0,-1 0 0,21-20 0,-20 20 0,-1 0 16,1 0-16,-1 0 0,1 0 0,-1 0 0,0 0 16,1 0-16,-1 0 0,1 0 0,-1 0 0,1 0 0,-1 0 15,1 0-15,-1 0 0,1 0 0,-1 0 0,0 0 0,1 0 16,-1 0-16,1 0 0,-1 0 0,1 0 0,-1 0 0,1 0 15,-1 0-15,0 0 0,1 0 0,-1 0 16,1 0-16,-1 0 0,1 0 0,-1 0 0,1 0 16,-1 0-16,1 0 0,-1 0 0,0 0 15,1 0-15,-1 0 0,21 20 0,-20-20 16,-1 0-16,21 21 0,-20-21 16,-1 0-16,21 20 0,-20-20 0,-1 0 15,21 21-15,-21-21 0,21 20 0,-20-20 16,-1 0-16,21 21 0,-20-21 0,-1 0 15,21 21-15,-20-21 0,20 20 0,0 1 0,-21-21 0,21 20 16,-20-20-16,20 21 0,-21-21 16,21 20-16,0 1 0,0 0 0,-20-21 0,20 20 0,0 1 15,0-1-15,-21-20 0,21 21 0,0-1 16,0 1-16,0-1 0,0 1 0,0 0 16,0-1-16,0 1 0,0-1 0,0 1 15,0-1-15,0 1 0,0-1 0,0 1 0,0 0 16,0-1-16,0 1 0,0-1 15,0 1-15,0-1 0,0 1 16,0-1-16,0 1 0,0 0 16,0-1-1,21-20 1,-21 21 0,20-21-16,-20 20 0,21-20 15,-1 0 1,-20 21-16,21-21 0,-1 0 15,1 0-15,-21 20 0,20-20 0,1 0 0,-1 0 16,1 0-16,0 0 0,-1 0 0,1 0 0,-1 0 0,1 21 16,-1-21-16,1 0 0,-1 0 0,1 0 0,0 0 0,-1 0 15,1 0-15,-1 0 0,-20 20 0,21-20 0,-1 0 0,1 0 16,-1 0-16,1 0 16,-21 21-1,20-21 1,1 0 15</inkml:trace>
  <inkml:trace contextRef="#ctx0" brushRef="#br0" timeOffset="19112.93">3576 5201 0,'-21'0'47,"21"-20"-47,-20 20 0,-1 0 16,1 0-16,-1 0 31,21-21-31,-20 21 15,-1 0 1,0 0 0,21-20-16,-20 20 15,20-21 17,-21 21-17,21-20 1,-20 20-1,20-21 1,-21 21-16,21-21 16,-20 21-1,-1 0 17,1 0 46,-1 0-63,21-20-15,-20 20 16,-1 0 187</inkml:trace>
  <inkml:trace contextRef="#ctx0" brushRef="#br0" timeOffset="23554.43">2528 4482 0,'0'20'0,"0"1"15,0 0 1,20-21 0,-20 20-16,0 1 15,0-1-15,0 1 16,0-1 0,0 1-16,0-1 15,0 1-15,21-21 16,-21 21-16,0-1 15,0 1-15,0-1 16,0 1 0,0-1-1,0 1-15,0-1 16,0 1 0,20 0-16,-20-1 15,0 1-15,0-1 16,0 1-1,21-21-15,-21 20 32</inkml:trace>
  <inkml:trace contextRef="#ctx0" brushRef="#br0" timeOffset="24970.49">2692 4996 0,'21'0'125,"-1"0"-110,1 0-15,-1 0 16,-20-21-16</inkml:trace>
  <inkml:trace contextRef="#ctx0" brushRef="#br0" timeOffset="25632.39">2795 4872 0,'21'0'0,"-21"21"0,20-21 0,1 0 16,-21 21-16,20-21 0,-20 20 16,21-20-16,-1 0 0,-20 21 0,21-21 0,-1 0 0,1 0 15,-21 20-15,20-20 0,-20 21 16,21-21-16,-21 20 47,-21-20-47,1 0 15,-1 0-15,21 21 0,-20-21 0,-1 0 16,21 20-16,-20-20 0,-1 0 78,1 21-78,-1-21 16</inkml:trace>
  <inkml:trace contextRef="#ctx0" brushRef="#br0" timeOffset="29048.58">2733 6065 0,'21'0'0,"-1"0"16,1 0-16,0 0 0,-1 0 0,1 0 15,-1 0-15,1 0 0,-1 0 0,1 0 0,-1 0 16,1 0-16,-1 0 0,1 0 0,0 0 0,-1 0 0,1 0 0,-1 0 15,1 0-15,-21 20 0,20-20 0,1 0 0,-1 0 0,1 0 0,0 0 16,-1 0-16,1 0 0,-1 0 0,1 0 0,-1 0 16,1 0-16,-1 0 0,1 0 0,-1 0 15,1 0-15,0 0 0,-1 0 16,1 0-16,-1 0 0,1 0 16,-1 0-16,1 0 0,-1 0 0,1 0 15,-21-20-15,21 20 0,-1 0 0,1 0 0,-1 0 16,1 0-16,-1 0 0,1 0 0,-1 0 15,1 0-15,-1 0 0,1 0 0,0 0 16,-1 0-16,1 0 0,-1 0 0,1 0 16,-1 0-16,1 0 0,-1 0 15,1 0-15,0 0 0,-1 0 16,1 0-16,-1 0 0,1 0 16,-1 0-16,1 0 0,-1 0 0,1 0 15,-1 0-15,1 0 0,0 0 0,-1 0 16,1 0-16,-1 0 0,1 0 0,-1 0 15,1 0-15,-1 0 0,1 0 0,0 0 0,-1 0 16,1 0-16,-1 0 0,1 0 0,-1 0 0,1 0 16,-1 0-16,1 0 0,-1 0 0,1 0 15,0 0-15,-1 0 0,1 0 0,-1 0 0,1 0 16,-1 0-16,1 0 0,-1 0 0,1 0 16,0 0-16,-1 0 0,1 0 0,-1 0 0,1 0 15,-1 0-15,1 0 0,-1 0 0,-20 20 0,21-20 0,-1 0 16,1 0-16,0 0 0,-1 0 0,1 0 15,-1 0-15,1 0 0,-1 0 16,1 0-16,-1 0 0,1 0 16,0 0-1,-1 0-15,1 0 16,-1 0 0,1 0-16,-1 0 0,1 0 15,-1 0-15,1 0 0,-1 0 16,1 0-16,0 0 0,-1 0 0,1 0 15,-1 0-15,1 0 0,-1 0 0,1 0 16,-1 0 15,-20-20-31,21 20 16,-21-21-16,0 1 0,21 20 0,-21-21 16,20 21-16,-20-20 0,0-1 0,0 0 15,0 1-15,21 20 0,-21-21 0,0 1 0,0-1 16,20 21-16,-20-20 0,0-1 0,0 1 0,0-1 0,21 21 0,-21-21 15,0 1-15,0-1 0,0 1 0,20-1 0,-20 1 16,0-1-16,0 1 0,0-1 0,0 0 16,0 1-16,0-1 0,0 1 15,-20 20-15,20-21 0,-21 21 0,21-20 0,-20 20 16,-1 0-16,21-21 0,-20 21 16,-1 0-16,0 0 0,1 0 15,-1 0-15,1 0 16,-1 0-16,1 0 0,-1 0 0,1 0 15,-1 0-15,0 0 0,1 0 0,-1 0 0,1 0 16,-1 0-16,1 0 0,-1 0 0,1 0 0,-1 0 16,1 0-16,-1 0 0,0 0 0,1 0 0,-1 0 0,1 0 0,-1 0 15,1 0-15,-1 0 0,1 0 0,-1 0 0,0 0 0,1 0 0,-1 0 0,1 0 16,-1 0-16,1 0 0,-1 0 0,1 0 0,-1 0 0,1 0 0,-1 0 16,0 0-16,1 0 0,-1 0 0,1 0 0,-1 0 0,1 0 0,-1 0 15,1 0-15,-1 0 0,0 0 0,1 0 0,-1 0 0,1 0 16,-1 0-16,1 0 0,-1 0 0,1 0 0,-1 0 15,1 0-15,-1 0 0,0 0 0,1 0 0,-1 0 0,1 0 16,-1 0-16,1 0 0,-1 0 0,1 0 0,-1 0 0,0 0 16,1 0-16,-1 0 0,1 0 0,-1 0 0,1 0 0,-1 0 0,1 0 0,-1 0 15,1 0-15,-1 0 0,0 0 0,1 0 0,-1 0 0,1 0 16,-1 0-16,1 0 0,-1 0 0,1 0 0,-1 0 16,0 0-16,1 0 0,-1 0 0,1 0 0,-1 0 15,1 0-15,-1 0 0,1 0 0,-1 0 0,1 0 16,-1 0-16,0 0 0,1 0 0,-1 0 0,1 0 15,-1 0-15,1 0 0,-1 0 0,1 0 0,-1 0 0,0 0 16,1 0-16,-1 0 0,1 0 0,-1 0 0,1 0 16,-1 0-16,1 0 0,-1 0 0,1 0 0,-1 0 0,0 0 15,1 0-15,-1 0 0,1 0 0,-1 0 16,1 0-16,-1 0 0,1 0 16,-1 0-16,0 0 0,1 0 15,-1 0 1,1 0-16,-1 0 15,1 0-15,-1 0 16,1 0-16,-1 0 0,1 0 0,-1 0 16,0 0-16,1 0 15,-1 0-15,1 0 16,20 21-16,-21-21 16,21 20-16,-20-20 0,-1 0 15,21 21-15,-20-21 0,-1 20 16,0-20-16,21 21 15,-20-21-15,20 20 0,-21-20 16,21 21-16,-20-21 0,20 21 16,0-1-16,-21-20 0,21 21 15,0-1 1,-20-20-16,20 21 0,0-1 16,0 1-16,0-1 0,0 1 15,0 0-15,0-1 16,0 1-16,0-1 15,0 1-15,0-1 16,0 1-16,0-1 16,0 1-16,0 0 15,20-21 1,-20 20-16,21-20 62,-1 0-46,-20 21-16,21-21 0,-1 0 16,1 0-16,-21 20 0,21-20 0,-1 0 15,1 0-15,-1 0 0,1 0 16,-21 21 0,20-21-16,1 0 46,-1 0-30,1 0 31</inkml:trace>
  <inkml:trace contextRef="#ctx0" brushRef="#br0" timeOffset="41694.41">5631 6085 0,'20'0'94,"1"0"-79,0 0 1,-21 21-16,0-1 15,20-20-15,1 0 16,-21 21-16,20-21 16,-20 21-1,21-21-15,-1 0 16,1 0 265</inkml:trace>
  <inkml:trace contextRef="#ctx0" brushRef="#br0" timeOffset="42718.05">5919 6085 0,'-21'0'31,"21"21"16,0-1-32,0 1 1,0 0 0,21-21-1,-21 20-15,20-20 16,-20 21-16,21-21 15,-21 20 1,0 1 78,0-1-63,-21-20-31,1 0 0,20 21 31,-21-21-31,0 0 16,1 0 0,20 20-1,-21-20-15,1 0 16,20 21-1,-21-21 1,1 0 0</inkml:trace>
  <inkml:trace contextRef="#ctx0" brushRef="#br0" timeOffset="58347.83">4418 8491 0,'0'-21'0,"-20"21"0,-1 0 0,1 0 0,-1 0 16,21-21-16,-20 21 0,-1 0 0,1 0 0,-1 0 15,0 0-15,1 0 0,-1 0 0,1 0 16,-1 0-16,1 0 0,-1 0 0,1 0 0,-1 0 0,1 0 0,-1 0 16,0 0-16,1 0 0,-1 0 0,1 0 0,-1 0 0,1 0 15,-1 0-15,1 0 0,-1 0 0,0 0 16,1 0-16,20-20 0,-21 20 0,1 0 0,-1 0 16,1 0-16,-1 0 0,1 0 15,-1 0-15,1 0 0,-1 0 0,0 0 16,1 0-16,-1 0 0,1 0 15,20 20-15,-21-20 0,1 0 0,-1 0 16,1 0-16,20 21 0,-21-21 0,0 0 0,1 0 16,20 21-16,-21-21 0,1 0 15,20 20-15,-21-20 0,1 0 16,20 21-16,-21-21 16,21 20-16,-20-20 0,20 21 0,-21-21 0,21 20 15,-20-20-15,20 21 0,-21-21 0,21 20 0,0 1 0,-21-21 16,21 21-16,0-1 0,-20-20 0,20 21 0,0-1 15,0 1-15,0-1 0,0 1 0,0-1 0,0 1 16,0 0-16,0-1 0,0 1 0,0-1 16,0 1-16,0-1 0,0 1 0,0-1 15,0 1-15,0 0 0,20-21 0,-20 20 0,0 1 0,0-1 16,0 1-16,21-21 0,-21 20 0,0 1 0,0 0 16,21-21-16,-21 20 0,0 1 0,20-21 0,-20 20 0,21-20 15,-21 21-15,0-1 0,20-20 0,-20 21 0,0-1 0,21-20 16,-21 21-16,20-21 0,-20 21 0,21-21 0,-1 20 15,1-20-15,-21 21 0,20-21 0,-20 20 16,21-20-16,0 0 0,-1 0 0,1 0 0,-1 0 16,-20 21-16,21-21 0,-1 0 0,1 0 0,-1 0 0,1 0 15,-21 20-15,21-20 0,-1 0 0,1 0 0,-1 0 0,1 0 16,-1 0-16,1 0 0,-1 0 0,1 0 0,-1 0 16,1 0-16,0 0 0,-1 0 0,1 0 15,-1 0-15,1 0 0,-1 0 0,1 0 0,-1 0 0,1 0 16,0 0-16,-1 0 0,1 0 0,-1 0 0,-20 21 0,21-21 15,-1 0-15,1 0 0,-1 0 0,1 0 0,-1 0 0,1 0 0,0 0 0,-1 20 16,1-20-16,-1 0 0,1 0 0,-1 0 0,1 0 0,-1 0 0,1 0 0,0 0 16,-1 0-16,1 21 0,-1-21 0,1 0 0,-1 0 0,1 0 0,-1 0 0,1 0 15,-1 0-15,1 0 0,0 0 0,-1 0 0,1 0 0,-1 0 16,1 0-16,-1 0 16,1 0-1,-1 0 1,1 0-16,0 0 15,-1 0-15,-20-21 0,21 21 0,-21-20 16,20 20-16,1 0 0,-21-21 0,20 21 0,1 0 0,-1 0 16,-20-20-16,21 20 0,-1-21 0,1 21 0,0 0 0,-21-20 0,20 20 0,-20-21 15,21 21-15,-1 0 0,-20-20 0,21 20 0,-1-21 0,-20 0 16,21 21-16,-21-20 0,20 20 0,-20-21 0,0 1 16,21 20-16,-21-21 0,21 21 0,-21-20 0,0-1 15,0 1-15,20 20 0,-20-21 16,0 0-16,0 1 15,0-1-15,0 1 0,0-1 16,21 21-16,-21-20 0,0-1 0,0 0 0,0 1 16,0-1-16,0 1 0,0-1 0,0 1 15,0-1-15,0 1 0,-21 20 0,21-21 0,-20 21 16,20-21-16,0 1 0,-21 20 0,21-21 0,-21 21 0,21-20 16,-20 20-16,20-21 0,-21 21 0,1 0 0,20-20 15,-21 20-15,21-21 0,-20 21 0,20-20 16,-21 20-16,21-21 0,-20 21 15,-1 0-15,21-21 0,-21 21 0,1 0 16,20-20-16,-21 20 0,21-21 0,-20 21 16,-1 0-16,21-20 0,-20 20 0,20-21 15,-21 21-15,1-20 0,-1 20 0,1 0 0,-1 0 16,21-21-16,-21 21 0,1 0 0,20-20 0,-21 20 0,1 0 0,-1 0 16,21-21-16,-20 21 0,-1 0 0,1-21 0,-1 21 15,0 0-15,1 0 0,-1 0 16,1 0-16,-1 0 15,1 0-15,-1 0 16,1 0-16,-1 0 16,1 0-16,-1 0 0,0 0 15,1 0-15,-1 0 0,1 0 16,-1 0-16,1 0 0,-1 0 16,1 0-1,-1 0 1,0 0-16,1 0 0,-1 0 15,1 0-15,20 21 0,-21-21 0,1 0 0,-1 21 0,1-21 0</inkml:trace>
</inkml:ink>
</file>

<file path=ppt/ink/ink19.xml><?xml version="1.0" encoding="utf-8"?>
<inkml:ink xmlns:inkml="http://www.w3.org/2003/InkML">
  <inkml:definitions>
    <inkml:context xml:id="ctx0">
      <inkml:inkSource xml:id="inkSrc0">
        <inkml:traceFormat>
          <inkml:channel name="X" type="integer" min="-1024" max="1920" units="cm"/>
          <inkml:channel name="Y" type="integer" max="1080" units="cm"/>
          <inkml:channel name="T" type="integer" max="2.14748E9" units="dev"/>
        </inkml:traceFormat>
        <inkml:channelProperties>
          <inkml:channelProperty channel="X" name="resolution" value="85.5814" units="1/cm"/>
          <inkml:channelProperty channel="Y" name="resolution" value="55.6701" units="1/cm"/>
          <inkml:channelProperty channel="T" name="resolution" value="1" units="1/dev"/>
        </inkml:channelProperties>
      </inkml:inkSource>
      <inkml:timestamp xml:id="ts0" timeString="2025-10-02T07:12:10.508"/>
    </inkml:context>
    <inkml:brush xml:id="br0">
      <inkml:brushProperty name="width" value="0.05292" units="cm"/>
      <inkml:brushProperty name="height" value="0.05292" units="cm"/>
      <inkml:brushProperty name="color" value="#FF0000"/>
    </inkml:brush>
  </inkml:definitions>
  <inkml:trace contextRef="#ctx0" brushRef="#br0">1336 2097 0,'0'21'125,"0"-1"-125,-21-20 0,21 21 0,0-1 16,0 1-16,-20-21 0,20 21 0,0-1 0,0 1 15,0-1-15,0 1 0,0-1 0,0 1 16,-21-21-16,21 20 0,0 1 0,0 0 0,0-1 15,0 1-15,0-1 0,-20-20 0,20 21 0,0-1 0,0 1 16,0-1-16,0 1 0,0 0 16,0-1-16,0 1 0,0-1 0,0 1 15,0-1-15,-21-20 0,21 21 16,0-1-16,0 1 0,0 0 16,0-1-16,0 1 15,0-1-15,0 1 0,0-1 16,0 1-16,-20-21 0,20 20 0,0 1 15,0 0-15,0-1 0,0 1 16,0-1-16,0 1 0,0-1 16,0 1-16,0-1 0,0 1 15,0 0-15,0-1 0,0 1 16,0-1-16,0 1 0,0-1 16,0 1-16,0 0 0,0-1 0,0 1 15,0-1-15,0 1 0,0-1 0,0 1 16,0-1-16,0 1 0,0 0 15,0-1-15,0 1 0,0-1 16,0 1-16,0-1 0,0 1 16,-21-21-16,21 20 0,0 1 0,0 0 15,0-1-15,0 1 0,0-1 16,0 1-16,0-1 0,0 1 16,0-1-16,0 1 0,0 0 15,0-1-15,0 1 0,0-1 16,0 1-16,0-1 0,0 1 15,0-1-15,0 1 0,0 0 16,0-1-16,0 1 0,0-1 16,0 1-16,0-1 0,0 1 15,0-1-15,0 1 0,0 0 16,0-1-16,0 1 0,0-1 16,0 1-1,0-1 1,0 1 31</inkml:trace>
  <inkml:trace contextRef="#ctx0" brushRef="#br0" timeOffset="1616.62">987 3927 0,'0'20'0,"0"1"0,0-1 16,0 1-16,0 0 15,0-1-15,0 1 0,0-1 16,0 1-16,0-1 15,0 1-15,0-1 16,20-20-16,-20 21 0,0 0 16,21-21-1,-21 20-15,0 1 16,20-21 0,-20 20-16,0 1 15,21-21-15,-21 20 16,20-20-1,-20 21-15,21-21 0,-21 20 16,20-20-16,-20 21 0,21-21 16,-1 0-16,-20 21 0,21-21 0,0 0 15,-21 20-15,20-20 0,1 0 16,-1 0-16,1 0 16,-1 0-16,1 0 15,-1 0-15,1 0 16,0-20-16,-1 20 0,-20-21 15,21 21-15,-21-21 0,20 21 0,-20-20 16,21 20-16,-21-21 0,20 21 0,-20-20 0,21 20 16,-21-21-16,0 1 0,20 20 0,-20-21 0,21 21 15,-21-20-15,0-1 0,20 21 0,-20-21 16,0 1-16,21 20 0,-21-21 0,21 21 16,-21-20-16,0-1 0,0 1 15,20 20-15,-20-21 0,0 1 16</inkml:trace>
</inkml:ink>
</file>

<file path=ppt/ink/ink2.xml><?xml version="1.0" encoding="utf-8"?>
<inkml:ink xmlns:inkml="http://www.w3.org/2003/InkML">
  <inkml:definitions>
    <inkml:context xml:id="ctx0">
      <inkml:inkSource xml:id="inkSrc0">
        <inkml:traceFormat>
          <inkml:channel name="X" type="integer" min="-1024" max="1920" units="cm"/>
          <inkml:channel name="Y" type="integer" max="1080" units="cm"/>
          <inkml:channel name="T" type="integer" max="2.14748E9" units="dev"/>
        </inkml:traceFormat>
        <inkml:channelProperties>
          <inkml:channelProperty channel="X" name="resolution" value="85.5814" units="1/cm"/>
          <inkml:channelProperty channel="Y" name="resolution" value="55.6701" units="1/cm"/>
          <inkml:channelProperty channel="T" name="resolution" value="1" units="1/dev"/>
        </inkml:channelProperties>
      </inkml:inkSource>
      <inkml:timestamp xml:id="ts0" timeString="2025-10-02T06:58:27.793"/>
    </inkml:context>
    <inkml:brush xml:id="br0">
      <inkml:brushProperty name="width" value="0.05292" units="cm"/>
      <inkml:brushProperty name="height" value="0.05292" units="cm"/>
      <inkml:brushProperty name="color" value="#FF0000"/>
    </inkml:brush>
  </inkml:definitions>
  <inkml:trace contextRef="#ctx0" brushRef="#br0">2610 6106 0,'21'0'78,"-1"0"-62,1 0-16,-1 0 0,1 0 0,-1 0 16,1 0-16,-1 0 0,1 0 0,0 0 0,-1 0 0,1 0 15,-1 0-15,1 0 0,-1 0 0,1 0 0,-1 0 0,1 0 0,-1 0 0,1 0 0,0 0 0,-1 0 16,1 0-16,-1 0 0,1 0 0,-1 0 0,1 0 0,-1 0 0,1 0 0,0 0 0,-1 0 0,1 0 15,-1 0-15,1 0 0,-1 0 0,1 0 0,-1 0 0,1 0 0,-1 0 0,1 0 16,0 0-16,-1 0 0,1 0 0,-1 0 0,1 0 16,-21 20-16,20-20 0,1 0 0,-1 0 15,1 0-15,0 0 0,-1 0 0,1 0 16,-1 0-16,1 0 0,-1 0 0,1 0 0,-1 0 16,1 0-16,-1 0 0,1 0 0,0 0 0,-1 0 0,1 0 15,-21-20-15,20 20 0,1 0 0,-1 0 0,1 0 0,-1 0 0,1 0 16,0 0-16,-1 0 0,1 0 0,-1 0 0,1 0 0,-1 0 15,1 0-15,-1 0 0,1 0 0,-1 0 0,1 0 16,0 0-16,-1 0 0,1 0 0,-1 0 0,1 0 16,-1 0-16,1 0 0,-1 0 0,1 0 15,0 0-15,-1 0 0,1 0 0,-1 0 0,1 0 16,-1 0-16,1 0 0,-1 0 16,1 0-16,-1 0 0,1 0 0,0 0 0,-1 0 15,1 0-15,-1 0 0,1 0 0,-1 0 0,1 0 0,-1 0 16,1 0-16,0 0 0,-1 0 0,1 0 0,-1 0 0,1 0 0,-1 0 15,1 0-15,-1 0 0,1 0 0,-1 0 0,1 0 0,0 0 0,-1 0 0,1 0 16,-1 0-16,1 0 0,-1 0 0,1 0 0,-1 0 0,1 0 0,0 0 0,-1 0 16,1 0-16,-1 0 0,1 0 0,-1 0 0,1 0 15,-1 0-15,1 0 0,-1 0 16,1 0-16,-21 20 0,21-20 0,-1 0 16,1 0-16,-1 0 0,1 0 0,-1 0 0,1 0 15,-1 0-15,1 0 0,0 0 0,-1 0 0,1 0 0,-1 0 0,1 0 16,-1 0-16,1 0 0,-1 0 0,1 0 0,-1 0 0,1 0 0,0 0 0,-1 0 0,1 0 15,-1 0-15,1 0 0,-1 0 0,1 0 0,-1 0 0,1 0 0,0 0 0,-1 0 0,1 0 16,-1 0-16,1 0 0,-1 0 0,1 0 0,-1 0 0,1 0 16,-1 0-16,1 0 0,0 0 0,-1 0 0,1 0 15,-1 0-15,1 0 0,-1 0 0,1 0 16,-1 0-16,1 0 0,0 0 0,-1 0 0,1 0 16,-1 0-16,1 0 0,-1 0 0,1 0 0,-1 0 0,1 0 15,-1 0-15,1 0 0,0 0 0,-1 0 0,1 0 0,-1 0 0,1 0 0,-1 0 16,1 0-16,-1 0 0,1 0 0,0 0 0,-1 0 0,1 0 0,-1 0 15,1 0-15,-1 0 0,1 0 0,-1 0 0,1 0 0,-1 0 16,1 0-16,0 0 0,-1 0 16,1 0-16,-21 21 0,20-21 15,1 0-15,-1 0 0,1 0 0,-1 0 16,1 0-16,0 0 0,-1 0 0,1 0 16,-1 0-16,1 0 0,-1 0 0,1 0 0,-1 0 15,1 0-15,-1 0 0,1 0 0,0 0 0,-1 0 0,1 0 0,-21 21 16,20-21-16,1 0 0,-1 0 0,1 0 0,-1 0 0,1 0 15,0 0-15,-1 0 0,1 0 0,-1 0 0,-20 20 0,21-20 0,-1 0 16,1 0-16,-1 0 0,1 0 0,-1 0 0,1 0 0,0 0 16,-1 0-16,1 21 0,-1-21 0,1 0 0,-1 0 0,1 0 0,-1 0 15,1 0-15,0 0 0,-1 0 0,1 0 0,-1 0 0,1 0 0,-1 0 0,1 0 0,-1 0 16,1 0-16,-1 0 0,1 0 0,0 0 0,-1 0 0,1 0 0,-1 0 0,1 0 0,-1 0 0,-20 20 0,21-20 16,-1 0-16,1 0 0,0 0 0,-1 0 0,1 0 0,-1 0 0,1 0 0,-1 0 0,1 0 0,-1 0 15,1 0-15,-1 0 0,1 0 0,0 0 0,-1 0 0,1 0 0,-1 0 0,1 0 0,-1 0 0,1 0 0,-1 0 16,1 0-16,0 0 0,-1 0 0,1 0 0,-1 0 0,1 0 0,-1 0 0,1 0 0,-1 0 0,1 0 15,0 0-15,-1 0 0,1 0 0,-1 0 0,1 0 0,-1 0 0,1 0 0,-1 0 0,1 0 0,-1 0 0,1 0 0,0 0 0,-1 0 16,1 0-16,-1 0 0,1 0 0,-1 0 0,1 0 0,-1 0 0,1 0 0,0 0 0,-1 0 0,1 0 0,-1 0 0,1 0 0,-1 0 0,1 0 16,-1 0-16,1 0 0,-1 0 0,1 0 0,0 0 0,-1 0 0,1 0 0,-1 0 0,1 0 0,-1 0 0,1 0 0,-1 0 0,1 0 15,0 0-15,-1 0 0,1 0 0,-1 0 0,1 0 0,-1 0 0,1 0 0,-1 0 0,1 0 0,-1 0 16,1 0-16,0 0 0,-1 0 0,1 0 0,-1 0 0,1 0 16,-1 0-16,1 0 0,-1 0 0,1 0 15,0 0-15,-1 0 16,1 0-16,-1 0 15,-20-20-15,21 20 16,-1 0-16,1 0 0,-1 0 16,1 0-16,-1 0 15,-20-21-15,21 21 0,0 0 0,-1 0 16,1 0-16,-1 0 16,-20-20-16,21 20 15,-1 0 32,1 0-31,-1 0-1,1 0 17,-21-21-17,21 21-15,-1 0 16,1 0-16,-1 0 15,1 0 1,-1 0 78,1 0-94,-1 0 15,-20-21-15,21 21 0,-1 0 32,1 0 30,0 0-46,-21-20 15</inkml:trace>
</inkml:ink>
</file>

<file path=ppt/ink/ink20.xml><?xml version="1.0" encoding="utf-8"?>
<inkml:ink xmlns:inkml="http://www.w3.org/2003/InkML">
  <inkml:definitions>
    <inkml:context xml:id="ctx0">
      <inkml:inkSource xml:id="inkSrc0">
        <inkml:traceFormat>
          <inkml:channel name="X" type="integer" min="-1024" max="1920" units="cm"/>
          <inkml:channel name="Y" type="integer" max="1080" units="cm"/>
          <inkml:channel name="T" type="integer" max="2.14748E9" units="dev"/>
        </inkml:traceFormat>
        <inkml:channelProperties>
          <inkml:channelProperty channel="X" name="resolution" value="85.5814" units="1/cm"/>
          <inkml:channelProperty channel="Y" name="resolution" value="55.6701" units="1/cm"/>
          <inkml:channelProperty channel="T" name="resolution" value="1" units="1/dev"/>
        </inkml:channelProperties>
      </inkml:inkSource>
      <inkml:timestamp xml:id="ts0" timeString="2025-10-02T07:12:23.634"/>
    </inkml:context>
    <inkml:brush xml:id="br0">
      <inkml:brushProperty name="width" value="0.05292" units="cm"/>
      <inkml:brushProperty name="height" value="0.05292" units="cm"/>
      <inkml:brushProperty name="color" value="#FF0000"/>
    </inkml:brush>
  </inkml:definitions>
  <inkml:trace contextRef="#ctx0" brushRef="#br0">1870 1275 0,'21'0'110,"-21"-21"-110,20 21 0,1 0 15,-1 0-15,1 0 0,-1 0 0,1 0 0,0 0 0,-1 0 16,1 0-16,-1 0 0,1 0 0,-1 0 0,1 0 0,-1 0 0,1 0 0,0 0 15,-1-20-15,1 20 0,-1 0 0,1 0 0,-1 0 0,1 0 0,-1 0 0,1 0 0,-1 0 0,1 0 0,0 0 0,-1 0 16,1 0-16,-1 0 0,1 0 0,-1 0 0,1 0 0,-1 0 0,1 0 0,0 0 0,-1 0 0,1 0 0,-1 0 0,1 0 0,-1 0 0,1 0 0,-1 0 16,1 0-16,0 0 0,-1 0 0,21 0 0,-20 0 0,-1 0 0,1 0 0,-1 0 0,1 0 0,-1 0 0,1-21 0,0 21 0,-1 0 15,1 0-15,-1 0 0,1 0 0,-1 0 0,1 0 0,-1 0 0,1 0 0,0 0 0,-1 0 0,1 0 16,-1 0-16,1 0 0,-1 0 0,1 0 0,-1 0 0,1 0 0,-1 0 0,1 0 16,0 0-16,-1 0 0,1 0 0,-1 0 0,1 0 0,-1 0 0,1 0 0,-1 0 15,1 0-15,0 0 0,-1 0 0,1 0 0,-1 0 0,1 0 0,-1 0 0,1 0 0,-1 0 16,1 0-16,-1 0 0,1 0 0,0 0 0,-1 0 0,1 0 0,-1 0 0,1 0 0,-1 0 0,1 0 15,-1 0-15,1 0 0,0 0 0,-1 0 0,1 0 0,-1 0 0,1 0 0,-1 0 0,1 0 0,-1 0 0,1 0 0,20 0 16,-20 0-16,-1 0 0,1 0 0,-1 0 0,1 0 0,-1 0 0,1 0 0,-1 0 0,1 0 0,0 0 0,-1 0 16,1 0-16,-1 0 0,1 0 0,-1 0 0,1 0 0,-1 0 0,1 0 0,-1 0 0,1 0 0,0 0 0,-1 0 15,1 0-15,-1 0 0,1 0 0,-1 0 0,1 0 0,-1 0 0,1 21 0,0-21 0,-1 0 16,1 0-16,-1 0 0,1 0 0,-1 0 0,1 0 0,-1 0 0,1 0 0,-1 0 0,1 0 16,0 0-16,-1 0 0,1 0 0,-1 0 0,1 0 0,-1 0 0,-20 20 0,21-20 0,-1 0 0,1 0 0,0 0 15,-1 0-15,1 0 0,-1 0 0,1 0 0,-1 0 0,1 0 0,-1 0 0,1 0 0,-1 0 0,1 0 16,0 0-16,-1 0 0,1 0 0,-1 0 0,1 0 0,-1 0 0,1 0 0,-1 0 0,1 0 0,0 0 0,-1 0 0,1 0 15,-1 0-15,1 0 0,-1 0 0,1 0 0,-1 21 0,1-21 0,-1 0 0,1 0 0,0 0 0,-1 0 0,1 0 0,-1 0 0,1 0 0,-1 0 16,1 0-16,-1 0 0,1 0 0,0 0 0,-1 0 0,1 0 0,-1 0 0,21 0 0,-20 0 0,-1 0 0,1 0 0,-1 0 0,1 0 16,0 0-16,-1 0 0,1 0 0,-1 0 0,1 0 0,-1 0 0,1 0 0,-1 0 0,1 0 0,0 0 0,-1 0 0,1 0 0,-1 20 0,21-20 15,-20 0-15,-1 0 0,1 0 0,-1 0 0,1 0 0,0 0 0,-1 0 0,1 0 0,-1 0 0,1 0 0,-1 0 0,1 0 0,-1 0 0,22 21 0,-22-21 0,1 0 16,-1 0-16,1 0 0,-1 0 0,1 0 0,-1 0 0,1 0 0,-1 0 0,1 0 0,0 21 0,-1-21 0,1 0 0,-1 0 0,1 0 16,-1 0-16,1 0 0,-1 0 0,1 0 0,0 0 0,-1 0 0,-20 20 0,21-20 0,-1 0 15,1 0-15,-1 0 0,1 0 0,-1 0 0,1 0 0,-1 0 0,1 0 0,0 0 16,-1 0-16,1 0 0,-1 0 0,1 0 0,-1 0 0,1 0 0,-1 0 15,1 0-15,0 0 0,-1 0 0,1 0 0,-1 0 0,1 0 0,-1 0 16,1 0-16,-1 0 0,1 0 0,-1 0 0,1 0 0,0 0 0,-1 0 16,1 0-16,-1 0 0,1 0 0,-1 0 0,1 0 0,-1 0 0,1 0 0,0 0 0,-1 0 15,1 0-15,-1 0 0,1 0 0,-1 0 0,1 0 0,-1 0 0,1 0 0,-1 0 0,1 0 0,0 0 16,-1 0-16,1 0 0,-1 0 0,1 0 0,-1 0 0,1 0 0,-1 0 0,1 0 0,0 0 0,-1 0 16,1 0-16,-1 0 0,1 0 0,-1 0 0,1 0 0,-1 0 0,1 0 0,-1 0 0,1 0 15,0 0-15,-1 0 0,1 0 0,-1 0 0,1 0 0,-1 0 0,1 0 0,-1 0 0,1 0 0,0 0 0,-1 0 0,1 0 16,-1 0-16,1 0 0,-1 0 0,1 0 0,-1 0 0,1 0 0,0 0 0,-1 0 0,1 0 0,-1 0 0,1 0 0,-1-20 0,1 20 0,-1 0 15,1 0-15,-1 0 0,1 0 0,0 0 0,-1 0 0,1 0 0,-1 0 0,1 0 0,-1 0 0,1 0 16,-1 0-16,1 0 0,0 0 0,-1 0 0,1 0 0,-1 0 0,1 0 16,-1 0-16,1 0 0,-1 0 0,1 0 0,-1 0 0,-20-21 15,21 21-15,0 0 0,-1 0 0,1 0 16,-1 0-16,1 0 0,-21-21 16,20 21-16,1 0 0,-1 0 0,1 0 15,0 0-15,-1 0 0,1 0 16,-21-20-16,20 20 0,1 0 0,-1 0 15,1 0-15</inkml:trace>
  <inkml:trace contextRef="#ctx0" brushRef="#br0" timeOffset="5306.38">2322 2693 0,'21'0'219,"-1"0"-219,1 0 15,-1 0-15,1 0 16,-21-20 0,21 20-16,-1 0 0,1 0 47,-1 0-32,1 0 1,-1 0-16,1 0 0,-1 0 15,1 0-15,0 0 0,-1 0 16,1 0-16,-1 0 0,1 0 0,-1 0 16,1 0-16,-1 0 0,1 0 0,0 0 0,-1 0 15,1 0-15,-1 0 0,1 0 0,-21 20 0,20-20 0,1 0 0,-1 0 16,1 0-16,-1 0 0,1 0 0,0 0 0,-1 0 0,1 0 16,-1 0-16,1 0 0,-21 21 0,20-21 0,1 0 0,-1 0 0,1 0 0,0 0 15,-1 0-15,1 0 0,-1 0 0,1 0 0,-1 0 0,1 0 16,-1 0-16,1 0 0,-1 0 0,1 0 0,0 0 0,-1 0 15,1 0-15,-1 0 0,1 0 0,-1 0 16,-20 20-16,21-20 0,-1 0 0,1 0 16,0 0-16,-1 0 0,1 0 15,-1 0-15,1 0 0,-1 0 0,1 0 0,-1 0 16,1 0-16,-1 0 0,1 0 0,0 0 0,-1 0 0,1 0 16,-1 0-16,1 0 0,-1 0 0,1 0 0,-1 0 0,1 0 0,0 0 15,-1 0-15,1 0 0,-1 0 0,1 0 0,-1 0 0,1 0 0,-1 0 16,1 0-16,-1 0 0,1 0 0,0 0 0,-1 0 15,1 0-15,-1 0 0,1 0 0,-1 0 0,1 0 0,-1 0 16,1 0-16,0 0 0,-1 0 0,1 0 16,-1 0-16,1 0 0,-1 0 0,1 0 0,-1 0 15,1 0-15,-1 0 0,1 0 0,0 0 16,-1 0-16,1 0 0,-1 0 0,1 0 0,-1 0 16,1 0-16,-1 0 0,1 0 0,0 0 15,-1 0-15,1 0 0,-1 0 0,1 0 0,-1 0 0,1 0 16,-1 0-16,1 0 0,-1 0 0,1 0 0,0 0 0,-1 0 0,1 0 0,-1 0 15,1 0-15,-1 0 0,1 0 0,-1 0 0,1 0 0,0 0 0,-1 0 0,1 0 0,-1 0 16,1 0-16,-1 0 0,1 0 0,-1 0 0,1 0 0,-21 21 0,20-21 0,1 0 0,0 0 0,-1 0 16,1 0-16,-1 0 0,1 0 0,-1 0 0,1 0 0,-1 0 0,1 0 0,0 0 15,-1 0-15,1 0 0,-1 0 0,1 0 0,-1 0 0,1 0 0,-1 0 16,1 0-16,-1 0 0,1 0 0,0 0 16,-1 0-16,1 0 0,-1 0 0,1 0 0,-1 0 15,1 0-15,-1 0 0,1 0 0,0 0 0,-1 0 16,1 0-16,-1 0 0,1 0 0,-1 0 0,1 0 15,-1 0-15,1 0 0,-1 0 0,1 0 0,0 0 0,-1 0 16,1 0-16,-1 0 0,1 0 0,-1 0 0,1 0 0,-1 0 16,1 0-16,0 0 0,-1 0 0,1 0 15,-1 0-15,1 0 0,-1 0 0,1 0 0,-1 0 0,1 0 16,-1 0-16,1 0 0,0 0 0,-1 0 0,1 0 16,-1 0-16,1 0 0,-1 0 0,1 0 0,-1 0 0,1 0 15,0 0-15,-1 0 0,1 0 0,-1 0 0,1 0 0,-1 0 16,1 0-16,-1 0 0,1 0 0,-1 0 15,1 0-15,0 0 16,-1 0 0,1 0-1,-1 0-15,1 0 16,-1 0-16,1 0 16,-1 0-16,1 0 15,0 0 1,-1 0-1,1 0 1,-1 0-16,1 0 16,-1 0-16,1 0 0,-1 0 15,1 0-15,-1 0 16,1 0 15,0 0-15,-1 0-1,1 0 1,-1 0 0,1 0-1,-1 0 1,1 0 0,-1 0-16,1 0 15,0 0-15,-1 0 16,1 0-1,-1 0 48,1 0-47</inkml:trace>
  <inkml:trace contextRef="#ctx0" brushRef="#br0" timeOffset="14722.51">5179 6291 0,'20'0'78,"1"0"-78,-1 0 0,1 0 0,0 0 0,-1 0 15,1 0-15,-1 0 0,1 0 0,-1 0 0,1 0 0,-1 0 16,1 0-16,-1 0 0,1 0 0,0 0 0,-1 0 0,1 0 0,-1 0 0,1 0 0,-1 0 0,1 0 16,-1 0-16,1 0 0,0 0 0,-1 0 0,1 0 0,-1 0 0,1 0 0,-1 0 0,1 0 0,-1 0 0,1 0 0,-1 0 15,1 0-15,0 0 0,-1 0 0,1 0 0,-1 0 0,1 0 0,-1 0 0,1 0 0,-1 0 0,1 0 0,0 0 16,-1 0-16,1 20 0,-1-20 0,1 0 0,-1 0 0,1 0 0,-1 0 0,1 0 0,-1 0 15,1 0-15,0 0 0,-1 0 0,1 0 16,-1 0 47,1 0-63,-1 0 15,1 0 1,-21-20-16,20 20 0,1 0 0,0 0 15,-1 0 1,1 0 0,-1 0-1,1 0-15,-1 0 0,1 0 16,-1 0-16,1 0 16,-21-21-16,20 21 0,1 0 0,0 0 0,-1 0 15,1 0-15,-1 0 0,1 0 16,-1 0 46,1 0-46,-1 0 0,1 0-16,0 0 31,-1 0-16,1 0 1,-42 0 78,1 0-94,20-20 0</inkml:trace>
  <inkml:trace contextRef="#ctx0" brushRef="#br0" timeOffset="15712.61">3761 6270 0,'20'0'62,"1"0"-46,-1 0 0,1 0-1,0 0-15,-21-20 0,20 20 0,1 0 16,-1 0-16,1 0 47,-42 0 15,1 0-46,-1 0 0</inkml:trace>
  <inkml:trace contextRef="#ctx0" brushRef="#br0" timeOffset="16768.43">2076 6270 0,'20'0'0,"1"0"0,-1 0 16,1 0-16,-1 0 0,1 0 0,0 0 0,-1 0 0,1 0 16,-1 0-16,1 0 0,-1 0 0,1 0 0,-1 0 0,1 0 0,-1 0 0,1 0 15,0 0-15,-1 0 0,1 0 0,-1 0 0,1 0 0,-1 0 0,1 0 0,-1 0 0,1 0 0,0 0 0,-1 0 0,1 0 16,-1 0-16,1 0 0,-1 0 0,1 0 0,-1 0 0,1 0 0,0 0 0,-1 0 0,1 0 0,-1 0 0,1 0 0,-1 0 0,1 0 0,-1 0 15,1 0-15,-1 0 0,1 0 0,0 0 0,-1 0 0,1 0 0,-1 0 0,1 0 0,-1 0 0,1 0 0,-1 0 0,1 0 0,0 0 0,-1 0 0,1 0 0,-1 0 16,1 0-16,-1 0 0,1 0 0,-1 0 0,1 0 0,-1 0 0,1 0 0,0 0 0,-1 0 0,21 0 0,-20 0 0,-1 0 16,1 0-16,-1 0 0,22 0 0,-22 0 0,1 0 0,-1 0 0,1 0 0,-1 0 0,1 0 0,-1 0 0,1 0 0,-1 0 15,1 0-15,0 0 0,-1 0 0,1 0 0,-1 0 0,1 0 0,-1 0 0,1 0 0,-1 0 0,1 0 0,0 0 16,-1 0-16,1 0 0,-1 0 0,1 0 0,-21-20 0,20 20 0,1 0 16,-1 0-16,1 0 0,-1 0 0,1 0 15,0 0-15,-21-21 0,20 21 0,1 0 16,-1 0-16,1 0 0,-1 0 0,1 0 15,-1 0-15,1 0 0,-21-20 0,21 20 0,-1 0 0,1 0 16,-1 0-16,1 0 0,-1 0 0,1 0 0,-1 0 0,1 0 16,-1 0-16,1 0 0,0 0 0,-1 0 0,1 0 15,-21-21-15,20 21 0,1 0 32,-1 0-1,1 0-31,-1 0 15</inkml:trace>
  <inkml:trace contextRef="#ctx0" brushRef="#br0" timeOffset="28879.44">2507 8717 0,'21'0'109,"-21"20"-109,20-20 0,1 0 0,-1 0 0,1 0 0,0 0 0,-1 0 0,-20 21 16,21-21-16,-1 0 0,1 0 0,-1 0 0,1 0 0,-1 0 0,1 0 0,0 0 0,-1 0 0,1 0 0,-1 0 0,1 0 0,20 20 0,-21-20 16,1 0-16,-1 0 0,1 0 0,0 0 0,-1 0 0,1 0 0,-1 0 0,1 0 0,20 0 0,-21 0 0,1 0 0,0 0 0,-1 0 0,1 0 0,20 0 0,-21 0 0,1 0 15,-1 0-15,1 0 0,-1 0 0,22 0 0,-22 0 0,1 0 0,-1 0 0,1 0 0,-1 0 0,1 0 0,-1 0 0,1 0 0,0 0 0,-1 0 16,1 0-16,-1 0 0,1 0 0,-1 0 0,1 0 0,-1 0 0,1 0 0,-1 21 0,1-21 0,0 0 0,-1 0 0,1 0 0,-1 0 0,1 0 0,-1 0 15,1 0-15,-1 0 0,1 0 0,0 0 0,-1 0 0,1 0 0,-1 0 0,1 0 0,-1 0 16,1 0-16,-1 0 0,1 0 0,-1 0 0,1 0 0,0 0 0,-1 0 0,1 0 16,-1 0-16,1 0 0,-1 0 0,-20-21 0,21 21 0,-1 0 0,1 0 0,0 0 15,-1 0-15,1 0 0,-21-20 0,20 20 0,1 0 0,-1 0 0,1 0 0,-1 0 0,1 0 16,-1 0-16,1-21 0,0 21 0,-1 0 0,1 0 0,-1 0 0,1 0 16,-1 0-16,1 0 0,-1 0 0,1 0 0,0 0 0,-1 0 0,1 0 0,-1 0 15,1 0-15,-1 0 0,1 0 0,-1 0 0,1 0 0,-1 0 0,1 0 0,0 0 16,-1 0-16,1 0 0,-1 0 0,1 0 0,-1 0 0,1 0 0,-1 0 15,1 0-15,0 0 0,-1 0 0,1 0 0,-1 0 0,1 0 16,-1 0-16,1 0 0,-1 0 0,1 0 0,-1 0 16,1 0-16,0 0 0,-1 0 0,1 0 0,-1 0 15,1 0-15,-1 0 0,1 0 0,-1 0 0,1 0 16,0 0-16,-1 0 0,1 0 0,-1 0 0,1 0 16,-1 0-16,1 0 0,-1 0 0,1 0 0,-1 0 0,1 0 0,0 0 15,-21-20-15,20 20 0,1 0 0,-1 0 0,1 0 0,-1 0 16,1 0-16,-1 0 0,1 0 0,0 0 0,-1 0 15,1 0-15,-1 0 63,1 0-47,-21-21-16,20 21 0,1 0 0,-1 0 15,1 0-15,-1 0 0,1 0 0,0 0 16,-1 0-16,1 0 0,-1 0 0,1 0 0,-1 0 15,1 0-15,-1 0 16,1 0 15,0 0-31,-1 0 0,1 0 16,-1 0-16,1 0 0,-1 0 0,1 0 16,-1 0-16,1 0 0,-1 0 0,1 0 0,0 0 15,-1 0-15,1 0 0,-1 0 0,1 0 0,-1 0 16,1 0-16,-1 0 15,1 0 1,0 0 0,-1 0-16,1 0 0,-1 0 15,1 0-15,-1 0 0,-20 21 0,21-21 0,-1 0 16,1 0-16,-1 0 0,1 0 0,0 0 16,-1 0-16,1 0 0,-1 0 15,1 0-15,-1 0 16,1 0 15,-1 0-31,1 0 16,0 0-16,-1 0 15,1 0 1,-1 0 0,1 0-16</inkml:trace>
</inkml:ink>
</file>

<file path=ppt/ink/ink21.xml><?xml version="1.0" encoding="utf-8"?>
<inkml:ink xmlns:inkml="http://www.w3.org/2003/InkML">
  <inkml:definitions>
    <inkml:context xml:id="ctx0">
      <inkml:inkSource xml:id="inkSrc0">
        <inkml:traceFormat>
          <inkml:channel name="X" type="integer" min="-1024" max="1920" units="cm"/>
          <inkml:channel name="Y" type="integer" max="1080" units="cm"/>
          <inkml:channel name="T" type="integer" max="2.14748E9" units="dev"/>
        </inkml:traceFormat>
        <inkml:channelProperties>
          <inkml:channelProperty channel="X" name="resolution" value="85.5814" units="1/cm"/>
          <inkml:channelProperty channel="Y" name="resolution" value="55.6701" units="1/cm"/>
          <inkml:channelProperty channel="T" name="resolution" value="1" units="1/dev"/>
        </inkml:channelProperties>
      </inkml:inkSource>
      <inkml:timestamp xml:id="ts0" timeString="2025-10-02T07:13:12.788"/>
    </inkml:context>
    <inkml:brush xml:id="br0">
      <inkml:brushProperty name="width" value="0.05292" units="cm"/>
      <inkml:brushProperty name="height" value="0.05292" units="cm"/>
      <inkml:brushProperty name="color" value="#FF0000"/>
    </inkml:brush>
  </inkml:definitions>
  <inkml:trace contextRef="#ctx0" brushRef="#br0">1336 1686 0,'0'21'109,"0"-1"-109,0 1 16,0-1-16,0 1 0,0-1 15,0 1-15,0-1 0,0 1 0,0 0 0,0-1 16,0 1-16,0-1 0,0 1 0,0-1 16,0 1-16,0-1 0,0 1 0,0 0 0,0-1 15,0 1-15,20-1 0,-20 1 0,0-1 0,0 1 16,0 0-16,0-1 0,0 1 0,0-1 0,0 1 0,0-1 16,0 1-16,21-1 0,-21 1 0,0 0 0,0-1 0,0 1 15,0-1-15,0 1 0,0-1 0,0 1 0,0-1 0,0 1 16,0 0-16,0-1 0,0 1 0,0-1 0,21-20 0,-21 21 0,0-1 15,0 1-15,0-1 0,0 1 0,0 0 0,0-1 0,0 1 0,0-1 0,0 1 16,20-1-16,-20 1 0,0-1 0,0 1 0,0 0 0,0-1 0,0 1 16,0-1-16,21 1 0,-21-1 0,0 1 0,0-1 0,0 1 0,0 0 0,0-1 0,0 1 15,20-1-15,-20 1 0,0-1 0,0 1 0,0 0 0,0-1 0,0 1 16,0-1-16,21-20 0,-21 21 0,0-1 0,0 1 0,0-1 0,0 1 0,0 0 0,0-1 16,0 1-16,0-1 0,0 1 0,0-1 0,0 1 0,0-1 0,0 1 15,0 0-15,0-1 0,20-20 0,-20 21 0,0-1 0,0 1 0,0-1 0,0 1 16,0-1-16,0 1 0,0 0 0,0-1 0,0 1 0,0-1 15,0 1-15,0-1 0,0 1 0,0-1 0,0 1 0,0 0 16,0-1-16,0 1 0,0-1 0,0 1 0,0-1 0,0 1 0,0-1 16,0 1-16,0 0 0,0-1 0,0 1 0,0-1 0,0 1 0,0-1 15,0 1-15,0-1 0,0 1 0,0 0 0,0-1 0,0 1 0,-20-21 0,20 20 0,0 1 16,0-1-16,0 1 0,0 0 0,0-1 0,0 1 0,0-1 0,0 1 0,-21-21 0,21 20 0,0 1 0,0 20 0,0-20 16,-20-21-16,20 20 0,0 1 0,0-1 0,0 1 0,-21-21 0,21 20 0,0 1 0,0-1 0,-20 1 0,20 0 0,0-1 0,0 1 0,-21-1 15,21 1-15,0-1 0,0 1 0,-21-1 0,21 1 0,0 0 0,-20-1 0,20 21 0,-21-20 0,21-1 0,0 1 0,-20-1 0,20 1 0,0 0 16,0-1-16,-21 1 0,21-1 0,0 1 0,0-1 0,0 1 0,-20-1 0,20 1 0,0 0 0,0-1 0,-21 1 0,21-1 0,0 1 0,0-1 0,0 1 15,-20 0-15,20-1 0,0 1 0,0-1 0,0 1 0,-21-1 0,21 1 0,0-1 0,0 1 0,0 0 0,0-1 0,-21 1 0,21-1 0,0 1 0,0-1 16,0 1-16,0-1 0,-20 1 0,20 0 0,0-1 0,0 1 0,0-1 0,0 1 0,0-1 0,-21 1 0,21-1 0,0 1 0,0 0 0,0-1 16,0 1-16,0-1 0,0 1 0,0-1 0,0 1 0,0-1 0,0 1 0,0 0 0,0-1 0,-20 1 0,20 20 0,0-21 0,0 1 0,0-1 15,0 1-15,-21 0 0,21-1 0,0 1 0,0-1 0,0 1 0,0-1 0,0 1 0,0-1 0,0 1 0,0 0 0,0-1 0,0 1 0,0-1 16,0 1-16,0-1 0,0 1 0,0 0 0,0-1 0,0 1 0,0-1 0,0 1 0,0-1 16,0 1-16,0-1 0,0 1 0,0 0 0,0-1 0,0 1 0,0-1 0,0 1 0,0-1 0,0 1 15,0-1-15,0 1 0,0 0 0,0-1 0,0 1 0,0-1 16,0 1-16,0-1 0,0 1 0,0-1 0,0 1 15,0 0-15,0-1 0,0 1 0,0-1 0,0 1 16,0-1-16,0 1 0,0-1 16,0 1-16,0 0 0,0-1 15,0 1-15,0-1 0,0 1 16,0-1-16,0 1 0,0-1 16,0 1-16,0 0 0,0-1 15,0 1-15,0-1 0,21-20 0,-21 21 0,0-1 16,0 1-16,0 0 0,0-1 0,0 1 0,0-1 15,0 1-15,20-1 0,-20 1 0,0-1 0,0 1 16,0 0-16,0-1 0,0 1 0,0-1 0,0 1 16,0-1-16,0 1 0,0-1 0,0 1 0,0 0 15,0-1-15,0 1 0,0-1 0,0 1 0,0-1 0,0 1 0,0-1 16,0 1-16,0 0 0,0-1 0,0 1 0,0-1 0,0 1 16,0-1-16,0 1 0,0-1 0,0 1 0,0 0 0,0-1 0,0 1 0,0-1 15,0 1-15,21-21 0,-21 20 0,0 1 0,0-1 0,0 1 0,0 0 0,0-1 0,0 1 0,0-1 16,0 1-16,0-1 0,0 1 0,0-1 0,0 1 0,20 0 0,-20-1 0,0 1 0,0-1 0,0 1 0,0-1 15,0 1-15,0 0 0,0-1 0,0 1 0,21-1 0,-21 1 0,0-1 0,0 1 0,0-1 0,0 1 16,0 0-16,0-1 0,0 1 0,0-1 0,0 1 0,0-1 0,21 1 0,-21-1 0,0 1 16,0 0-16,0-1 0,0 1 0,0-1 0,0 1 0,0-1 0,20-20 0,-20 21 0,0-1 15,0 1-15,0 0 0,0-1 0,0 1 0,0-1 0,0 1 16,21-21-16,-21 20 0,0 1 0,0-1 0,0 1 0,0 0 16,0-1-16,0 1 15,0-1-15,0 1 0,0-1 16,0 1-1,0-1-15,0 1 16,0 0-16,0-1 16,0 1-1,0-1 17,0 1-17,0-1-15,0 1 16,0 0-1,0-1-15,0 1 0,0-1 16,20-20 15</inkml:trace>
</inkml:ink>
</file>

<file path=ppt/ink/ink22.xml><?xml version="1.0" encoding="utf-8"?>
<inkml:ink xmlns:inkml="http://www.w3.org/2003/InkML">
  <inkml:definitions>
    <inkml:context xml:id="ctx0">
      <inkml:inkSource xml:id="inkSrc0">
        <inkml:traceFormat>
          <inkml:channel name="X" type="integer" min="-1024" max="1920" units="cm"/>
          <inkml:channel name="Y" type="integer" max="1080" units="cm"/>
          <inkml:channel name="T" type="integer" max="2.14748E9" units="dev"/>
        </inkml:traceFormat>
        <inkml:channelProperties>
          <inkml:channelProperty channel="X" name="resolution" value="85.5814" units="1/cm"/>
          <inkml:channelProperty channel="Y" name="resolution" value="55.6701" units="1/cm"/>
          <inkml:channelProperty channel="T" name="resolution" value="1" units="1/dev"/>
        </inkml:channelProperties>
      </inkml:inkSource>
      <inkml:timestamp xml:id="ts0" timeString="2025-10-02T07:13:19.086"/>
    </inkml:context>
    <inkml:brush xml:id="br0">
      <inkml:brushProperty name="width" value="0.05292" units="cm"/>
      <inkml:brushProperty name="height" value="0.05292" units="cm"/>
      <inkml:brushProperty name="color" value="#FF0000"/>
    </inkml:brush>
  </inkml:definitions>
  <inkml:trace contextRef="#ctx0" brushRef="#br0">1110 3290 0,'20'0'31,"1"0"-15,-21 20-1,20-20-15,1 0 16,-21 21-16,21-1 16,-21 1-16,20-21 0,-20 20 0,21-20 15,-21 21-15,20-21 0,-20 20 0,21-20 0,-21 21 16,20-21-16,-20 21 0,21-21 0,-21 20 0,20-20 15,-20 21-15,21-21 0,-21 20 0,21-20 0,-21 21 16,20-21-16,-20 20 0,21-20 16,-21 21-1,20-21-15</inkml:trace>
  <inkml:trace contextRef="#ctx0" brushRef="#br0" timeOffset="768.44">1459 3269 0,'0'21'31,"0"-1"-31,21-20 16,-21 21-16,0-1 0,20-20 15,-20 21-15,0-1 0,21-20 0,-21 21 0,20-21 0,-20 20 16,21-20-16,-21 21 0,20-21 0,-20 21 0,0-1 0,21-20 16,-21 21-16,21-21 0,-21 20 0,20-20 0,1 0 0,-21 21 0,20-21 15,-20 20-15,0 1 0,21-21 0,-21 20 0,20-20 0,1 0 16,-21 21-16,20-21 15,-20 21-15,0-1 16,0 1 0,0-1-1,0 1 1,-20-21-16,20 20 0,-21-20 16,21 21-16,-20-21 0,-1 0 15,21 20-15,-20-20 0,-1 0 16,21 21-16,-20-21 0,-1 0 0,0 0 15,1 0-15,20 21 0,-21-21 0,1 0 0,-1 0 16,1 0-16,-1 0 0,1 0 0,-1 0 16,21 20-16,-20-20 0,-1 0 0,0 0 0,1 0 15,-1 0-15,1 0 0,-1 0 16,1 0 0,-1 0-1,1 0-15</inkml:trace>
  <inkml:trace contextRef="#ctx0" brushRef="#br0" timeOffset="2512.85">6823 2364 0,'0'21'78,"20"-21"-78,1 0 0,-1 0 0,-20 21 15,21-21-15,0 0 0,-1 0 0,1 0 0,-21 20 0,20-20 0,1 0 0,-1 0 0,1 0 16,-1 0-16,1 0 0,-1 0 0,1 21 0,0-21 0,-1 0 0,1 0 0,-1 0 16,1 0-16,-1 0 0,1 0 0,-1 0 0,1 0 0,0 0 0,-1 0 0,1 0 0,-1 0 15,1 0-15,-1 0 0,1 0 0,-1 0 0,1 0 0,-1 0 0,1 0 0,0 0 0,-1 0 0,1 0 0,-1 0 0,1 0 0,-1 0 0,1 0 16,-1 0-16,1 0 0,0 0 0,-1 0 0,1 0 0,-1 0 0,1 0 0,-1 0 0,1 0 0,-1 0 0,1 0 0,20 0 15,-20 0-15,-1 0 0,1 0 0,-1 0 0,1 0 0,-1 0 0,1 0 0,-1 0 0,1 0 0,0 0 0,-1 0 0,1 0 0,-1 0 16,1 0-16,-1 0 0,1 0 0,-1 0 0,1 0 0,-1 0 0,1 0 0,0 0 0,-1 0 0,1 0 16,-1 0-16,1 0 0,-1 0 0,1 0 0,-1 0 0,1 0 0,0 0 0,-1 0 0,1 0 0,-1 0 15,1 0-15,-1 0 0,1 0 0,-1 0 0,1 0 0,-1 0 0,1 0 16,0 0-16,-1 0 0,1 0 0,-1 0 0,1 0 0,-1 0 16,1 0-16,-1 0 0,1 0 0,0 0 0,-1 0 0,1 0 15,-1 0-15,1 0 0,-1 0 0,1 0 16,-1 0-16,1 0 0,0 0 0,-1 0 0,1 0 15,-1 0-15,1 0 0,-1 0 0,1 0 0,-1 0 16,1 0-16,-1 0 0,1 0 0,0 0 0,-1 0 16,1 0-16,-1 0 0,1 0 0,-1 0 0,1 0 0,-1 0 0,1 0 15,0 0-15,-1 0 0,1 0 0,-1 0 0,1 0 0,-1 0 16,1 0-16,-1 0 0,1 0 0,-1 0 0,1 0 0,0 0 16,-1 0-16,1 0 0,-1 0 0,1 0 0,-1 0 0,1 0 0,-1 0 15,1 0-15,0 0 0,-1 0 0,1 0 0,-1 0 16,1 0-16,-1 0 0,1 0 0,-1 0 0,1 0 0,-1 0 15,1 0-15,0 0 0,-21 20 0,20-20 0,1 0 0,-1 0 16,1 0-16,-1 0 0,1 0 0,-1 0 16,1 0-16,0 0 0,-1 0 0,-20 21 0,21-21 0,-1 0 15,1 0-15,-1 0 0,1 0 0,-1 0 0,1 0 16,-1 0-16,1 0 0,0 0 0,-1 0 0,-20 20 16,21-20-16,-1 0 0,1 0 0,-1 0 0,1 0 0,-1 0 15,1 0-15,0 0 0,-1 0 0,1 0 16,-1 0-16,1 0 0,-1 0 0,1 0 15,-1 0-15,1 0 16,-1 0 15</inkml:trace>
</inkml:ink>
</file>

<file path=ppt/ink/ink3.xml><?xml version="1.0" encoding="utf-8"?>
<inkml:ink xmlns:inkml="http://www.w3.org/2003/InkML">
  <inkml:definitions>
    <inkml:context xml:id="ctx0">
      <inkml:inkSource xml:id="inkSrc0">
        <inkml:traceFormat>
          <inkml:channel name="X" type="integer" min="-1024" max="1920" units="cm"/>
          <inkml:channel name="Y" type="integer" max="1080" units="cm"/>
          <inkml:channel name="T" type="integer" max="2.14748E9" units="dev"/>
        </inkml:traceFormat>
        <inkml:channelProperties>
          <inkml:channelProperty channel="X" name="resolution" value="85.5814" units="1/cm"/>
          <inkml:channelProperty channel="Y" name="resolution" value="55.6701" units="1/cm"/>
          <inkml:channelProperty channel="T" name="resolution" value="1" units="1/dev"/>
        </inkml:channelProperties>
      </inkml:inkSource>
      <inkml:timestamp xml:id="ts0" timeString="2025-10-02T06:58:39.927"/>
    </inkml:context>
    <inkml:brush xml:id="br0">
      <inkml:brushProperty name="width" value="0.05292" units="cm"/>
      <inkml:brushProperty name="height" value="0.05292" units="cm"/>
      <inkml:brushProperty name="color" value="#FF0000"/>
    </inkml:brush>
  </inkml:definitions>
  <inkml:trace contextRef="#ctx0" brushRef="#br0">2857 1707 0,'0'20'375,"0"1"-359,0-1-1,0 1 1</inkml:trace>
</inkml:ink>
</file>

<file path=ppt/ink/ink4.xml><?xml version="1.0" encoding="utf-8"?>
<inkml:ink xmlns:inkml="http://www.w3.org/2003/InkML">
  <inkml:definitions>
    <inkml:context xml:id="ctx0">
      <inkml:inkSource xml:id="inkSrc0">
        <inkml:traceFormat>
          <inkml:channel name="X" type="integer" min="-1024" max="1920" units="cm"/>
          <inkml:channel name="Y" type="integer" max="1080" units="cm"/>
          <inkml:channel name="T" type="integer" max="2.14748E9" units="dev"/>
        </inkml:traceFormat>
        <inkml:channelProperties>
          <inkml:channelProperty channel="X" name="resolution" value="85.5814" units="1/cm"/>
          <inkml:channelProperty channel="Y" name="resolution" value="55.6701" units="1/cm"/>
          <inkml:channelProperty channel="T" name="resolution" value="1" units="1/dev"/>
        </inkml:channelProperties>
      </inkml:inkSource>
      <inkml:timestamp xml:id="ts0" timeString="2025-10-02T06:59:13.839"/>
    </inkml:context>
    <inkml:brush xml:id="br0">
      <inkml:brushProperty name="width" value="0.05292" units="cm"/>
      <inkml:brushProperty name="height" value="0.05292" units="cm"/>
      <inkml:brushProperty name="color" value="#FF0000"/>
    </inkml:brush>
  </inkml:definitions>
  <inkml:trace contextRef="#ctx0" brushRef="#br0">3411 7812 0,'21'0'16,"0"0"-16,-1 0 16,1 0-16,-1 0 15,1 0-15,-1 0 0,1 0 16,-1 0-16,1 0 0,0 0 0,-1 0 0,1 0 0,-1 0 16,1 0-16,-1 0 0,1 0 0,-1 0 0,1 0 0,-1 0 0,1 0 15,0 0-15,-1 0 0,1 0 0,-1 0 0,1 0 0,-1 0 0,1 0 0,-1 0 0,1 0 16,0 0-16,-1 0 0,1 0 0,-1 0 0,1 0 0,-1 0 0,1 0 0,-1 0 0,1 0 0,-1 0 0,1 0 0,0 0 0,-1 0 15,1 0-15,-1 0 0,1 0 0,-1 0 0,1 0 0,-1 0 0,1 0 0,0 0 0,-1 0 0,1 0 0,-1 0 0,1 0 0,-1 0 0,1 0 0,-1 0 0,1 21 0,20-21 16,-20 0-16,-1 0 0,1 0 0,-1 0 0,1 0 0,-1 0 0,1 0 0,-1 0 0,1 0 0,0 0 0,-1 0 0,1 0 0,-1 0 16,1 0-16,-1 0 0,1 0 0,-1 0 0,1 0 0,-1 0 0,1 0 0,0 0 0,-1 0 0,1 0 0,-1 0 15,1 0-15,-1 0 0,1 0 0,-1 0 0,1 0 0,0 0 0,-1 0 0,1 0 16,-1 0-16,1 0 0,-1 0 0,1 0 0,-1 0 0,1 0 0,-1 0 0,1 0 16,0 0-16,-1 0 0,1 0 0,-1 0 0,1 0 0,-1 0 15,1 0-15,-1 0 0,1 0 0,0 0 16,-1 0-16,1 0 0,-1 0 0,1 0 0,-1 0 15,1 0-15,-1 0 0,1 0 0,-1 0 0,1 0 0,0 0 16,-1 0-16,1 0 0,-1 0 0,1 0 0,-1 0 16,1 0-16,-1 0 0,1 0 0,0 0 0,-1 0 0,1 0 15,-1 0-15,1 0 0,-1 0 0,1 0 0,-1 0 16,1 0-16,-1 0 0,1 0 0,0 0 16,-1 0-1</inkml:trace>
  <inkml:trace contextRef="#ctx0" brushRef="#br0" timeOffset="1300.82">4090 9703 0,'20'0'0,"1"0"0,-1 0 0,1 0 0,-1 0 0,1 0 0,-1 0 0,1 0 0,0 0 0,-1 0 15,1 0-15,-1 0 0,1 0 0,-1 0 0,1 0 0,-1 0 0,1 0 0,20 0 0,-20 0 0,-1 0 0,1 0 0,-1 0 0,1 21 0,-1-21 16,1 0-16,-1 0 0,1 0 0,20 0 0,-20 0 0,-1 0 0,1 0 0,-1 0 0,1 0 0,-1 0 0,1 0 0,0 0 0,-1 0 0,21 0 0,-20 0 0,-1 0 16,1 0-16,-1 0 0,1 0 0,-1 0 0,1 0 0,0 21 0,-1-21 0,1 0 0,-1 0 0,21 0 0,-20 0 0,-1 0 0,1 0 0,0 0 0,20 0 15,-21 0-15,1 0 0,-1 0 0,1 0 0,-1 0 0,1 0 0,-1 0 0,1 0 0,0 0 16,-1 0-16,1 0 0,-1 0 0,1 0 0,-1 0 0,1 0 0,-1 0 0,1 0 15,0 0-15,-1 0 0,1 0 16,-1 0-16,1 0 0,-1 0 0,1 0 16,-1 0-16,1 0 0,-1 0 0,1 0 0,0 0 0,-1 0 15,1 0-15,-1 0 0,1 0 0,-1 0 0,1 0 0,-1 0 0,1 20 0,0-20 16,-1 0-16,1 0 0,-1 0 0,1 0 0,-1 0 0,1 0 0,-1 0 0,1 0 0,-1 0 0,1 0 16,0 0-16,-1 0 0,1 0 0,-1 0 0,1 0 0,-21 21 0,20-21 0,1 0 0,-1 0 0,1 0 15,0 0-15,-1 0 0,1 0 0,-1 0 0,1 0 0,-1 0 0,1 0 0,-1 0 16,1 0-16,-1 20 0,1-20 0,0 0 0,-1 0 0,1 0 0,-1 0 0,1 0 0,-1 0 15,1 0-15,-1 0 0,1 21 0,0-21 0,-1 0 0,1 0 0,-1 0 0,1 0 16,-1 0-16,1 0 0,-1 0 0,1 0 0,-1 0 0,1 0 0,0 0 0,-1 0 16,1 0-16</inkml:trace>
  <inkml:trace contextRef="#ctx0" brushRef="#br0" timeOffset="9346.82">6617 13363 0,'21'0'63,"-1"0"-63,1 0 0,-1 0 16,1 0-16,0 0 0,-1 0 0,1 0 0,-1 0 0,1 0 15,-1 0-15,1 0 0,-1 0 0,1 0 0,0 0 0,-1 0 0,1 0 0,-1 0 0,1 0 16,-1 0-16,1 0 0,-1 0 0,1 0 0,-1 0 0,1 0 0,0 0 0,-1 0 0,1 0 0,-1 0 0,1 0 0,-1 0 0,1 0 0,-1 0 15,1 0-15,0 0 0,-1 0 0,1 0 0,20 0 0,0 0 0,-21 0 0,1 0 0,-1 0 0,1 0 0,20 0 0,-20 0 0,20 0 0,-21 0 0,21 0 0,-20 0 16,0 0-16,20 0 0,0 0 0,-21 0 0,1 0 0,20 0 0,21 0 0,-42 0 0,1 20 0,20-20 0,0 0 0,-21 0 0,22 0 0,-22 0 0,21 0 0,0 0 16,-20 0-16,20 0 0,-21 0 0,22 0 0,-22 0 0,21 0 0,-20 0 0,20 0 0,0 0 0,-20 0 0,20 0 0,0 0 0,-21 21 0,21-21 0,-20 0 15,-1 0-15,22 0 0,-22 0 0,21 0 0,-20 0 0,-1 0 0,1 0 0,20 0 0,-20 0 0,20 0 0,-21 0 0,21 0 0,-20 0 0,-1 0 0,1 0 0,0 0 16,20 0-16,-21 0 0,1 0 0,-1 0 0,1 0 0,-1 0 0,1 0 0,-1 0 0,1 0 0,0 0 0,-1 0 0,1 0 0,-1 0 0,21 0 0,-20 0 16,-1 0-16,1 0 0,0 0 0,-1 0 0,1 0 0,-1 0 0,1 0 0,-1 0 0,1 0 0,-1 0 0,1 0 0,-1 0 0,1 0 0,0 0 0,-1 0 0,1 0 15,-1 0-15,1 0 0,-1 0 0,1 0 0,-1 0 0,1 0 0,0 0 0,-1 0 0,1 0 0,-1 0 0,1 0 0,-1 0 0,21 0 0,-20 0 16,-1 0-16,1 0 0,0 0 0,-1 0 0,1 0 0,-1 0 0,1 0 0,-1 0 0,1 0 0,-1 0 0,1 0 0,0 0 0,-1 0 0,1 0 0,-1 0 15,1 0-15,-1 0 0,1 0 0,-1 0 0,1 0 0,-1 0 0,1 0 0,0 0 0,-1 0 0,1 0 0,-1 0 0,1 0 0,-1 0 0,1 0 0,-1 0 0,1 0 16,0 0-16,-1 0 0,1 0 0,-1 0 0,1 0 0,-1 0 0,21 0 0,-20 0 0,-1 0 0,1 0 0,0 0 0,-1 0 0,1 0 0,-1 0 0,1 0 16,-1 0-16,1 0 0,-1 0 0,1 0 0,0 0 0,-1 0 0,1 0 0,20 0 0,-21 0 0,1 0 0,-1 0 15,1 0-15,-1 0 0,1 0 0,0 0 0,-1 0 0,1 0 0,-1 0 0,1 0 0,-1 0 0,1 0 0,-1 0 0,1 0 16,0 0-16,-1 0 0,1 0 0,-1 0 0,1 0 0,-1 0 0,1 0 0,-1 0 0,1 0 16,-1 0-16,1 0 0,0 0 0,-1 0 0,1 0 0,-1 0 0,1 0 0,-1 0 0,1 0 15,-1 0-15,1 0 0,0 0 0,-1 0 0,1 0 0,-1 0 0,1 0 0,-1 0 0,1 0 16,-1 0-16,1 0 0,-1 0 0,1 0 0,0 0 0,-1 0 0,1 0 0,-1 0 0,1 0 0,-1 0 15,1 0-15,-1 0 0,1 0 0,0 0 0,-1 0 0,1 0 0,-1 20 0,1-20 0,-1 0 0,1 0 0,-1 0 0,1 0 16,-1 0-16,1 0 0,0 0 0,-1 0 0,1 0 0,-1 0 0,1 0 0,20 0 0,-21 0 0,1 0 0,0 0 16,-1 0-16,21 0 0,-20 0 0,-1 0 0,1 0 0,-1 0 0,1 0 0,-1 0 0,1 0 0,20 0 0,-20 0 0,-1 0 0,1 0 15,-1 0-15,1 0 0,-1 0 0,1 0 0,0 0 0,-1 0 0,1 0 0,-1 0 0,1 0 0,-1 0 0,1 0 0,-1 0 0,1 0 0,-1 0 0,1 0 16,0 0-16,-1 0 0,1 0 0,-1 0 0,1 0 0,-1 0 0,1 0 0,-1 0 0,1 0 0,0 0 0,-1 0 0,1 0 0,-1 0 0,1 0 16,-1 0-16,1 0 0,-1 0 0,21 0 0,-20 0 0,0 0 0,-1 0 0,1 0 0,-1 0 0,1 0 0,-1 0 0,1 0 15,-1 0-15,1 0 0,0 0 0,-1 0 0,1 0 0,-1 0 0,1 0 0,-1 0 0,-20 21 0,21-21 0,-1 0 16,1 0-16,-1 0 0,1 0 0,0 0 0,-1 0 0,1 0 0,-1 0 15,1 0-15,-1 0 0,1 0 0,-1 0 0,1 0 16,0 0-16,-1 0 0,1 0 0,-1 0 16,1 0-16,-1 0 0,1 0 15,-1 0 1</inkml:trace>
</inkml:ink>
</file>

<file path=ppt/ink/ink5.xml><?xml version="1.0" encoding="utf-8"?>
<inkml:ink xmlns:inkml="http://www.w3.org/2003/InkML">
  <inkml:definitions>
    <inkml:context xml:id="ctx0">
      <inkml:inkSource xml:id="inkSrc0">
        <inkml:traceFormat>
          <inkml:channel name="X" type="integer" min="-1024" max="1920" units="cm"/>
          <inkml:channel name="Y" type="integer" max="1080" units="cm"/>
          <inkml:channel name="T" type="integer" max="2.14748E9" units="dev"/>
        </inkml:traceFormat>
        <inkml:channelProperties>
          <inkml:channelProperty channel="X" name="resolution" value="85.5814" units="1/cm"/>
          <inkml:channelProperty channel="Y" name="resolution" value="55.6701" units="1/cm"/>
          <inkml:channelProperty channel="T" name="resolution" value="1" units="1/dev"/>
        </inkml:channelProperties>
      </inkml:inkSource>
      <inkml:timestamp xml:id="ts0" timeString="2025-10-02T07:00:38.773"/>
    </inkml:context>
    <inkml:brush xml:id="br0">
      <inkml:brushProperty name="width" value="0.05292" units="cm"/>
      <inkml:brushProperty name="height" value="0.05292" units="cm"/>
      <inkml:brushProperty name="color" value="#FF0000"/>
    </inkml:brush>
  </inkml:definitions>
  <inkml:trace contextRef="#ctx0" brushRef="#br0">9618 7668 0,'20'0'78,"1"0"-62,-1 0-16,1 0 0,-1 0 0,1 0 0,-1 0 15,1 0-15,0 0 0,-1 0 0,1 0 0,-1 0 0,1 0 0,-1 0 0,1 0 16,-1 0-16,1 0 0,0 0 0,-1 0 0,1 0 0,-1 0 0,1 0 15,-1 0-15,1 0 0,-1 0 0,1 0 0,-1 0 0,1 0 0,0 0 0,-1 0 0,1 0 16,-1 0-16,1 0 0,-1 0 0,1 0 0,-1 0 0,1 0 16,0 0-16,-1 0 0,1 0 0,-1 0 15,1 0-15,-1 0 0,1 0 0,-1 0 16,1 0-16,-1 0 0,1 0 0,0 0 16,-1 0-16,1 0 0,-1 0 0,-20-20 0,21 20 0,-1 0 15,1 0-15,-1 0 0,1 0 0,0 0 0,-1 0 16,1 0-16,-1 0 0,1 0 15,-1 0-15,1 0 0,-1 0 16,1 0-16,-1 0 0,-20 20 16,21-20-16,0 0 0,-21 21 0,20-21 15,1 0-15,-1 0 0,-20 20 0,21-20 0,-1 0 16,1 0-16,-1 0 0,1 0 0,0 0 16,-1 0-16,1 0 0,-1 0 0,1 0 15,-1 0-15,1 0 0,-1 0 0,1 0 16,-1 0-16,1 0 0,0 0 0,-1 0 15,1 0-15,-1 0 16,1 0-16,-1 0 47</inkml:trace>
  <inkml:trace contextRef="#ctx0" brushRef="#br0" timeOffset="9686.04">6432 4996 0,'21'0'16,"-21"20"30,0 1-46,20-21 16,-20 20-16,0 1 31,0 0-15,0-1-16,0 1 16,0-1-16,0 1 0,0-1 15,0 1-15,0-1 0,0 1 16,0 0-1,0-1-15,0 1 16,0-1 0,0 1-1,0-1 1,0 1 0,-20-21-1,20 20-15,0 1 16,0 0-1,0-1 1,0 1 15,0-1-15,0 1 0,0-1-16,0 1 31,0 0 31,0-1-62,0 1 16,0-1 0,0 1 93,0-1-93,0 1 15,0-1 63,0 1-79,20-21-15,-20 21 16,0-1-1,21-20 17,0 0-17,-1 0 1,1 0 15,-1 0-31,1 0 16,-21 21-16,20-21 15,1 0-15,-1 0 0,1 0 0,-1 0 16,1 0-16,0 0 16,-1 0-16,1 0 0,-1 0 0,1 0 15,-1 0-15,1 0 16,-1 0-16,1 0 0,0 0 16,-1 0-16,1 0 15,-1 0-15,1 0 0,-1 0 16,1 0-16,-1 0 15,1 0-15,-21 20 0,20-20 0,1 0 16,0 0-16,-1 0 0,1 0 0,-1 21 16,1-21-16,-1 0 0,1 0 0,-1 0 0,1 0 15,0 0-15,-1 0 0,1 0 0,-1 0 16,1 0-16,-1 0 0,1 0 0,-1 0 0,1 0 16,-1 0-16,1 0 0,0 0 15,-1 0-15,1 0 0,-1 0 16,1 0-16,-1 0 15,1 0-15,-1 0 16,1 0-16,0 0 0,-1 0 16,1 0-16,-1 0 0,1 0 0,-1 0 0,1 0 15,-1 0-15,1 0 0,-1 0 0,1 0 0,0 0 0,-1 0 16,1 0-16,-1 0 0,1 0 0,-1 0 0,-20 20 0,21-20 16,-1 0-16,1 0 0,0 0 0,-1 0 0,1 0 15,-1 0-15,1 0 0,-1 0 0,1 0 16,-1 0-16,1 0 0,-1 0 0,1 0 15,0 0-15,-1 0 0,1 0 0,-1 0 16,1 0-16,-1 0 0,1 0 16,-1 0-16,1 0 0,0 0 15,-1 0-15,1 0 16,-1 0-16,1 0 16,-1 0-16,1 0 15,-1 0-15,1 0 0,-1 0 0,1 0 16,0 0-16,-1 0 0,1 0 15,-1 0-15,1 0 0,-1 0 0,1 0 16,-1 0-16,1 0 16,0 0-16,-1 0 0,1 0 15,-1 0-15,1 0 16,-1 0-16,1 0 0,-1 0 16,1 0-16,0 0 93,-21-20-46,20 20-31,-20-21-1,0 1 1,0-1-16,21 21 0,-21-20 16,0-1-16,0 0 15,0 1-15,0-1 0,0 1 16,0-1-16,0 1 0,0-1 16,0 1-16,0-1 0,0 0 15,0 1-15,0-1 16,0 1-16,0-1 15,0 1 1,0-1-16,0 0 16,0 1-16,0-1 15,0 1 1,0-1-16,0 1 16,0-1-16,0 1 15,-21-1 1,21 0-16,0 1 15,-20 20-15,20-21 16,0 1-16,-21 20 16,21-21-16,0 1 0,-21 20 15,21-21-15,0 1 0,0-1 16,-20 21-16,-1 0 0,21-21 0,-20 21 0,20-20 16,-21 20-16,1 0 0,20-21 0,-21 21 15,21-20-15,-20 20 0,-1 0 16,0 0-16,1 0 15,20-21 1,-21 21 0,1 0-16,-1 0 15,1 0-15,-1 0 0,1 0 16,-1 0-16,0 0 16,1 0-16,20-20 0,-21 20 0,1 0 0,-1 0 15,1 0-15,-1 0 0,1 0 0,-1 0 16,1 0-16,-1 0 0,21-21 0,-21 21 0,1 0 0,-1 0 0,1 0 0,-1 0 15,1 0-15,-1-20 0,1 20 0,-1 0 0,0 0 0,1 0 0,-1 0 0,1 0 16,-1 0-16,21-21 0,-20 21 0,-1 0 0,1 0 0,-1 0 0,1 0 0,-1 0 16,0 0-16,1 0 0,-1 0 0,1 0 0,-1 0 0,1 0 15,-1 0-15,1 0 0,-1 0 0,0 0 0,1 0 0,-1 0 0,1 0 16,-1-21-16,1 21 0,-1 0 0,1 0 0,-1 0 0,1 0 16,-1 0-16,0 0 0,1 0 0,-1 0 0,1 0 0,-1 0 15,1 0-15,-1 0 0,1 0 0,-1 0 0,0 0 0,1 0 0,-1 0 16,1 0-16,-1 0 0,1 0 0,-1 0 0,1 0 0,-1 0 0,1 0 15,-1 0-15,0 0 0,1 0 0,-1 0 0,1 0 0,-1 0 16,1 0-16,20-20 0,-21 20 0,1 0 0,-1 0 0,0 0 16,1 0-16,-1 0 0,1 0 15,-1 0-15,1 0 16,-1 0 0,1 0-16,-1 0 15,1 0-15,-1 0 0,0 0 16,1 0-16,-1 0 0,1 0 15,-1 0-15,1 0 0,-1 0 16,1 0-16,-1 0 0,0 0 16,1 0-1,-1 0-15,1 0 16,-1 0-16,21 20 0,-20-20 16,-1 0-16,1 0 15,-1 0 16,21 21 79,-20-21-95,-1 0 1,21 21-16,-21-21 16</inkml:trace>
  <inkml:trace contextRef="#ctx0" brushRef="#br0" timeOffset="16909.32">6309 5839 0,'0'20'110,"0"1"-110,0-1 15,0 1-15,0-1 16,0 1-16,-21-21 0,21 21 0,0-1 15,0 1-15,0-1 0,0 1 16,0-1-16,0 1 16,0-1 31,0 1-32,0 0-15,0-1 16,0 1-16,0-1 0,0 1 15,0-1-15,-20-20 0,20 21 16,0-1-16,0 1 0,0 0 16,0-1-16,0 1 15,0-1 1,0 1-16,0-1 31,0 1 16,0-1-16,0 1-15,0 0 0,0-1-1,0 1 1,0-1-1</inkml:trace>
  <inkml:trace contextRef="#ctx0" brushRef="#br0" timeOffset="22823.31">11734 6065 0,'21'0'31,"-1"0"-15,-20-21-16,21 21 0,-1 0 0,1 0 0,-21-20 0,21 20 15,-1 0-15,1 0 0,-1 0 0,1 0 0,-1 0 0,1 0 16,-1 0-16,-20-21 0,21 21 0,0 0 0,-1 0 0,1 0 0,-1 0 16,1 0-16,-1 0 0,1 0 0,-1 0 0,1 0 0,-1 0 0,1 0 0,0 0 0,-1 0 15,1 0-15,-1 0 0,1 0 0,-1 0 0,1 0 0,-1 0 0,1 0 0,0 0 0,-1 0 16,1 0-16,-1 0 0,1 0 0,-1 0 0,1 0 0,-1 0 0,1 0 16,-1 0-16,1 0 0,0 0 0,-1 0 0,1 0 0,-1 0 0,-20 21 0,21-21 0,-1 0 0,1 0 15,-1 0-15,1 0 0,0 0 0,-1 0 0,1 0 0,-1 0 16,1 0-16,-1 0 0,-20 20 0,21-20 0,-1 0 0,1 0 0,-1 0 15,1 0-15,0 0 0,-1 0 0,1 0 0,-1 0 0,1 0 16,-1 0-16,1 0 0,-1 0 0,-20 21 0,21-21 0,0 0 16,-1 0-16,1 0 0,-1 0 0,1 0 0,-1 0 15,1 0-15,-1 0 0,1 0 0,-1 0 0,1 0 16,0 0-16,-1 0 0,1 0 16,-1 0-16,1 0 15,-1 0-15,1 0 16,-1 0-16,1 0 0,0 0 15,-1 0-15,1 0 16,-1 0 0,1 0-16</inkml:trace>
  <inkml:trace contextRef="#ctx0" brushRef="#br0" timeOffset="27107.74">7604 3228 0,'0'20'62,"0"1"-15,0 0-31,0-1-16,-21-20 0,21 21 15,0-1-15,0 1 16,0-1-16,0 1 0,-20-21 16,20 20-16,0 1 15,0 0-15,0-1 16,0 1-1,0-1 1,0 1-16,-21-21 0,21 20 16,0 1-16,0-1 0,0 1 15,0 0 1,0-1-16,0 1 16,0-1-1,-21-20-15,21 21 16,0-1-16,0 1 15,0-1-15,0 1 16,0 0-16,0-1 16,0 1-1,-20-21-15,20 20 0,0 1 16,0-1 109</inkml:trace>
  <inkml:trace contextRef="#ctx0" brushRef="#br0" timeOffset="41925.67">17776 3639 0,'21'0'31,"-1"0"-15,1 0-16,-21-21 0,20 21 15,-20-20-15,21 20 0,-1 0 0,1 0 16,-21-21-16,20 21 0,-20-20 0,21 20 0,0 0 16,-21-21-16,20 21 0,1 0 0,-1 0 0,-20-20 15,21 20-15,-1 0 0,1 0 0,-21-21 0,20 21 0,1 0 0,-21-20 0,20 20 0,1 0 16,0 0-16,-1 0 0,-20-21 0,21 21 0,-1 0 0,1 0 0,-1-21 0,1 21 0,-1 0 15,1 0-15,0 0 0,-1 0 0,-20-20 0,21 20 0,-1 0 0,1 0 0,-1 0 0,1 0 0,-1 0 0,1-21 16,-1 21-16,1 0 0,0 0 0,-1 0 0,1 0 0,-1 0 0,1 0 0,-1 0 0,1-20 0,-1 20 16,1 0-16,0 0 0,-1 0 0,1 0 0,-1-21 0,1 21 0,-1 0 0,1 0 0,-1 0 0,1 0 0,-1 0 15,-20-20-15,21 20 0,0 0 0,-1 0 0,1 0 0,-1 0 0,-20-21 0,21 21 0,-1 0 0,1 0 0,-1 0 16,1 0-16,0-20 0,-1 20 0,1 0 0,-1 0 0,1 0 0,-21-21 0,20 21 0,1 0 16,-1 0-16,1 0 0,-21-21 0,20 21 0,1 0 0,-21-20 15,21 20-15</inkml:trace>
  <inkml:trace contextRef="#ctx0" brushRef="#br0" timeOffset="42843.64">17838 3269 0,'0'21'0,"0"-1"0,-21-20 0,21 21 16,-20-21-16,20 20 0,0 1 0,-21-21 0,21 20 16,0 1-16,0-1 0,-21-20 0,21 21 0,-20 0 15,20-1-15,0 1 0,-21-21 0,21 20 0,0 1 0,-20-21 0,20 20 16,0 1-16,0-1 0,-21-20 0,21 21 0,0 0 15,0-1-15,0 1 0,0-1 16,0 1 93,21-21-109,-1 0 16,1 0-16,-1 0 0,1 0 16,-21 20-16,21-20 0,-1 0 0,1 0 0,-1 0 0,1 0 15,-1 0-15,1 0 0,-21 21 0,20-21 0,1 0 0,0 0 0,-1 0 0,-20 20 0,21-20 16,-1 0-16,1 0 0,-1 0 0,1 0 0,-21 21 0,20-21 0,1 0 0,-1 0 0,1 0 16,-21 21-16,21-21 0,-1 0 0</inkml:trace>
  <inkml:trace contextRef="#ctx0" brushRef="#br0" timeOffset="50505.49">14406 7627 0,'20'0'63,"1"0"-63,-1 0 15,1 0-15,-21-20 0,21 20 16,-1 0-16,1 0 15,-1 0-15,1 0 16,-1 0-16,1 0 0,-1 0 16,1 0-16,-1 0 0,1 0 0,0 0 15,-1 0-15,1 0 0,-1 0 0,1 0 0,-1 0 16,1 0-16,-1 0 0,1 0 0,0 0 0,-1 0 0,1 0 0,-1 0 16,1 0-16,-1 0 0,1 0 0,-1 0 0,1 0 15,-1 0-15,1 0 0,-21 20 0,21-20 0,-1 0 0,1 0 16,-1 0-16,1 0 0,-1 0 0,1 0 0,-1 0 0,1 0 15,-21 21-15,21-21 0,-1 0 0,1 0 0,-1 0 0,1 0 0,-1 0 16,1 0-16,-21 20 0,20-20 0,1 0 0,0 0 16,-1 0-16,1 0 0,-1 0 0,1 0 15,-1 0-15,1 0 0,-1 0 0,1 0 0,-1 0 0,1 0 16,0 0-16,-1 0 0,1 0 0,-1 0 0,1 0 16,-1 0-16,1 0 0,-1 0 0,1 0 0,0 0 15,-1 0-15,1 0 0,-1 0 16,1 0-16,-1 0 15,1 0 1,-1 0 0,1 0-1,-1 0-15,1 0 16,0 0 0,-1 0-16</inkml:trace>
  <inkml:trace contextRef="#ctx0" brushRef="#br0" timeOffset="54242.07">19954 6250 0,'21'0'62,"-1"0"-46,1 0-16,0 0 0,-1 0 0,-20-21 0,21 21 0,-1 0 16,1 0-16,-21-20 0,20 20 0,1 0 0,-1 0 15,-20-21-15,21 21 0,-1 0 0,1 0 16,0 0-16,-21-20 0,20 20 0,1 0 16,-21-21-16,20 21 0,1 0 15,-1 0 16,-20-21-15</inkml:trace>
  <inkml:trace contextRef="#ctx0" brushRef="#br0" timeOffset="55192.39">20221 5962 0,'21'0'31,"0"0"-31,-1 0 15,1 0-15,-21 21 0,20-21 0,1 0 0,-1 20 0,1-20 0,-1 21 0,1-21 16,0 20-16,-1-20 0,1 0 0,-21 21 0,20-21 0,1 0 0,-1 20 0,1-20 0,-1 0 0,1 0 16,-21 21-16,20-21 0,1 0 0,0 0 0,-21 20 0,20-20 0,1 0 0,-21 21 0,20-21 0,1 0 15,-1 0-15,-20 21 0,21-21 0,-21 20 110,-21-20-95,1 0 1,20 21-16,-21-21 0,1 0 16,-1 0-16,21 20 0,-20-20 15,20 21-15,-21-21 0,0 0 0,1 0 16,20 20-16,-21-20 0,1 0 0,20 21 15,-21-21 1</inkml:trace>
  <inkml:trace contextRef="#ctx0" brushRef="#br0" timeOffset="61495.74">19934 7257 0,'0'21'47,"20"-21"-32,1 0 1,-1 0-16,1 0 0,0 0 0,-1 0 0,1 0 15,-1 0-15,1 0 0,-1 0 0,1 0 0,-1 0 0,1 0 16,-1 0-16,1 0 0,0 0 0,-1 0 0,1 0 16,-1 0-16,1 0 0,-1 0 15,1 0-15,-1 0 0,1 0 32</inkml:trace>
  <inkml:trace contextRef="#ctx0" brushRef="#br0" timeOffset="62316.24">20263 7093 0,'20'0'16,"1"0"-16,-1 0 0,1 0 16,-1 0-16,-20 20 15,21-20-15,-1 0 0,1 21 0,0-21 16,-21 20-16,20-20 0,1 0 0,-1 0 0,1 0 15,-21 21-15,20-21 0,-20 20 0,21-20 0,-1 0 16,-20 21-16,21-21 0,-21 21 0,20-21 0,1 0 16,-21 20-16,21-20 0,-1 0 15,-20 21-15,21-21 0,-1 0 16,-20 20 0,0 1 15,0-1 16,-20-20-47,-1 0 0,21 21 0,-20-21 15,-1 0-15,0 0 16,21 20-16,-20-20 0,-1 0 16,1 0-16,20 21 0,-21-21 0,1 0 15,20 21 1,-21-21-16,1 0 0,-1 0 15,21 20 1,-20-20 31,20 21-16</inkml:trace>
  <inkml:trace contextRef="#ctx0" brushRef="#br0" timeOffset="66788.23">21146 8141 0,'21'0'47,"-1"0"-32,1 0-15,-1 0 0,1 0 0,0 0 16,-1 0-16,1 0 0,-1 0 0,1 0 0,-1 0 0,1 0 0,-1 0 16,1 0-16,-1 0 0,1 0 0,0 0 0,-1 0 0,1 0 15,-1 0-15,1 0 0,-1 0 0,1 0 16,-1 0-16</inkml:trace>
  <inkml:trace contextRef="#ctx0" brushRef="#br0" timeOffset="67620.27">21537 7874 0,'0'20'62,"0"1"-46,20-21-16,-20 21 0,21-21 0,-1 20 0,1-20 15,-21 21-15,20-21 0,-20 20 0,21-20 0,0 0 0,-21 21 16,20-21-16,-20 20 0,21-20 0,-1 0 0,-20 21 0,21-21 0,-21 20 0,20-20 16,-20 21-16,21-21 0,-1 0 0,1 0 0,-21 21 0,21-21 0,-21 20 0,20-20 0,1 0 15,-21 21-15,20-21 0,1 0 0,-21 20 0,20-20 78,-20 21-62,-20-21 0,20 20-1,-21-20-15,1 0 16,-1 0-16,21 21 16,-20-21-16,-1 0 0,0 0 0,21 20 0,-20-20 0,-1 0 15,1 0-15,-1 0 0,21 21 16,-20-21-16,-1 0 0,1 0 0,-1 0 0,0 0 15,1 0-15,-1 0 0,1 0 0,-1 0 0,1 0 0,-1 0 16,1 0-16,-1 0 0,0 0 0,1 0 16,-1 0-16,21 21 0,-20-21 0</inkml:trace>
  <inkml:trace contextRef="#ctx0" brushRef="#br0" timeOffset="71474.53">17180 9518 0,'21'0'0,"-1"0"0,1 0 0,-1 0 0,1 0 0,-1 0 16,1 0-16,-1 0 0,1 0 0,0 0 0,-1 0 0,1 0 16,-1 0-16,1 0 0,-1 0 0,1 0 0,-1 0 0,1 0 0,0 0 0,-1 0 0,1 0 15,-1 0-15,1 0 0,-1 0 0,1 0 0,-1 0 0,1 0 0,-1 0 0,1 0 0,0 0 0,-1 0 0,1 0 0,-1 0 16,1 0-16,-1 0 0,1 0 0,-1 0 0,1 0 0,0 0 0,-21 21 0,20-21 0,1 0 0,-1 0 0,1 0 0,-1 0 16,1 0-16,-1 0 0,1 0 0,-1 0 0,1 21 0,0-21 0,-1 0 0,1 0 0,-1 0 0,1 0 15,-1 0-15,1 0 0,-1 0 0,1 0 0,-21 20 0,21-20 0,-1 0 0,1 0 0,-1 0 0,1 0 0,-1 0 16,1 0-16,-1 0 0,1 0 0,-21 21 0,20-21 0,1 0 0,0 0 0,-1 0 0,1 0 0,-1 0 15,1 0-15,-1 0 0,1 0 0,-1 0 0,1 0 0,0 0 0,-1 0 0,1 0 0,-1 0 0,1 0 0,-1 0 16,1 20-16,-1-20 0,1 0 0,-1 0 0,1 0 0,0 0 0,-1 0 0,1 0 0,-1 0 0,1 0 16,-1 0-16,1 0 0,-1 21 0,1-21 0,0 0 0,-1 0 0,1 0 0,-1 0 0,1 0 0,-1 0 0,1 0 15,-1 0-15,-20 20 0,21-20 0,-1 0 0,1 0 0,0 0 0,-1 0 0,1 0 0,-1 0 0,1 0 0,-1 21 16,1-21-16,-1 0 0,1 0 0,0 0 0,-1 0 0,1 0 0,-1 0 0,1 0 0,-1 0 16,1 0-16,-1 0 0,-20 20 0,21-20 0,-1 0 0,1 0 0,0 0 0,-1 0 0,1 0 0,-1 0 0,1 0 0,-1 0 0,1 0 15,-1 0-15,1 0 0,0 0 0,-1 0 0,1 0 0,-1 0 0,1 0 0,-1 0 0,1 0 0,-1 0 0,1 0 16,-1 0-16,1 0 0,0 0 0,-1 0 0,1 0 0,-1 0 0,1 0 0,-1 0 0,1 0 15,-1 0-15,1 0 0,0 0 0,-1 0 0,1 0 0,-1 0 0,1 0 16,-21-20-16,20 20 0,1 0 0,-1 0 0,1 0 0,-1 0 16,-20-21-16,21 21 0,0 0 15,-1 0 1,1 0-16,-1 0 0,1 0 16,-1 0-16,1 0 0,-1 0 0,1 0 15,0 0-15,-21-20 0,20 20 0,1 0 0,-1 0 0,1 0 0,-1 0 16,1 0-16,-1 0 0,1 0 0,-1 0 0,1 0 0,0 0 0,-1 0 0,1 0 15,-1 0-15,1 0 0,-1 0 0,1 0 0,-1 0 0,1 0 0,0 0 0,-1 0 16,1 0-16,-1 0 0,1 0 0,-1 0 0,1 0 16,-1 0-16,1 0 0,-1 0 0,1 0 0,-21-21 15,21 21-15,-1 0 0,1 0 0,-1 0 16,-20-20-16,21 20 0,-1 0 0,1 0 0,-1 0 0,-20-21 16,21 21-16,0 0 0,-1 0 0,1 0 0,-1 0 15,-20-20-15,21 20 0,-1 0 16,1 0 31,-1 0-47,1 0 0,0 0 15,-1 0-15,1 0 16,-1 0 46,1 0-62</inkml:trace>
  <inkml:trace contextRef="#ctx0" brushRef="#br0" timeOffset="81335.6">12638 9375 0,'0'-21'32,"0"0"-17,0 1-15,0 40 125,0 1-109,0 0-16,-20-21 0,20 20 0,0 1 15,0-1-15,0 1 0,0-1 0,0 1 16,-21-21-16,21 20 0,0 1 16,0 0-16</inkml:trace>
  <inkml:trace contextRef="#ctx0" brushRef="#br0" timeOffset="82275.52">11447 9333 0,'20'0'0,"1"0"0,-1 0 0,-20-20 0,21 20 0,-1 0 16,1 0-16,-1 0 0,-20-21 0,21 21 0,0 0 0,-1 0 15,1 0-15,-1 0 0,1 0 0,-1 0 0,1 0 0,-1 0 16,1 0-16,-1 0 0,1 0 0,0 0 0,-1 0 0,1 0 0,-1 0 16,1 0-16,-1 0 0,1 0 0,-1 0 0,1 0 0,0 0 0,-1 0 0,1 0 15,-1 0-15,-20 21 0,21-21 0,-1 0 0,1 0 0,-1 0 0,1 0 0,-1 0 0,1 0 0,0 20 0,-1-20 16,1 0-16,-1 0 0,1 0 0,-1 0 0,1 0 0,-1 0 0,1 0 0,0 0 0,-1 0 16,1 0-16,-1 0 0,1 0 0,-1 0 0,1 0 0,-1 0 0,1 0 0,-1 0 15,1 0-15,0 0 0,-1 0 0,1 0 0,-1 0 0,1 0 0,-1 0 16,1 0-16,-1 0 0,1 0 0,0 0 0,-21-20 0,20 20 15,1 0-15,-1 0 0,1 0 0,-1 0 0,1 0 0,-1 0 16,1 0-16,-1 0 0,1 0 0,0 0 0,-1-21 0,1 21 16,-1 0-16,1 0 0,-1 0 0,-20-20 0,21 20 0,-1 0 0,1 0 15,0 0-15,-1 0 0,-20-21 0,21 21 0,-1 0 0,1 0 16,-1 0-16,1 0 0,-1 0 0,1 0 0,-1 0 16,1 0-16,0 0 0,-1 0 0,-20-20 0,21 20 15,-1 0-15,1 0 0,-1 0 0,1 0 0,-1 0 16,1 0-16,0 0 0,-1 0 0,1 0 0,-1 0 15,1 0-15,-1 0 0,1 0 0,-1 0 0,1 0 16,-1 0-16,1 0 0,0 0 16,-1 0 31,1 0-32,-1 0 16</inkml:trace>
</inkml:ink>
</file>

<file path=ppt/ink/ink6.xml><?xml version="1.0" encoding="utf-8"?>
<inkml:ink xmlns:inkml="http://www.w3.org/2003/InkML">
  <inkml:definitions>
    <inkml:context xml:id="ctx0">
      <inkml:inkSource xml:id="inkSrc0">
        <inkml:traceFormat>
          <inkml:channel name="X" type="integer" min="-1024" max="1920" units="cm"/>
          <inkml:channel name="Y" type="integer" max="1080" units="cm"/>
          <inkml:channel name="T" type="integer" max="2.14748E9" units="dev"/>
        </inkml:traceFormat>
        <inkml:channelProperties>
          <inkml:channelProperty channel="X" name="resolution" value="85.5814" units="1/cm"/>
          <inkml:channelProperty channel="Y" name="resolution" value="55.6701" units="1/cm"/>
          <inkml:channelProperty channel="T" name="resolution" value="1" units="1/dev"/>
        </inkml:channelProperties>
      </inkml:inkSource>
      <inkml:timestamp xml:id="ts0" timeString="2025-10-02T07:02:08.213"/>
    </inkml:context>
    <inkml:brush xml:id="br0">
      <inkml:brushProperty name="width" value="0.05292" units="cm"/>
      <inkml:brushProperty name="height" value="0.05292" units="cm"/>
      <inkml:brushProperty name="color" value="#FF0000"/>
    </inkml:brush>
  </inkml:definitions>
  <inkml:trace contextRef="#ctx0" brushRef="#br0">1932 1131 0,'20'0'125,"1"0"-109,-1 0-16,1 0 15,0 0-15,-1 0 0,1 0 16,-21-21-16,20 21 0,1 0 15,-1 0-15,1 0 0,-1 0 0,1 0 16,0 0-16,-1 0 0,1 0 16,-1 0-16,1 0 0,-1 0 0,1 0 0,-1 0 0,1 0 15,-1 0-15,-20-20 0,21 20 0,0 0 0,-1 0 16,1 0-16,-1 0 0,1 0 16,-1 0-16,1 0 15,-1 0-15,1 0 0,0 0 16,-1 0-1,1 0-15,-1 0 16,1 0-16,-1 0 16,1 0-16,-1 0 0,1 0 15,0 0-15,-1 0 0,1 0 0,-1 0 16,1 0-16,-1 0 0,1 0 0,-1 0 16,1 0-16,-1 0 0,1 0 0,0 0 0,-1 0 0,1 0 15,-21 20-15,20-20 0,1 0 0,-1 0 0,1 0 0,-1 0 16,1 0-16,0 0 0,-21 21 0,20-21 15,1 0-15,-1 0 0,1 0 16,-1 0-16,1 0 16,-1 0-16,1 0 0,-1 0 15,1 0-15,0 0 16,-1 0-16,1 0 0,-1 0 0,1 0 0,-21 21 16,20-21-16,1 0 0,-1 0 0,1 0 15,0 0-15,-1 0 0,1 0 0,-1 0 16,1 0-16,-1 0 0,1 0 0,-1 0 15,1 0-15,-21 20 0,20-20 0,1 0 0,0 0 16,-1 0 0,1 0-16,-1 0 0,-20 21 15,21-21-15,-1 0 63</inkml:trace>
  <inkml:trace contextRef="#ctx0" brushRef="#br0" timeOffset="5697.94">19153 1604 0,'20'0'0,"1"0"0,0 0 0,-1 0 15,1 0-15,-1 0 0,1 0 0,-1 0 16,1 0-16,-1 0 0,1 0 0,-1 0 0,1 0 16,-21 20-16,21-20 0,-1 0 0,1 0 0,-1 0 0,1 0 0,-1 0 0,1 0 15,-1 0-15,1 0 0,0 21 0,-1-21 0,1 0 0,-1 0 0,1 0 0,-1 0 0,1 0 0,-1 20 16,1-20-16,-1 0 0,1 0 0,0 0 0,-1 0 0,1 0 0,-1 21 0,1-21 0,-1 0 0,1 0 0,20 0 0,-20 0 0,-1 0 0,1 0 15,-1 0-15,1 0 0,-1 21 0,1-21 0,-1 0 0,1 0 0,20 0 0,-20 0 0,-1 0 0,1 20 0,-1-20 0,21 0 0,-20 0 0,20 0 0,-20 0 0,20 0 16,-21 0-16,1 0 0,-1 0 0,1 0 0,-1 0 0,1 0 0,20 0 0,-20 0 0,-1 0 0,21 0 0,-20 0 0,-1 0 0,1 0 0,20 0 0,-20 0 16,-1 0-16,1 0 0,-1 0 0,1 0 0,20 0 0,-21 0 0,1 0 0,-1 0 0,1 0 0,0 0 0,-1 0 0,1 0 0,20 0 0,-21 0 0,1 0 0,-1 0 15,1 0-15,0 0 0,-1 0 0,1 0 0,-1 0 0,1 0 0,-1 0 0,1 0 0,-1 0 0,1 0 0,-1 0 0,1 0 0,0 0 0,-1 0 0,1 0 16,-1 0-16,1 0 0,-1 0 0,1 0 0,-1 0 0,22 0 0,-22 21 0,1-21 0,-1 0 0,1 0 0,-1 0 0,1 0 16,-1 0-16,1 0 0,0 0 0,-1 0 0,1 0 0,-1 0 0,1 0 0,-1 20 0,1-20 0,-1 0 0,1 0 0,-1 0 15,1 0-15,0 0 0,-1 0 0,1 0 0,-1 0 0,1 0 0,-1 0 0,1 0 0,-1 0 0,1 0 0,0 0 16,-1 0-16,1 21 0,-1-21 0,1 0 0,-1 0 0,1 0 0,-1 0 0,1 0 0,-1 0 15,1 0-15,0 0 0,-1 0 0,1 0 0,-1 0 0,1 0 0,-1 0 0,1 0 16,-1 0-16,1 0 0,0 0 0,-1 0 0,1 0 0,-1 0 0,1 0 0,-1 0 0,1 20 16,-1-20-16,1 0 0,-1 0 0,1 0 0,0 0 0,-1 0 0,1 0 0,-1 0 0,1 0 15,-1 0-15,1 0 0,-1 0 0,1 0 0,0 0 0,-1 0 0,1 0 0,-1 0 0,1 0 16,-1 0-16,1 0 0,-1 0 0,1 0 0,-1 0 0,1 0 0,0 0 0,-1 0 0,1 0 16,-1 0-16,1 0 0,-1 0 0,1 0 0,-1 0 0,1 0 0,0 0 0,-21-20 0,20 20 0,1 0 0,-1 0 15,1 0-15,-1 0 0,1 0 0,-1 0 0,-20-21 0,21 21 0,-1 0 0,1 0 16,0 0-16,-1 0 0,1 0 0,-1 0 0,-20-20 0,21 20 0,-1 0 0,1 0 0,-1 0 0,1 0 15,0 0-15,-1 0 0,1 0 0,-1 0 0,1 0 0,-1 0 0,1 0 0,-1 0 16,1 0-16,-1 0 0,1 0 0,0 0 0,-1 0 0,1 0 0,-1 0 16,1 0-16,-1 0 0,1 0 0,-1 0 0,1 0 15,0 0-15,-1 0 0,1 0 0,-1 0 0,1 0 16,-1 0-16,-20-21 0,21 21 0,-1 0 0,1 0 16,-1 0-16,1 0 0,0 0 15,-1 0-15,1 0 0,-1 0 0,1 0 16,-1 0-16,1 0 0,-1 0 0,1 0 15,-21-20-15,21 20 0,-1 0 0,1 0 0,-1 0 0,1 0 16,-1 0-16,1 0 0,-1 0 16,1 0-16,-1 0 0,1 0 0,0 0 15,-1 0-15,1 0 0,-1 0 16,1 0-16,-1 0 78,1 0-62,-1 0-1</inkml:trace>
  <inkml:trace contextRef="#ctx0" brushRef="#br0" timeOffset="10488.52">2651 226 0,'-20'0'0,"20"-20"0,-21 20 0,0 0 16,1 0-16,20-21 0,-21 21 0,1 0 0,-1 0 16,21-20-16,-20 20 0,-1 0 0,1 0 15,-1 0-15,0 0 16,1 0 0,-1 0-16,1 0 15,20 20-15,-21-20 0,1 0 0,20 21 16,-21-21-16,1 0 0,-1 0 0,21 20 0,-20-20 0,-1 0 15,21 21-15,-21-21 0,21 21 0,-20-21 0,-1 0 0,21 20 0,-20-20 16,-1 21-16,1-21 0,20 20 0,-21-20 0,1 0 16,20 21-16,-21-21 0,21 20 0,-21-20 0,21 21 0,0-1 15,-20-20-15,-1 0 0,21 21 16,0 0-16,-20-21 0,20 20 0,0 1 16,0-1-16,-21-20 0,21 21 15,0-1-15,0 1 16,0-1-16,0 1 0,-20-21 15,20 21-15,0-1 0,0 1 16,0-1-16,0 1 0,0-1 0,0 1 16,0-1-16,0 1 0,0 0 15,0-1-15,0 1 0,0-1 16,0 1-16,0-1 16,0 1-16,0-1 0,0 1 15,0 0-15,0-1 16,20-20-16,-20 21 0,0-1 0,21-20 15,-21 21-15,0-1 0,20-20 0,-20 21 16,21-21-16,-21 21 0,0-1 16,20-20-16,-20 21 0,0-1 0,21-20 0,-21 21 15,21-21-15,-21 20 0,20-20 0,-20 21 16,21-21-16,-21 20 0,20-20 0,-20 21 16,21-21-16,-21 21 0,20-21 0,1 0 0,-21 20 0,20-20 15,1 0-15,-21 21 0,21-21 0,-1 0 16,-20 20-16,21-20 0,-1 0 0,1 0 0,-1 0 0,-20 21 0,21-21 15,-1 0-15,1 0 0,-1 0 0,1 20 0,0-20 16,-1 0-16,1 0 0,-1 0 0,-20 21 16,21-21-16,-1 0 0,1 0 0,-1 0 0,1 0 15,0 0-15,-1 0 0,1 0 16,-1 0-16,1 0 0,-1 0 16,1 0-16,-1 0 0,1 0 15,0 0-15,-1 0 0,1 0 0,-1 0 0,1 0 16,-1 0-16,-20-21 0,21 21 0,-1 0 0,1-20 15,-1 20-15,1 0 0,-21-21 0,21 21 0,-21-20 0,20 20 0,1 0 16,-1 0-16,-20-21 0,21 21 0,-21-20 16,20 20-16,1 0 0,-21-21 0,20 21 0,-20-21 0,21 21 15,-21-20-15,21 20 0,-21-21 0,0 1 0,20 20 16,-20-21-16,21 21 0,-21-20 0,0-1 0,20 21 16,-20-20-16,0-1 0,0 0 15,0 1-15,21 20 0,-21-21 16,0 1-16,0-1 0,0 1 15,0-1-15,20 21 0,-20-21 0,0 1 16,0-1-16,0 1 0,0-1 16,0 1-16,0-1 0,0 1 15,0-1-15,0 0 16,0 1-16,0-1 16,0 1-16,0-1 15,-20 21-15,20-20 0,0-1 0,-21 21 0,21-20 0,-20 20 16,20-21-16,-21 0 0,21 1 0,0-1 0,-20 21 15,20-20-15,-21 20 0,21-21 0,0 1 0,-21 20 16,21-21-16,-20 21 0,20-20 0,0-1 0,-21 21 16,21-21-16,0 1 0,-20 20 15,20-21-15,0 1 0,-21 20 0,21-21 16,-20 21-16,-1 0 0,21-20 16,-20 20-16,20-21 0,-21 21 0,0 0 15,21-20-15,-20 20 0,-1 0 0,21-21 0,-20 21 16,20-21-16,-21 21 0,1 0 0,-1 0 15,1 0-15,20-20 0,-21 20 0,1 0 0,20-21 0,-21 21 0,0 0 16,1 0-16,-1 0 0,21-20 0,-20 20 0,-1 0 0,1 0 16,20-21-16,-21 21 0,1 0 0,-1 0 0,21-20 0,-21 20 15,1 0-15</inkml:trace>
  <inkml:trace contextRef="#ctx0" brushRef="#br0" timeOffset="13369.05">3658 1172 0,'21'0'0,"-1"0"15,1 0 1,-1 0-16,1 0 15,-1 0-15,1 0 16,-1 0-16,1 0 0,0 0 0,-1 0 16,1 0-16,-1 0 0,1 0 0,-1 0 15,1 0-15,-1 0 0,1 0 0,-21 21 0,21-21 0,-1 0 16,1 0-16,-1 0 0,1 0 0,-1 0 0,1 0 16,-1 0-16,1 0 0,-1 0 0,1 0 15,0 0-15,-1 0 0,1 0 16,-1 0-16,1 0 0,-1 0 15,1 0-15,-1 0 16,1 0-16,0 0 16,-1 0 15</inkml:trace>
  <inkml:trace contextRef="#ctx0" brushRef="#br0" timeOffset="21272.99">1356 1892 0,'0'20'0,"0"1"0,0-1 0,0 1 15,0-1-15,0 1 0,0-1 0,0 1 0,0 0 16,0-1-16,0 1 0,0-1 0,0 1 15,0-1-15,0 1 0,0 0 0,0-1 16,0 1-16,0-1 0,0 1 16,0-1-16,0 1 0,0-1 0,0 1 0,0 0 15,-20-1-15,20 1 0,0-1 0,0 1 0,0-1 16,0 1-16,0-1 0,0 1 0,0 0 0,0-1 0,0 1 16,-21-21-16,21 20 0,0 1 0,0-1 0,0 1 0,-20-21 0,20 20 0,0 1 0,0 0 15,-21-1-15,21 1 0,0-1 0,0 1 0,-20-21 0,20 20 0,0 1 0,-21-1 16,21 1-16,0 0 0,0-1 0,-20 1 0,20-1 0,0 1 0,0-1 15,0 1-15,0-1 0,-21-20 0,21 21 0,0 0 0,0-1 0,-21 1 0,21-1 16,0 1-16,0-1 0,-20 1 0,20 0 0,0-1 0,0 1 0,0-1 16,-21-20-16,21 21 0,0-1 0,0 1 0,0-1 0,-20 1 0,20 0 0,0-1 15,0 1-15,0-1 0,0 1 0,0-1 0,-21-20 0,21 21 0,0-1 0,0 1 16,0 0-16,0-1 0,-20 1 0,20-1 0,0 1 0,0-1 0,0 1 16,0-1-16,-21-20 0,21 21 0,0 0 0,0-1 0,0 1 0,0-1 15,-20-20-15,20 21 0,0-1 0,0 1 0,0-1 0,0 1 0,0 0 0,-21-21 0,21 20 16,0 1-16,0-1 0,0 1 0,0-1 0,0 1 0,0-1 0,-20-20 0,20 21 0,0 0 15,0-1-15,0 1 0,0-1 0,-21-20 0,21 21 0,0-1 0,0 1 16,0-1-16,0 1 0,0 0 0,-21-1 0,21 1 0,0-1 16,0 1-16,0-1 0,0 1 0,0 0 0,0-1 0,0 1 0,0-1 0,0 1 15,0-1-15,0 1 0,0-1 0,0 1 0,0 0 0,0-1 16,0 1-16,0-1 0,0 1 0,0-1 0,0 1 0,0-1 0,0 1 16,0 0-16,0-1 0,0 1 0,0-1 0,0 1 0,0-1 0,0 1 0,0-1 15,0 1-15,0 0 0,0-1 0,0 1 0,0-1 0,0 1 0,0-1 0,0 1 16,0-1-16,0 1 0,0 0 0,0-1 0,0 1 0,0-1 0,0 1 0,0-1 0,21-20 15,-21 21-15,0-1 0,0 1 0,0 0 0,0-1 0,0 1 0,0-1 0,21-20 0,-21 21 0,0-1 16,0 1-16,0 0 0,0-1 0,0 1 0,0-1 0,0 1 0,20-1 0,-20 1 0,0-1 16,0 1-16,21 0 0,-21-1 0,0 1 0,0-1 0,0 1 0,20-21 0,-20 20 0,0 1 15,0-1-15,0 1 0,0 0 0,0-1 0,0 1 0,0-1 0,0 1 0,0-1 0,0 1 16,0-1-16,0 1 0,0 0 0,0-1 0,0 1 0,0-1 0,0 1 0,21-21 0,-21 20 0,0 1 16,0-1-16,0 1 0,0 0 0,0-1 0,0 1 0,0-1 0,0 1 0,0-1 0,20-20 0,-20 21 0,0-1 0,0 1 15,0 0-15,0-1 0,0 1 0,0-1 0,0 1 0,0-1 0,21 1 0,-21-1 0,0 1 0,0 0 0,0-1 0,0 1 16,0-1-16,0 1 0,0-1 0,0 1 0,20 0 0,-20-1 0,0 1 0,0-1 0,0 1 0,0-1 0,0 1 0,0-1 15,0 1-15,21-21 0,-21 21 0,0-1 0,0 1 0,0-1 0,0 1 0,0-1 0,0 1 0,0-1 0,0 1 0,0 0 16,0-1-16,0 1 0,20-1 0,-20 1 0,0-1 0,0 1 0,0-1 0,0 1 0,21-21 0,-21 21 0,0-1 0,0 1 16,0-1-16,0 1 0,0-1 0,21 1 0,-21-1 0,0 1 0,0 0 0,0-1 0,0 1 15,20-1-15,-20 1 0,0-1 0,0 1 0,0-1 0,0 1 0,0 0 0,21-21 0,-21 20 0,0 1 0,0-1 16,0 1-16,0-1 0,0 1 0,20-21 0,-20 21 0,0-1 0,0 1 0,0-1 0,0 1 0,0-1 16,0 1-16,21-1 0,-21 1 0,0 0 0,0-1 0,0 1 0,0-1 0,20 1 15,-20-1-15,0 1 0,0-1 0,21 1 0,-21 0 0,0-1 0,0 1 0,0-1 0,0 1 16,0-1-16,0 1 0,0-1 0,0 1 0,20 0 0,-20-1 0,0 1 0,0-1 0,0 1 0,0-1 15,21 1-15,-21-1 0,0 1 0,0 0 0,0-1 0,0 1 0,0-1 0,0 1 0,21-21 0,-21 20 0,0 1 16,0-1-16,0 1 0,0 0 0,0-1 0,0 1 0,20-1 0,-20 1 0,0-1 0,0 1 16,0-1-16,0 1 0,0 0 0,0-1 0,0 1 0,0-1 0,0 1 0,0-1 0,0 1 15,21 0-15,-21-1 0,0 1 0,0-1 0,0 1 0,0-1 0,0 1 0,0-1 0,0 1 16,0 0-16,0-1 0,0 1 0,0-1 0,0 1 0,0-1 0,0 1 0,0-1 0,-21 1 0,21 0 0,0-1 16,0 1-16,0-1 0,-20 21 0,20-20 0,0-1 0,0 1 0,0 0 0,-21-1 0,21 1 0,0-1 0,0 1 15,0-1-15,0 1 0,-21-1 0,21 1 0,0 0 0,0-1 0,0 1 0,-20-1 0,20 1 0,0-1 0,0 1 0,0-1 0,-21-20 0,21 21 16,0 0-16,0-1 0,0 1 0,0-1 0,0 1 0,0-1 0,-20 1 0,20 0 0,0-1 0,0 1 0,0 20 0,0-21 0,-21-20 0,21 21 15,0-1-15,0 1 0,0 0 0,0-1 0,0 1 0,-20-1 0,20 1 0,0-1 0,0 1 0,0-1 0,0 1 0,-21 0 0,21-1 16,0 1-16,0-1 0,0 1 0,0-1 0,0 1 0,0-1 0,0 1 0,-20-21 0,20 21 0,0-1 16,0 1-16,0-1 0,0 1 0,0-1 0,-21 1 0,21-1 0,0 1 0,0 0 15,0-1-15,0 1 0,0-1 0,-21-20 0,21 21 0,0-1 16,0 1-16,0-1 0,0 1 0,0 0 16,-20-21-16,20 20 0,0 1 0,0-1 15,0 1-15,0-1 0,0 1 16,0 0-16,0-1 15,-21-20 1,21 21-16,0-1 16,0 1 15,0-1-15,0 1 15</inkml:trace>
  <inkml:trace contextRef="#ctx0" brushRef="#br0" timeOffset="28470.03">18393 4708 0,'20'0'31,"1"0"-31,-1 0 0,1 0 0,-1 0 16,1 0-16,-1 0 0,1 0 0,-21-21 0,20 21 16,1 0-16,0 0 0,-1 0 0,1 0 0,-21-20 0,20 20 0,1 0 15,-1 0-15,1 0 0,-1 0 0,1 0 0,0 0 0,-21-21 0,20 21 0,1 0 16,-1 0-16,1 0 0,-1 0 0,1 0 0,-1 0 16,-20-20-16,21 20 0</inkml:trace>
  <inkml:trace contextRef="#ctx0" brushRef="#br0" timeOffset="29214.07">18393 4564 0,'-21'0'15,"21"21"1,-21-21-16,21 20 0,-20-20 15,20 21-15,-21-21 16,21 20-16,0 1 0,-20-21 16,20 20-16,-21-20 0,1 0 15,20 21-15,-21-21 0,21 21 0,0-1 16,-20-20-16,20 21 16,20-21 46,1 0-46,-1 0-16,1 0 0,-1 0 15,1 0-15,-1 0 16,1 0-16,0 0 0,-1 0 16,1 0-16,-1 0 0,1 0 0,-1 0 15,1 0-15,-1 0 0,1 0 0,-1 0 16,1 0-16,0 0 0,-1 0 0,1 0 15,-1 0-15,1 0 0,-21 20 63,20-20-63,1 0 0</inkml:trace>
  <inkml:trace contextRef="#ctx0" brushRef="#br0" timeOffset="32363.46">16892 5983 0,'21'0'125,"-1"0"-110,1 0-15,0 0 0,-1 0 16,-20 20-16,21-20 15,-1 0 48,1 0-47,-1 0-16</inkml:trace>
  <inkml:trace contextRef="#ctx0" brushRef="#br0" timeOffset="34547.65">16625 6496 0,'21'0'0,"-1"0"47,1 0-32,-1 0-15,1 0 0,0 0 0,-1 0 16,1 21-16,-1-21 0,1 0 0,-1 0 0,1 21 16,-1-21-16,1 0 0,-1 0 0,-20 20 0,21-20 15,0 0-15,-1 0 0,1 0 0,-1 0 0,1 0 16,-1 0-16,1 0 0,-1 0 16,-20 21-1,21-21 1,-21 20-1</inkml:trace>
  <inkml:trace contextRef="#ctx0" brushRef="#br0" timeOffset="35230.56">17118 6435 0,'21'0'16,"-21"20"-1,21-20-15,-1 0 0,1 21 16,-1-21-16,-20 20 0,21-20 16,-21 21-16,20-21 0,1 0 15,-21 21-15,-21-21 78,21 20-78,-20-20 0,-1 0 16,21 21-16,-20-21 16,20 20-16,-21-20 0,21 21 0,-20-21 15,20 20 16,-21-20-31,0 0 32,21 21-17,-20-21-15,-1 0 0,1 0 0,20 20 16,-21-20-16,21 21 0,-20-21 0,20 21 16,-21-21-16,21 20 0,-20-20 0</inkml:trace>
  <inkml:trace contextRef="#ctx0" brushRef="#br0" timeOffset="42329.64">16605 8079 0,'0'21'16,"0"0"0,0-1-1,0 1 1,0-1-1,0 1 1,-21-21-16,21 20 0,0 1 16,0-1-16,0 1 15,0 0-15,0-1 0,0 1 16,0-1-16,-20-20 0,20 21 16,0-1-16,0 1 0,0-1 15,0 1-15,0 0 0,0-1 16,0 1-16,0-1 15,0 1-15,0-1 16,0 1-16,-21-21 16</inkml:trace>
  <inkml:trace contextRef="#ctx0" brushRef="#br0" timeOffset="43079.53">16317 8408 0,'0'21'16,"21"-21"-1,-21 20-15,0 1 16,0 0-16,0-1 15,20 1-15,-20-1 0,0 1 16,0-1-16,21-20 0,-21 21 16,0-1-16,20-20 0,-20 21 15,21-21-15,-21 21 0,0-1 16,20-20-16,-20 21 16,21-21-16,-21 20 15,20-20-15,1 0 16,-21 21-16,20-21 15,1 0-15,0 0 16,-1 0 0,-20 20-16,21-20 0,-1 0 15,1 0 1,-21-20 0,0-1-1,20 21-15,1 0 16,-21-20-16,20 20 0,-20-21 0,21 21 15,0-20-15,-1 20 16,-20-21-16,21 21 0,-1 0 16,-20-21-16,21 21 0,-1 0 15</inkml:trace>
</inkml:ink>
</file>

<file path=ppt/ink/ink7.xml><?xml version="1.0" encoding="utf-8"?>
<inkml:ink xmlns:inkml="http://www.w3.org/2003/InkML">
  <inkml:definitions>
    <inkml:context xml:id="ctx0">
      <inkml:inkSource xml:id="inkSrc0">
        <inkml:traceFormat>
          <inkml:channel name="X" type="integer" min="-1024" max="1920" units="cm"/>
          <inkml:channel name="Y" type="integer" max="1080" units="cm"/>
          <inkml:channel name="T" type="integer" max="2.14748E9" units="dev"/>
        </inkml:traceFormat>
        <inkml:channelProperties>
          <inkml:channelProperty channel="X" name="resolution" value="85.5814" units="1/cm"/>
          <inkml:channelProperty channel="Y" name="resolution" value="55.6701" units="1/cm"/>
          <inkml:channelProperty channel="T" name="resolution" value="1" units="1/dev"/>
        </inkml:channelProperties>
      </inkml:inkSource>
      <inkml:timestamp xml:id="ts0" timeString="2025-10-02T07:03:22.365"/>
    </inkml:context>
    <inkml:brush xml:id="br0">
      <inkml:brushProperty name="width" value="0.05292" units="cm"/>
      <inkml:brushProperty name="height" value="0.05292" units="cm"/>
      <inkml:brushProperty name="color" value="#FF0000"/>
    </inkml:brush>
  </inkml:definitions>
  <inkml:trace contextRef="#ctx0" brushRef="#br0">9104 2179 0,'20'0'47,"1"0"-47,0 0 15,-1 0-15,1 0 16,-1 0-1,1 0-15,-1 0 16,1 0-16,-1 0 16,1 0-16,-1 0 0,1 0 15,0 0-15,-1 0 0,1 0 0,-1 0 0,1 0 16,-1 0-16,1 0 0,-1 0 0,1 0 0,0 0 0,-1 0 16,1 0-16,-1 0 0,1 0 0,-1 0 0,1 0 0,-1 0 15,1 0-15,-1 0 0,1 0 0,0 0 0,-1 0 16,1 0-16,-1 0 0,1 0 15,-1 0-15,1 0 0,-1 0 16,1 0-16,0 0 0,-1 0 16,1 0-16,-1 0 0,1 0 0,-1 0 15,1 0-15,-1 0 0,1 0 0,-1 0 16,1 0-16,0 0 0,-1 0 0,1 0 16,-1 0-16,1 0 0,-1 0 15,1 0-15,-1 0 16,1 0-1,0 0-15,-21 21 0,20-21 16,1 0-16,-1 0 0,1 0 16,-1 0-16,1 0 0,-1 0 15,1 0-15,-1 0 0,1 0 0,0 0 16,-1 0-16,1 0 0,-21 21 0,20-21 16,1 0-16,-1 0 0,1 0 15,-1 0-15,1 0 16,0 0-1,-1 0-15,1 0 16,-1 0-16,1 0 16,-1 0-16,1 0 15,-1 0-15,1 0 16,-1 0-16,1 0 16,0 0-1,-1 0-15,1 0 31,-1 0-31,1 0 32,-1 0-32,1 0 15,-1 0 95,1 0-95,0 0 17,-1 0-17,1 0 1,-1 0-1,1 0 1,-1 0 0,1 0-16,-1 0 15,1 0 1,-1 0-16,1 0 16</inkml:trace>
  <inkml:trace contextRef="#ctx0" brushRef="#br0" timeOffset="3063.17">11960 2221 0,'21'0'31,"-1"0"-31,-20-21 0,21 21 0,0 0 16,-1 0-16,1 0 0,-1 0 0,1 0 16,-1 0-16,1 0 0,-1 0 15,1 0-15,-1 0 0,1 0 16,0 0-16,-1 0 0,1 0 0,-1 0 0,1 0 0,-1 0 15,1 0-15,-1 0 0,1 0 0,0 0 0,-1 0 0,1 0 0,-1 0 16,1 0-16,-21 21 0,20-21 0,1 0 0,-1 0 0,1 0 0,-1 0 0,1 0 0,0 0 16,-1 0-16,1 0 0,-1 0 0,1 0 0,-1 0 0,1 0 0,-1 0 0,1 0 15,0 0-15,-1 0 0,1 0 0,-1 0 0,1 0 0,-1 0 0,1 0 0,-1 0 0,1 0 0,-1 0 16,1 0-16,0 0 0,20 0 0,-21 0 0,1 0 0,-1 0 0,1 0 0,-1 0 0,22-21 0,-22 21 0,1 0 0,-1 0 0,1 0 16,-1 0-16,1 0 0,-1 0 0,1 0 0,-1 0 0,1 0 0,0-21 0,20 21 0,-21 0 0,1 0 0,-1 0 0,1 0 0,-1-20 0,1 20 15,0 0-15,-1 0 0,1 0 0,-1-21 0,1 21 0,-1 0 0,1 0 0,-1 0 0,1 0 0,-1 0 0,1-20 0,0 20 0,-1 0 0,1 0 16,-1 0-16,1 0 0,-1 0 0,1 0 0,-1-21 0,1 21 0,0 0 0,-1 0 0,1 0 0,-1 0 0,1-20 15,-1 20-15,1 0 0,-1 0 0,1 0 0,-1 0 0,1 0 0,0 0 0,-1 0 0,1 0 16,-1 0-16,1 0 0,-1 0 0,1 0 0,-1 0 0,1 0 0,0 0 0,-1 0 0,1 0 16,-1 0-16,1 0 0,-1 0 0,1 0 0,-1 0 0,1 0 0,-1 0 15,1 0-15,0 0 0,-1 0 0,1 0 0,-1 0 16,1 0-16,-1 0 0,1 0 0,-21-21 0,20 21 16,1 0-1,0 0 1,-1 0-1,1 0-15,-1 0 16,1 0-16,-1 0 0,1 0 16,-1 0-16,1 0 0,-1 0 0,1 0 15,0 0-15,-1 0 0,1 0 16,-1 0-16,1 0 0,-1 0 0,1 0 16,-1 0-16,1 0 0,0 0 15,-1 0-15,1 0 0,-1 0 16,-20 21-16,21-21 0,-1 0 15</inkml:trace>
  <inkml:trace contextRef="#ctx0" brushRef="#br0" timeOffset="16888.34">14776 1727 0,'20'0'31,"1"0"-31,-21-20 0,20 20 16,1 0-16,-1 0 15,-20-21-15,21 21 0,0 0 47,-21-21-31,20 21 0</inkml:trace>
  <inkml:trace contextRef="#ctx0" brushRef="#br0" timeOffset="17799.23">14940 1563 0,'21'0'62,"-1"0"-62,1 0 16,-1 0-16,1 0 16,-21 20-16,20-20 31,1 0-16,-1 0 1,-20 21-16,21-21 0,0 0 16,-21 20 62,0 1-47,-21-21-31,0 0 16,21 20-16,-20-20 15,20 21 1,-21-21 0,21 21-16,0-1 15,0 1-15,0-1 16,0 1-1,-20-21-15,20 20 16,0 1 0</inkml:trace>
  <inkml:trace contextRef="#ctx0" brushRef="#br0" timeOffset="31773.82">1747 12068 0,'20'0'62,"1"0"-62,0 0 0,-21-21 16,20 21-16,1 0 0,-1 0 0,1 0 16,-1 0-16,1 0 0,-1 0 15,1 0-15,-1 0 0,1 0 0,0 0 16,-1 0-16,1 0 0,-1 0 0,1 0 0,-1 0 0,1 0 0,-1 0 16,-20 21-16,21-21 0,0 0 0,-1 0 0,1 0 0,-1 20 0,1-20 0,-1 0 0,1 0 0,-1 0 0,1 21 0,-1-21 15,1 0-15,0 0 0,-1 0 0,1 20 0,20-20 0,-21 0 0,1 0 0,-1 0 0,1 21 0,0-21 0,20 20 0,-21-20 0,1 0 0,-1 0 0,1 0 0,20 21 16,-20-21-16,-1 0 0,1 0 0,20 20 0,0-20 0,-21 0 0,1 0 0,-1 0 0,1 0 0,20 21 0,-20-21 0,-1 0 0,1 21 0,-1-21 0,1 0 15,-1 0-15,1 0 0,0 20 0,-1-20 0,1 0 0,-1 0 0,1 0 0,-1 0 0,21 21 0,-20-21 0,-1 0 0,1 0 0,0 0 0,-1 0 0,1 0 16,-1 0-16,1 0 0,-1 0 0,1 0 0,-21 20 0,20-20 0,1 0 0,0 0 0,-1 0 0,1 0 0,-1 0 16,1 0-16,-1 0 0,1 0 0,-1 0 0,1 0 0,-1 0 0,1 0 0,0 0 15,-1 0-15,1 0 0,-1 0 0,1 0 0,-1 0 0,1 0 16,-1 0-16,-20-20 0,21 20 0,0 0 0,-1 0 0,1 0 0,-1 0 16,1-21-16,-1 21 0,1 0 0,-1 0 0,1 0 0,-1 0 0,1 0 0,0 0 0,-1 0 15,1 0-15,-1 0 0,1 0 0,-1 0 0,1 0 0,-1 0 0,1 0 0,0 0 0,-1 0 0,1 0 0,-1 0 0,1 0 16,-1 0-16,1 0 0,-1 0 0,1 0 0,-1 0 0,1 0 0,0 0 0,-1 0 0,1 0 0,-1 0 0,1 0 15,-1 0-15,1 0 0,-1 0 0,1 0 0,0 0 0,-1 0 0,1 0 0,-1 0 0,1 0 0,-1 0 0,1 0 16,-1 0-16,1 0 0,-1 0 0,1 0 0,0 0 0,-1 0 0,1 0 0,-1 0 0,1 0 0,-1 0 0,1 0 16,-1 0-16,1 0 0,0 0 0,-1 0 0,1 0 0,-1-20 0,1 20 0,-1 0 0,1 0 0,-1 0 0,1 0 0,-1 0 0,1 0 15,0 0-15,-1 0 0,1 0 0,-1 0 0,1 0 0,-1 0 0,1 0 0,-1 0 0,1 0 0,0 0 0,-1 0 0,1 0 0,-1 0 16,1 0-16,-1 0 0,1 0 0,-1 0 0,1 0 0,-1 0 0,1 0 0,0 0 0,-1 0 0,1 0 0,20 0 0,-21 0 16,1 0-16,-1 0 0,1 0 0,0 0 0,-1 0 0,1 0 0,-1 0 0,1 0 0,-1 0 0,1 0 0,-1 0 0,1 0 0,-1 0 15,1 0-15,0 0 0,-1 0 0,1 0 0,-1 0 0,1 0 0,-1 0 0,1 0 0,-1 0 0,1 0 0,0 0 16,-1 0-16,1 0 0,-1 0 0,1 0 0,-1 0 0,1 0 0,-1 0 0,1 0 0,-1-21 15,1 21-15,0 0 0,-1 0 0,1 0 0,-1 0 0,1 0 0,-1 0 0,-20-21 16,21 21-16,-1 0 0,1 0 0,0 0 0,-1 0 0,1 0 0,-1 0 0,-20-20 0,21 20 16,-1 0-16,1 0 0,-1 0 0,1 0 0,-1 0 0,-20-21 0,21 21 0,0 0 0,-1 0 0,1 0 15,-1 0-15,1 0 0,-1 0 0,1 0 0,-1 0 0,1 0 0,0 0 0,-1 0 0,1 0 0,-1 0 0,1 0 16,-1-20-16,1 20 0,-1 0 0,1 0 0,-1 0 0,1 0 0,0 0 0,-1 0 0,1 0 0,-1 0 0,1 0 0,-1 0 16,1 0-16,-1 0 0,1 0 0,0 0 0,-1 0 0,1 0 0,-1 0 0,1 0 0,-1 0 0,1 20 0,-1-20 15,1 0-15,-1 0 0,1 0 0,0 0 0,-1 0 0,1 0 0,-1 0 0,1 21 0,-1-21 0,1 0 16,-1 0-16,1 0 0,0 0 0,-1 0 0,1 0 0,-1 0 0,1 0 0,-1 0 0,1 0 0,-1 0 15,1 0-15,-1 20 0,1-20 0,0 0 0,-1 0 0,1 0 0,-1 0 0,1 0 0,-1 0 0,1 0 16,-1 0-16,1 0 0,0 0 0,-1 0 0,1 0 0,-1 0 0,1 0 0,-1 0 0,1 0 0,-1 0 16,1 0-16,-1 0 0,1 0 0,0 0 0,-1 0 0,1 0 0,-1 0 0,1 0 0,-1 0 15,1 0-15,-1 0 0,1 0 0,0 0 0,-1 0 0,1 0 0,-1 0 0,1 0 16,-1 0-16,1 0 0,-1 0 0,1 0 0,0 0 0,-1 0 0,1 0 0,-1-20 16,1 20-16,-1 0 0,1 0 0,-1 0 0,1 0 0,-1 0 0,1 0 0,0 0 15,-1 0-15,1 0 0,-1 0 0,1 0 0,-1 0 0,1-21 0,-1 21 0,1 0 0,0 0 0,-1 0 0,1 0 16,-1 0-16,1 0 0,-1 0 0,1 0 0,-1 0 0,1 0 0,-1 0 0,1 0 0,0 0 0,-1 0 0,1 0 15,-1 0-15,1 0 0,-1 0 0,1 0 0,-1 0 0,1 0 0,0 0 0,-1 0 0,1 0 0,-1 0 0,1 0 0,-1 0 0,1 0 16,-1 0-16,1 0 0,-1 0 0,1 0 0,0 0 0,-1 0 0,1 0 0,-1 0 0,1 0 0,-1 0 0,1 0 0,-1 0 16,1 0-16,0 0 0,-1 0 0,1 0 0,-1 0 0,1 0 0,-1 0 0,1 0 0,-1 0 0,1 0 15,-1 0-15,1 0 0,0 0 0,-1 0 0,1 0 0,-1 0 0,1 0 0,-1 0 0,1 0 16,-1 0-16,1 0 0,0 0 0,-1 21 0,1-21 0,-1 0 0,1 0 0,-1 0 0,1 0 16,-1 0-16,1 0 0,-1 0 0,1 0 0,0 0 0,-1 0 0,1 0 0,-1 0 15,1 0-15,-1 0 0,1 0 0,-1 0 0,1 0 0,0 0 0,-1 0 0,1 0 0,-1 0 0,-20 20 16,21-20-16,-1 0 0,1 0 0,-1 0 0,1 0 0,-1 0 0,1 0 0,0 0 0,-1 0 15,1 0-15,-1 0 0,1 0 0,-1 0 0,-20 21 0,21-21 0,-1 0 0,1 0 0,0 0 16,-1 0-16,1 0 0,-1 0 0,1 0 0,-1 0 0,1 0 16</inkml:trace>
  <inkml:trace contextRef="#ctx0" brushRef="#br0" timeOffset="38403.81">14940 10115 0,'0'-21'0,"21"21"16,-1 0-16,-20-21 16,21 21-16,-1 0 0,1 0 0,-1 0 15,-20-20-15,21 20 0,-1 0 0,1 0 16,0 0-16,-21-21 0,20 21 0,1 0 0,-1 0 0,1 0 0,-1 0 0,1 0 15,-1 0-15,1 0 0,-21-20 0,21 20 0,-1 0 0,1 0 0,-1 0 0,1 0 0,-1 0 0,1 0 16,-1 0-16,1 0 0,0-21 0,-1 21 0,1 0 0,-1 0 0,1 0 0,-1 0 0,1 0 0,-1 0 0,1 0 0,-1 0 0,1 0 16,0 0-16,-1 0 0,1 0 0,-1 0 0,1 0 0,-1 0 0,1 0 0,-1 0 0,1 0 0,0 0 0,-1 0 0,1 0 0,-1 0 0,1 0 0,-1 0 15,1 0-15,20 0 0,-21 0 0,1 0 0,0 0 0,-1 0 0,1 0 0,-1 0 0,21 0 0,-20 0 0,-1 0 0,1 0 0,0 0 0,-1 0 0,1 0 0,-1 0 16,1 0-16,-1 0 0,21 0 0,-20 0 0,-1 0 0,1 0 0,0 0 0,-1 0 0,1 0 0,-1 0 0,1 0 0,-1 0 0,1 0 0,-1 0 0,1 0 16,0 0-16,-1 0 0,1 0 0,-1 0 0,1 0 0,-1 0 0,1 0 0,-1 0 0,1 0 0,-1 0 0,1 0 0,0 0 0,-1 0 0,1 0 15,-1 0-15,1 0 0,-1 0 0,1 0 0,-1 0 0,1 0 0,0 0 0,-1 0 0,1 0 0,-1 0 16,1 0-16,-1 0 0,1 0 0,-1 0 0,1 0 0,-1 0 0,1 0 15,0 0-15,-1 0 0,1 0 0,-1 0 0,1 0 0,-1 0 0,1 0 16,-1 0-16,1 0 0,0 0 0,-1 0 0,1 0 0,-1 0 16,1 0-16,-1 0 0,1 0 0,-1 0 0,1 0 0,-1 0 0,1 0 0,0 0 0,-1 0 15,1 0-15,-1 0 0,1 0 0,-1 0 0,1 0 0,-1 0 0,1 0 0,0 0 0,-1 0 0,1 0 0,-1 0 16,1 0-16,-1 0 0,1 0 0,-1 0 0,1 0 0,-1 0 0,1 0 0,0 0 0,-1 0 0,21 0 16,-20 0-16,-1 0 0,1 0 0,-1 0 0,1 0 0,0 0 0,-1 0 0,1 0 0,-1 0 0,1 0 15,-1 0-15,1 0 0,-1 0 0,1 0 0,-1 0 0,1 0 0,0 0 0,-1 0 0,1 0 0,-1 0 0,1 0 0,-1 0 16,1 0-16,-1 0 0,1 0 0,0 0 0,-1 0 0,1 0 0,-1 0 0,1 0 0,-1 0 0,1 0 0,-1 0 0,1 0 0,-1 0 0,1 0 0,0 0 15,-1 0-15,1 0 0,-1 0 0,1 0 0,-1 0 0,1 0 0,-1 0 0,1 0 0,0 0 0,-1 0 0,1 0 16,-1 0-16,1 0 0,-1 0 0,1 0 0,20 0 0,-21 0 0,1 0 0,0 0 0,-1 0 0,1 0 0,-1 0 16,1 0-16,-1 0 0,1 0 0,-1 0 0,1 0 0,0 0 0,-1 0 0,1 0 0,-1 0 0,1 0 0,-1 0 0,1 0 15,-1 0-15,1 0 0,-1 0 0,1 0 0,0 0 0,-1 0 0,1 0 0,-1 0 0,1 0 0,-1 0 0,1 0 0,-1 0 16,1 0-16,0 0 0,-1 0 0,1 0 0,-1 0 0,1 0 0,-1 0 0,1 0 16,-1 0-16,1 0 0,-1 0 0,1 0 0,0 0 0,-1 0 0,1 0 0,-1 0 15,1 0-15,-1 0 0,1 0 0,-21-20 0,20 20 0,1 0 0,0 0 16,-1 0-16,1 0 0,-1 0 0,1 0 15,-1 0-15,1 0 0,-1 0 0,1 0 0,-1 0 16,-20-21-16,21 21 0,0 0 0,-1 0 0,1 0 0,-1 0 16,1 0-16,-1 0 0,1 0 0,-1 0 0,1 0 0,0 0 15,-1 0-15,1 0 0,-1 0 0,1 0 0,-1 0 16,1 0-16,-1 0 0,1 0 0,-1 0 0,1 0 0,0 0 0,-1 0 16,1 0-16,-1 0 0,1 0 0,-1 0 0,1 0 0,-1 0 15,1 0-15,0 21 0,-1-21 0,1 0 0,-1 0 0,1 0 16,-1 0-16,1 0 0,-1 0 15,1 0-15,-1 0 16,1 0 172</inkml:trace>
</inkml:ink>
</file>

<file path=ppt/ink/ink8.xml><?xml version="1.0" encoding="utf-8"?>
<inkml:ink xmlns:inkml="http://www.w3.org/2003/InkML">
  <inkml:definitions>
    <inkml:context xml:id="ctx0">
      <inkml:inkSource xml:id="inkSrc0">
        <inkml:traceFormat>
          <inkml:channel name="X" type="integer" min="-1024" max="1920" units="cm"/>
          <inkml:channel name="Y" type="integer" max="1080" units="cm"/>
          <inkml:channel name="T" type="integer" max="2.14748E9" units="dev"/>
        </inkml:traceFormat>
        <inkml:channelProperties>
          <inkml:channelProperty channel="X" name="resolution" value="85.5814" units="1/cm"/>
          <inkml:channelProperty channel="Y" name="resolution" value="55.6701" units="1/cm"/>
          <inkml:channelProperty channel="T" name="resolution" value="1" units="1/dev"/>
        </inkml:channelProperties>
      </inkml:inkSource>
      <inkml:timestamp xml:id="ts0" timeString="2025-10-02T07:04:14.981"/>
    </inkml:context>
    <inkml:brush xml:id="br0">
      <inkml:brushProperty name="width" value="0.05292" units="cm"/>
      <inkml:brushProperty name="height" value="0.05292" units="cm"/>
      <inkml:brushProperty name="color" value="#FF0000"/>
    </inkml:brush>
  </inkml:definitions>
  <inkml:trace contextRef="#ctx0" brushRef="#br0">4850 2529 0,'21'0'0,"-1"0"16,1 0-1,-1 0-15,1 0 16,-1 0-16,1 0 0,-1 0 15,1 0-15,-1 0 0,1 0 0,0 0 16,-21-21-16,20 21 0,1 0 0,-1 0 0,1 0 0,-1 0 16,1 0-16,-1 0 0,1 0 0,0 0 0,-1 0 0,1 0 0,-1 0 15,1 0-15,-1 0 0,1 0 0,-1 0 0,1 0 0,-1 0 0,1 0 16,0 0-16,-1 0 0,1 0 0,-1 0 0,1 0 0,-1 0 16,1 0-16,-1 0 0,1 0 0,0 0 0,-1 0 15,1 0-15,-1 0 0,1 0 0,-1 0 16,1 0-16,-1 0 0,1 0 0,-1 0 15,1 0-15,0 0 0,-1 0 16,1 0-16,-1 0 16,1 0-16,-1 0 15,1 0 1,-1 0-16,1 0 16,0 0-16,-1 0 15,1 0-15,-1 0 0,1 0 16,-1 0-16,1 0 0,-1 0 15,1 0-15,-1 0 16,1 0-16,0 0 0,-1 0 0,1 0 16,-1 0-16,1 0 15</inkml:trace>
  <inkml:trace contextRef="#ctx0" brushRef="#br0" timeOffset="5332.06">4727 9765 0,'20'0'79,"1"0"-79,-1 0 15,1 0-15,-1 0 0,1 0 0,0 0 0,-21 21 0,20-21 16,1 0-16,-1 0 0,1 0 0,-1 0 0,1 0 0,-1 0 0,1 20 0,-1-20 15,1 0-15,0 0 0,-1 0 0,1 0 0,-1 0 0,1 0 0,-1 0 0,1 0 0,-1 21 0,1-21 16,0 0-16,-1 0 0,1 0 0,-1 0 0,1 0 0,-1 0 0,1 0 0,-1 0 16,1 0-16,-1 20 0,1-20 0,0 0 0,-1 0 0,1 0 0,-1 0 0,1 0 15,-1 0-15,1 0 0,-1 0 0,1 0 0,0 0 16,-1 0-16,1 0 0,-1 0 0,1 0 16,-1 0-16,1 0 0,-1 0 0,1 0 15,-1 0-15,1 0 0,0 0 16,-1 0-16,1 0 15,-1 0-15,1 0 16,-1 0-16,1 0 16,-1 0-16,1 0 15,0 0 79,-1 0-78,1 0-16,-1 0 15,1 0-15,-1 0 16,1 0-16,-1 0 0,1 0 16</inkml:trace>
  <inkml:trace contextRef="#ctx0" brushRef="#br0" timeOffset="11107.51">7912 10649 0,'20'0'47,"-20"-20"-47,21 20 16,0 0-1,-21-21-15,20 21 0,1 0 16,-21-21 0,20 21-16,1 0 0,-1 0 0,1 0 0,-1 0 15,1 0-15,0 0 0,-1 0 0,1 0 0,-1 0 16,1 0-16,-1 0 0,1 0 0,-1 0 0,1 0 0,-1 0 0,1 0 0,0 0 16,-1 0-16,1 0 0,-1 0 0,1 0 0,-1 0 0,1 0 0,-1 0 0,1 0 0,0 0 0,-1 0 0,1 0 15,-1 0-15,1 0 0,-1 0 0,1 0 0,-1 0 0,1 0 0,-1 0 0,1 0 0,0 0 0,-1 0 0,1 0 16,-1 0-16,1 0 0,-1 0 0,1 0 0,-1 0 0,1 0 0,0 0 0,-1 0 0,1 0 15,-1 0-15,1 0 0,-1 0 0,1 0 0,-1 0 0,1 0 0,0 0 16,-1 0-16,1 0 0,-1 0 0,1 0 0,-1 0 0,1 0 16,-1 0-16,1 0 0,-1 0 0,1 0 0,0 0 0,-1 0 15,1 0-15,-1 0 0,1 0 0,-1 0 0,1 0 16,-1 0-16,1 0 0,0 0 0,-1 0 0,1 0 16,-1 0-16,1 0 0,-1 0 0,1 0 0,-1 0 0,-20-20 15,21 20-15,-1 0 0,1 0 0,0 0 0,-1 0 0,1 0 16,-1 0-16,1 0 0,-21-21 0,20 21 0,1 0 15,-1 0-15,1 0 0,0 0 0,-1 0 16,1 0-16,-1 0 0,1 0 0,-21-20 16,20 20-16,1 0 0,-1 0 0,1 0 15,-1 0-15,1 0 0,0 0 0,-1 0 16,1 0-16,-1 0 0,1 0 0,-1 0 16,1 0-16,-1 0 0,1 0 0,0 0 15,-1 0-15,1 0 0,-1 0 0,1 0 16,-1 0-16,1 0 0,-1 0 0,1 0 0,-1 0 0,1 0 15,0 0-15,-1 0 0,1 0 0,-1 0 16,1 0-16,-1 0 0,1 0 0,-1 0 16,1 0-16,0 0 0,-1 0 0,1 0 15,-1 0-15,1 0 0,-1 0 0,1 0 16,-1 0-16,1 0 0,-1 0 0,1 0 16,0 0-16,-1 0 0,1 0 15,-1 0-15,1 0 0,-1 0 0,1 20 16,-1-20-16,1 0 0,0 0 0,-1 0 0,1 0 15,-1 0-15,1 0 0,-1 0 0,1 0 0,-1 0 0,1 0 16,-1 0-16,1 0 0,0 0 0,-1 0 0,1 0 16,-1 0-16,1 0 0,-1 0 0,1 0 0,-1 0 15,1 0-15,0 0 0,-1 0 0,1 0 16,-1 0-16,1 0 0,-1 0 16,1 0-1,-1 0-15,1 0 16,-1 0-16,1 0 15,0 0-15,-1 0 16,1 0 0,-1 0-1,1 0-15,-1 0 16,1 0-16,-1 0 0,1 0 16,0 0-16,-1 0 15,1 0 1,-1 0-16,1 0 15,-1 0-15,1 0 16,-1 0 0,1 0 15,-1 0-15,1 0-1,0 0-15,-1 0 16,1 0-16,-1 0 15,1 0 1</inkml:trace>
  <inkml:trace contextRef="#ctx0" brushRef="#br0" timeOffset="19917.66">13933 9786 0,'21'0'125,"-1"0"-110,1 0-15,-1 0 0,1 0 16,-1 0-16,1 0 0,0 0 0,-1 0 15,1 0-15,-1 0 0,1 0 0,-1 0 0,1 0 16,-1 0-16,1 0 0,-1 0 0,1 0 16,0 0-16,-1 0 0,1 0 15,-1 0-15,1 0 0,-1 0 16,1 0-16,-1 0 0,1 0 0,0 0 16,-1 0-16,1 0 0,-1 0 0,1 0 0,-1 0 15,1 0-15,-1 0 0,1 0 0,-1 0 0,1 0 16,0 0-16,-1 0 0,1 0 0,-1 0 15,1 0-15,-1 0 0,1 0 16,-1 0-16,1 0 0,0 0 0,-1 0 16,1 0-16,-1 0 0,1 0 15,-1 0-15,1 0 0,-1 0 0,1 0 16,-1 0-16,1 0 0,0 0 0,-1 0 16,1 0-16,-1 0 0,1 0 0,-1 0 0,1 0 15,-1 0-15,1 0 0,0 0 0,-1 0 16,1 0-16,-1 0 0,1 0 15,-1 0-15,1 0 16,-1 0 0,1 0-16,0 0 15,-1 0-15,1 0 0,-1 0 16,1 0-16,-1 0 0,1 0 0,-1 0 16,1 0-16,-1 0 0,1 0 0,0 0 0,-1 0 0,1 0 15,-21-21-15,20 21 0,1 0 0,-1 0 0,1 0 0,-1 0 16,1 0-16,0 0 0,-1 0 15,1 0 1,-1 0 0,1 0-16,-1 0 0,1 0 15,-1 0-15,1 0 0,-1 0 16,1 0-16,0 0 0,-1 0 0,1 0 16,-1 0-16,1 0 0,-1 0 0,1 0 0,-1 0 15,1 0-15,0 0 16,-1 0-16,-20 21 0,21-21 15,-1 0-15,1 0 0,-1 0 16,1 0-16,-1 0 0,1 0 0,-1 0 16,1 0-16,0 0 0,-1 0 0,1 0 15,-1 0-15,1 0 0,-1 0 0,1 0 0,-1 0 16,1 0-16,0 0 0,-1 0 16,1 0-16,-1 0 15,1 0-15,-1 0 0,1 0 16,-1 0-16,-20 20 0,21-20 0,-1 0 15,1 0-15,0 0 0,-1 0 0,1 0 0,-1 0 16,1 0-16,-1 0 0,1 0 0,-1 0 0,1 0 16,0 0-16,-1 0 0,1 0 0,-1 0 0,1 0 0,-21 21 0,20-21 15,1 0-15,-1 0 0,1 0 0,-1 0 0,1 0 16,0 0-16,-1 0 0,1 0 0,-1 0 16,1 0-16,-1 0 0,1 0 15,-1 0 1,1 0-16,0 0 0,-1 0 15,1 0-15,-1 0 0,1 0 16,-1 0-16,1 0 0,-1 0 16,1 0-16,-1 0 15,1 0 1,0 0 0,-1 0-1,1 0-15,-1 0 16,1 0-16,-1 0 15,1 0-15,-1 0 0,1 0 16,0 0-16,-1 0 16,-20 20-16,21-20 0,-1 0 0,1 0 15,-1 0-15,1 0 0,-1 0 16,1 0 0,-1 0 15,1 0-16,0 0 1,-1 0-16,1 0 16,-1 0-1,1 0 1,-1 0-16,1 0 16,-1 0-16,1 0 15,0 0-15,-1 0 0,1 0 16,-1 0-16,1 0 0,-1 0 0,1 0 15,-1 0-15,1 0 0,-1 0 0,1 0 16,0 0-16,-1 0 0,1 0 0,-1 0 16,1 0-1,-1 0-15,1 0 16,-1 0 0,1 0-16,0 0 15,-1 0-15,1 0 16,-1 0-16,1 0 15,-1 0-15,1 0 16,-1 0 0,1 0-1,-1 0 1,1 0-16,0 0 16,-1 0-16,1 0 0,-1 0 15,1 0-15,-1 0 16,1 0-16,-1 0 0,-20-20 0,21 20 15,0 0 1,-1 0-16,1 0 16,-1-21-1,1 21-15,-1 0 16,1 0-16,-1 0 0,1 0 0,-1 0 16,-20-20-16,21 20 0,0 0 15,-1 0-15,1 0 0,-1 0 0,1 0 16,-1 0-16,1 0 15,-1 0-15,-20-21 0,21 21 16,0 0-16,-1 0 16,1 0-16,-1 0 15,1 0-15,-1 0 16,-20-20-16,21 20 16,-1 0 15,1 0 0,-1 0-15,1 0-1,0 0 1,-1 0 0,1 0-1,-1 0 1,1 0-1,-1 0-15,1 0 16,-1 0-16,1 0 16,0 0 31,-1 0-16,1 0 47,-1 0-31,1 0-16,-1 0 47</inkml:trace>
</inkml:ink>
</file>

<file path=ppt/ink/ink9.xml><?xml version="1.0" encoding="utf-8"?>
<inkml:ink xmlns:inkml="http://www.w3.org/2003/InkML">
  <inkml:definitions>
    <inkml:context xml:id="ctx0">
      <inkml:inkSource xml:id="inkSrc0">
        <inkml:traceFormat>
          <inkml:channel name="X" type="integer" min="-1024" max="1920" units="cm"/>
          <inkml:channel name="Y" type="integer" max="1080" units="cm"/>
          <inkml:channel name="T" type="integer" max="2.14748E9" units="dev"/>
        </inkml:traceFormat>
        <inkml:channelProperties>
          <inkml:channelProperty channel="X" name="resolution" value="85.5814" units="1/cm"/>
          <inkml:channelProperty channel="Y" name="resolution" value="55.6701" units="1/cm"/>
          <inkml:channelProperty channel="T" name="resolution" value="1" units="1/dev"/>
        </inkml:channelProperties>
      </inkml:inkSource>
      <inkml:timestamp xml:id="ts0" timeString="2025-10-02T07:04:53.767"/>
    </inkml:context>
    <inkml:brush xml:id="br0">
      <inkml:brushProperty name="width" value="0.05292" units="cm"/>
      <inkml:brushProperty name="height" value="0.05292" units="cm"/>
      <inkml:brushProperty name="color" value="#FF0000"/>
    </inkml:brush>
  </inkml:definitions>
  <inkml:trace contextRef="#ctx0" brushRef="#br0">5754 4914 0,'21'0'31,"-1"0"-31,1 0 15,-1 0-15,1 0 0,-1 0 16,1 0-16,0 0 0,-1 0 0,1 0 0,-1 0 16,1 0-16,-1 0 0,1 0 0,-1 0 0,1 0 0,0 0 15,-1 0-15,1 0 0,-1 0 0,1 0 0,-1 0 16,1 0-16,-1 0 0,-20 20 0,21-20 0,-1 0 0,1 0 16,0 0-16,-1 0 0,1 0 0,-1 0 0,1 0 15,-1 0-15,1 0 0,-1 0 16,1 0-16,0 0 0,-1 0 0,1 0 15,-1 0-15,1 0 16,-1 0 78,1 0-32,-1 0-46,1 0 0,-1 0 15,-20-20-16,21 20-15,0 0 16,-1 0-16,1 0 16,-1 0-16,1 0 0,-1 0 15,1 0-15,-1 0 0,1 0 32</inkml:trace>
  <inkml:trace contextRef="#ctx0" brushRef="#br0" timeOffset="13607.74">6617 6085 0,'21'0'78,"-1"0"-78,1 0 0,-1 0 0,1 0 16,0 0-16,-1 0 0,1 0 0,-1 0 0,1 0 16,-1 0-16,1 0 0,-1 0 0,1 0 0,-21-20 0,21 20 0,-1 0 15,1 0-15,-1 0 0,1 0 0,-1 0 0,1 0 0,-1 0 0,1 0 0,-1 0 0,1 0 16,0 0-16,-1 0 0,1 0 0,-1 0 0,1 0 0,-1 0 0,1 0 0,-21 20 0,20-20 0,1 0 0,0 0 16,-1 0-16,1 0 0,-1 0 0,1 0 0,-1 0 0,1 0 0,-21 21 0,20-21 0,1 0 15,-1 0-15,1 0 0,0 0 0,-21 20 0,20-20 0,1 0 0,-1 0 16,1 0-16,-1 0 0,1 0 0,-1 0 15,1 0-15,0 0 0,-1 0 16,1 0 0,-1 0-16,1 0 0,-1 0 0,1 0 15,-1 0-15,1 0 0,-1 0 16,1 0-16,0 0 0,-1 0 0,1 0 0,-1 0 16,-20-20-16,21 20 0,-1 0 0,1 0 15,-1 0 48,1 0-48,0 0-15,-1 0 16,1 0-16,-1 0 16,1 0-16,-1 0 0,1-21 15,-1 21-15,1 0 16,-1 0-16,1 0 15,0 0 64,-21-20-79,20 20 31,1 0-16</inkml:trace>
  <inkml:trace contextRef="#ctx0" brushRef="#br0" timeOffset="25350.06">19913 6928 0,'21'0'32,"-1"0"-17,1 0 1,-1 0-16,1 0 0,0 0 15,-1 0-15,1 0 0,-1 0 16,1 0-16,-1 0 31,1 0-15,-1 0 0,1 0-16,-1 0 15,-20-20-15,21 20 0,0 0 16</inkml:trace>
  <inkml:trace contextRef="#ctx0" brushRef="#br0" timeOffset="26050.06">20242 6784 0,'0'21'78,"21"-21"-78,-21 20 0,20-20 0,-20 21 0,21-21 0,-1 0 15,-20 21-15,21-21 0,-21 20 0,20-20 16,-20 21-16,21-21 0,-21 20 0,20-20 0,1 0 16,-21 21-16,21-21 15,-21 20 110,-21-20-109,0 0-16,21 21 0,-20-21 15,-1 0-15,21 20 0,-20-20 16,-1 0-16,1 0 0,20 21 16,-21-21-16,21 21 31</inkml:trace>
</inkml:ink>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5.png>
</file>

<file path=ppt/media/image36.jpe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jpeg>
</file>

<file path=ppt/media/image62.png>
</file>

<file path=ppt/media/image63.jpeg>
</file>

<file path=ppt/media/image64.png>
</file>

<file path=ppt/media/image65.png>
</file>

<file path=ppt/media/image66.png>
</file>

<file path=ppt/media/image67.png>
</file>

<file path=ppt/media/image68.png>
</file>

<file path=ppt/media/image69.jpeg>
</file>

<file path=ppt/media/image7.png>
</file>

<file path=ppt/media/image70.png>
</file>

<file path=ppt/media/image71.jpeg>
</file>

<file path=ppt/media/image72.png>
</file>

<file path=ppt/media/image73.jpeg>
</file>

<file path=ppt/media/image74.png>
</file>

<file path=ppt/media/image75.png>
</file>

<file path=ppt/media/image7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d1bf8d60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d1bf8d60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Tx/>
              <a:buNone/>
            </a:pPr>
            <a:endParaRPr lang="en-US" dirty="0"/>
          </a:p>
          <a:p>
            <a:pPr marL="285750" indent="-285750">
              <a:buFontTx/>
              <a:buChar char="-"/>
            </a:pPr>
            <a:r>
              <a:rPr lang="en-US" dirty="0"/>
              <a:t>So </a:t>
            </a:r>
            <a:r>
              <a:rPr lang="en-US" dirty="0" err="1"/>
              <a:t>với</a:t>
            </a:r>
            <a:r>
              <a:rPr lang="en-US" dirty="0"/>
              <a:t> AI Agent </a:t>
            </a:r>
            <a:r>
              <a:rPr lang="en-US" dirty="0" err="1"/>
              <a:t>thì</a:t>
            </a:r>
            <a:r>
              <a:rPr lang="en-US" dirty="0"/>
              <a:t> </a:t>
            </a:r>
            <a:r>
              <a:rPr lang="en-US" dirty="0" err="1"/>
              <a:t>có</a:t>
            </a:r>
            <a:r>
              <a:rPr lang="en-US" dirty="0"/>
              <a:t> </a:t>
            </a:r>
            <a:r>
              <a:rPr lang="en-US" dirty="0" err="1"/>
              <a:t>khả</a:t>
            </a:r>
            <a:r>
              <a:rPr lang="en-US" dirty="0"/>
              <a:t> </a:t>
            </a:r>
            <a:r>
              <a:rPr lang="en-US" dirty="0" err="1"/>
              <a:t>năng</a:t>
            </a:r>
            <a:r>
              <a:rPr lang="en-US" dirty="0"/>
              <a:t> </a:t>
            </a:r>
            <a:r>
              <a:rPr lang="en-US" dirty="0" err="1"/>
              <a:t>nhận</a:t>
            </a:r>
            <a:r>
              <a:rPr lang="en-US" dirty="0"/>
              <a:t> </a:t>
            </a:r>
            <a:r>
              <a:rPr lang="en-US" dirty="0" err="1"/>
              <a:t>thức</a:t>
            </a:r>
            <a:r>
              <a:rPr lang="en-US" dirty="0"/>
              <a:t>, </a:t>
            </a:r>
            <a:r>
              <a:rPr lang="en-US" dirty="0" err="1"/>
              <a:t>lập</a:t>
            </a:r>
            <a:r>
              <a:rPr lang="en-US" dirty="0"/>
              <a:t> </a:t>
            </a:r>
            <a:r>
              <a:rPr lang="en-US" dirty="0" err="1"/>
              <a:t>luận</a:t>
            </a:r>
            <a:r>
              <a:rPr lang="en-US" dirty="0"/>
              <a:t>, </a:t>
            </a:r>
            <a:r>
              <a:rPr lang="en-US" dirty="0" err="1"/>
              <a:t>ra</a:t>
            </a:r>
            <a:r>
              <a:rPr lang="en-US" dirty="0"/>
              <a:t> </a:t>
            </a:r>
            <a:r>
              <a:rPr lang="en-US" dirty="0" err="1"/>
              <a:t>quyết</a:t>
            </a:r>
            <a:r>
              <a:rPr lang="en-US" dirty="0"/>
              <a:t> </a:t>
            </a:r>
            <a:r>
              <a:rPr lang="en-US" dirty="0" err="1"/>
              <a:t>định</a:t>
            </a:r>
            <a:r>
              <a:rPr lang="en-US" dirty="0"/>
              <a:t>, </a:t>
            </a:r>
            <a:r>
              <a:rPr lang="en-US" dirty="0" err="1"/>
              <a:t>linh</a:t>
            </a:r>
            <a:r>
              <a:rPr lang="en-US" dirty="0"/>
              <a:t> </a:t>
            </a:r>
            <a:r>
              <a:rPr lang="en-US" dirty="0" err="1"/>
              <a:t>hoạt</a:t>
            </a:r>
            <a:r>
              <a:rPr lang="en-US" dirty="0"/>
              <a:t>, </a:t>
            </a:r>
            <a:r>
              <a:rPr lang="en-US" dirty="0" err="1"/>
              <a:t>và</a:t>
            </a:r>
            <a:r>
              <a:rPr lang="en-US" dirty="0"/>
              <a:t> </a:t>
            </a:r>
            <a:r>
              <a:rPr lang="en-US" dirty="0" err="1"/>
              <a:t>có</a:t>
            </a:r>
            <a:r>
              <a:rPr lang="en-US" dirty="0"/>
              <a:t> </a:t>
            </a:r>
            <a:r>
              <a:rPr lang="en-US" dirty="0" err="1"/>
              <a:t>thể</a:t>
            </a:r>
            <a:r>
              <a:rPr lang="en-US" dirty="0"/>
              <a:t> </a:t>
            </a:r>
            <a:r>
              <a:rPr lang="en-US" dirty="0" err="1"/>
              <a:t>học</a:t>
            </a:r>
            <a:r>
              <a:rPr lang="en-US" dirty="0"/>
              <a:t> </a:t>
            </a:r>
            <a:r>
              <a:rPr lang="en-US" dirty="0" err="1"/>
              <a:t>từ</a:t>
            </a:r>
            <a:r>
              <a:rPr lang="en-US" dirty="0"/>
              <a:t> </a:t>
            </a:r>
            <a:r>
              <a:rPr lang="en-US" dirty="0" err="1"/>
              <a:t>dữ</a:t>
            </a:r>
            <a:r>
              <a:rPr lang="en-US" dirty="0"/>
              <a:t> </a:t>
            </a:r>
            <a:r>
              <a:rPr lang="en-US" dirty="0" err="1"/>
              <a:t>liệu</a:t>
            </a:r>
            <a:r>
              <a:rPr lang="en-US" dirty="0"/>
              <a:t> </a:t>
            </a:r>
            <a:r>
              <a:rPr lang="en-US" dirty="0" err="1"/>
              <a:t>mới</a:t>
            </a:r>
            <a:endParaRPr lang="en-US" dirty="0"/>
          </a:p>
          <a:p>
            <a:endParaRPr lang="en-US" dirty="0"/>
          </a:p>
        </p:txBody>
      </p:sp>
    </p:spTree>
    <p:extLst>
      <p:ext uri="{BB962C8B-B14F-4D97-AF65-F5344CB8AC3E}">
        <p14:creationId xmlns:p14="http://schemas.microsoft.com/office/powerpoint/2010/main" val="29802896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vi-VN" b="1" dirty="0"/>
              <a:t>Phản ánh</a:t>
            </a:r>
            <a:r>
              <a:rPr lang="vi-VN" dirty="0"/>
              <a:t> → nhìn lại để học hỏi.</a:t>
            </a:r>
          </a:p>
          <a:p>
            <a:r>
              <a:rPr lang="vi-VN" b="1" dirty="0"/>
              <a:t>Tự phê bình</a:t>
            </a:r>
            <a:r>
              <a:rPr lang="vi-VN" dirty="0"/>
              <a:t> → tự đánh giá, tránh sai lầm.</a:t>
            </a:r>
          </a:p>
          <a:p>
            <a:r>
              <a:rPr lang="vi-VN" b="1" dirty="0"/>
              <a:t>Chuỗi suy nghĩ</a:t>
            </a:r>
            <a:r>
              <a:rPr lang="vi-VN" dirty="0"/>
              <a:t> → lập luận theo bước, dễ kiểm soát.</a:t>
            </a:r>
          </a:p>
          <a:p>
            <a:r>
              <a:rPr lang="vi-VN" b="1" dirty="0"/>
              <a:t>Phân tích mục tiêu phụ</a:t>
            </a:r>
            <a:r>
              <a:rPr lang="vi-VN" dirty="0"/>
              <a:t> → chia nhỏ vấn đề để nhiều agent phối hợp hiệu quả.</a:t>
            </a:r>
          </a:p>
        </p:txBody>
      </p:sp>
    </p:spTree>
    <p:extLst>
      <p:ext uri="{BB962C8B-B14F-4D97-AF65-F5344CB8AC3E}">
        <p14:creationId xmlns:p14="http://schemas.microsoft.com/office/powerpoint/2010/main" val="24635140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Reasoning: </a:t>
            </a:r>
            <a:r>
              <a:rPr lang="en-US" dirty="0" err="1"/>
              <a:t>lập</a:t>
            </a:r>
            <a:r>
              <a:rPr lang="en-US" dirty="0"/>
              <a:t> </a:t>
            </a:r>
            <a:r>
              <a:rPr lang="en-US" dirty="0" err="1"/>
              <a:t>kế</a:t>
            </a:r>
            <a:r>
              <a:rPr lang="en-US" dirty="0"/>
              <a:t> </a:t>
            </a:r>
            <a:r>
              <a:rPr lang="en-US" dirty="0" err="1"/>
              <a:t>hoạch</a:t>
            </a:r>
            <a:r>
              <a:rPr lang="en-US" dirty="0"/>
              <a:t>.</a:t>
            </a:r>
          </a:p>
          <a:p>
            <a:r>
              <a:rPr lang="en-US" dirty="0"/>
              <a:t>Ở </a:t>
            </a:r>
            <a:r>
              <a:rPr lang="en-US" dirty="0" err="1"/>
              <a:t>đây</a:t>
            </a:r>
            <a:r>
              <a:rPr lang="en-US" dirty="0"/>
              <a:t> API </a:t>
            </a:r>
            <a:r>
              <a:rPr lang="en-US" dirty="0" err="1"/>
              <a:t>được</a:t>
            </a:r>
            <a:r>
              <a:rPr lang="en-US" dirty="0"/>
              <a:t> </a:t>
            </a:r>
            <a:r>
              <a:rPr lang="en-US" dirty="0" err="1"/>
              <a:t>gọi</a:t>
            </a:r>
            <a:r>
              <a:rPr lang="en-US" dirty="0"/>
              <a:t>, </a:t>
            </a:r>
            <a:r>
              <a:rPr lang="en-US" dirty="0" err="1"/>
              <a:t>sau</a:t>
            </a:r>
            <a:r>
              <a:rPr lang="en-US" dirty="0"/>
              <a:t> </a:t>
            </a:r>
            <a:r>
              <a:rPr lang="en-US" dirty="0" err="1"/>
              <a:t>đó</a:t>
            </a:r>
            <a:r>
              <a:rPr lang="en-US" dirty="0"/>
              <a:t> </a:t>
            </a:r>
            <a:r>
              <a:rPr lang="en-US" dirty="0" err="1"/>
              <a:t>trả</a:t>
            </a:r>
            <a:r>
              <a:rPr lang="en-US" dirty="0"/>
              <a:t> </a:t>
            </a:r>
            <a:r>
              <a:rPr lang="en-US" dirty="0" err="1"/>
              <a:t>về</a:t>
            </a:r>
            <a:r>
              <a:rPr lang="en-US" dirty="0"/>
              <a:t> </a:t>
            </a:r>
            <a:r>
              <a:rPr lang="en-US" dirty="0" err="1"/>
              <a:t>kết</a:t>
            </a:r>
            <a:r>
              <a:rPr lang="en-US" dirty="0"/>
              <a:t> </a:t>
            </a:r>
            <a:r>
              <a:rPr lang="en-US" dirty="0" err="1"/>
              <a:t>quả</a:t>
            </a:r>
            <a:r>
              <a:rPr lang="en-US" dirty="0"/>
              <a:t>. LLMs </a:t>
            </a:r>
            <a:r>
              <a:rPr lang="en-US" dirty="0" err="1"/>
              <a:t>sẽ</a:t>
            </a:r>
            <a:r>
              <a:rPr lang="en-US" dirty="0"/>
              <a:t> </a:t>
            </a:r>
            <a:r>
              <a:rPr lang="en-US" dirty="0" err="1"/>
              <a:t>lấy</a:t>
            </a:r>
            <a:r>
              <a:rPr lang="en-US" dirty="0"/>
              <a:t> </a:t>
            </a:r>
            <a:r>
              <a:rPr lang="en-US" dirty="0" err="1"/>
              <a:t>kết</a:t>
            </a:r>
            <a:r>
              <a:rPr lang="en-US" dirty="0"/>
              <a:t> </a:t>
            </a:r>
            <a:r>
              <a:rPr lang="en-US" dirty="0" err="1"/>
              <a:t>quả</a:t>
            </a:r>
            <a:r>
              <a:rPr lang="en-US" dirty="0"/>
              <a:t> </a:t>
            </a:r>
            <a:r>
              <a:rPr lang="en-US" dirty="0" err="1"/>
              <a:t>đó</a:t>
            </a:r>
            <a:r>
              <a:rPr lang="en-US" dirty="0"/>
              <a:t> </a:t>
            </a:r>
            <a:r>
              <a:rPr lang="en-US" dirty="0" err="1"/>
              <a:t>và</a:t>
            </a:r>
            <a:r>
              <a:rPr lang="en-US" dirty="0"/>
              <a:t> </a:t>
            </a:r>
            <a:r>
              <a:rPr lang="en-US" dirty="0" err="1"/>
              <a:t>đưa</a:t>
            </a:r>
            <a:r>
              <a:rPr lang="en-US" dirty="0"/>
              <a:t> </a:t>
            </a:r>
            <a:r>
              <a:rPr lang="en-US" dirty="0" err="1"/>
              <a:t>cho</a:t>
            </a:r>
            <a:r>
              <a:rPr lang="en-US" dirty="0"/>
              <a:t> </a:t>
            </a:r>
            <a:r>
              <a:rPr lang="en-US" dirty="0" err="1"/>
              <a:t>người</a:t>
            </a:r>
            <a:r>
              <a:rPr lang="en-US" dirty="0"/>
              <a:t> </a:t>
            </a:r>
            <a:r>
              <a:rPr lang="en-US" dirty="0" err="1"/>
              <a:t>dùng</a:t>
            </a:r>
            <a:r>
              <a:rPr lang="en-US" dirty="0"/>
              <a:t>.</a:t>
            </a:r>
          </a:p>
        </p:txBody>
      </p:sp>
    </p:spTree>
    <p:extLst>
      <p:ext uri="{BB962C8B-B14F-4D97-AF65-F5344CB8AC3E}">
        <p14:creationId xmlns:p14="http://schemas.microsoft.com/office/powerpoint/2010/main" val="33089921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Reasoning: </a:t>
            </a:r>
            <a:r>
              <a:rPr lang="en-US" dirty="0" err="1"/>
              <a:t>lập</a:t>
            </a:r>
            <a:r>
              <a:rPr lang="en-US" dirty="0"/>
              <a:t> </a:t>
            </a:r>
            <a:r>
              <a:rPr lang="en-US" dirty="0" err="1"/>
              <a:t>kế</a:t>
            </a:r>
            <a:r>
              <a:rPr lang="en-US" dirty="0"/>
              <a:t> </a:t>
            </a:r>
            <a:r>
              <a:rPr lang="en-US" dirty="0" err="1"/>
              <a:t>hoạch</a:t>
            </a:r>
            <a:r>
              <a:rPr lang="en-US" dirty="0"/>
              <a:t>.</a:t>
            </a:r>
          </a:p>
          <a:p>
            <a:r>
              <a:rPr lang="en-US" dirty="0"/>
              <a:t>Ở </a:t>
            </a:r>
            <a:r>
              <a:rPr lang="en-US" dirty="0" err="1"/>
              <a:t>đây</a:t>
            </a:r>
            <a:r>
              <a:rPr lang="en-US" dirty="0"/>
              <a:t> API </a:t>
            </a:r>
            <a:r>
              <a:rPr lang="en-US" dirty="0" err="1"/>
              <a:t>được</a:t>
            </a:r>
            <a:r>
              <a:rPr lang="en-US" dirty="0"/>
              <a:t> </a:t>
            </a:r>
            <a:r>
              <a:rPr lang="en-US" dirty="0" err="1"/>
              <a:t>gọi</a:t>
            </a:r>
            <a:r>
              <a:rPr lang="en-US" dirty="0"/>
              <a:t>, </a:t>
            </a:r>
            <a:r>
              <a:rPr lang="en-US" dirty="0" err="1"/>
              <a:t>sau</a:t>
            </a:r>
            <a:r>
              <a:rPr lang="en-US" dirty="0"/>
              <a:t> </a:t>
            </a:r>
            <a:r>
              <a:rPr lang="en-US" dirty="0" err="1"/>
              <a:t>đó</a:t>
            </a:r>
            <a:r>
              <a:rPr lang="en-US" dirty="0"/>
              <a:t> </a:t>
            </a:r>
            <a:r>
              <a:rPr lang="en-US" dirty="0" err="1"/>
              <a:t>trả</a:t>
            </a:r>
            <a:r>
              <a:rPr lang="en-US" dirty="0"/>
              <a:t> </a:t>
            </a:r>
            <a:r>
              <a:rPr lang="en-US" dirty="0" err="1"/>
              <a:t>về</a:t>
            </a:r>
            <a:r>
              <a:rPr lang="en-US" dirty="0"/>
              <a:t> </a:t>
            </a:r>
            <a:r>
              <a:rPr lang="en-US" dirty="0" err="1"/>
              <a:t>kết</a:t>
            </a:r>
            <a:r>
              <a:rPr lang="en-US" dirty="0"/>
              <a:t> </a:t>
            </a:r>
            <a:r>
              <a:rPr lang="en-US" dirty="0" err="1"/>
              <a:t>quả</a:t>
            </a:r>
            <a:r>
              <a:rPr lang="en-US" dirty="0"/>
              <a:t>. LLMs </a:t>
            </a:r>
            <a:r>
              <a:rPr lang="en-US" dirty="0" err="1"/>
              <a:t>sẽ</a:t>
            </a:r>
            <a:r>
              <a:rPr lang="en-US" dirty="0"/>
              <a:t> </a:t>
            </a:r>
            <a:r>
              <a:rPr lang="en-US" dirty="0" err="1"/>
              <a:t>lấy</a:t>
            </a:r>
            <a:r>
              <a:rPr lang="en-US" dirty="0"/>
              <a:t> </a:t>
            </a:r>
            <a:r>
              <a:rPr lang="en-US" dirty="0" err="1"/>
              <a:t>kết</a:t>
            </a:r>
            <a:r>
              <a:rPr lang="en-US" dirty="0"/>
              <a:t> </a:t>
            </a:r>
            <a:r>
              <a:rPr lang="en-US" dirty="0" err="1"/>
              <a:t>quả</a:t>
            </a:r>
            <a:r>
              <a:rPr lang="en-US" dirty="0"/>
              <a:t> </a:t>
            </a:r>
            <a:r>
              <a:rPr lang="en-US" dirty="0" err="1"/>
              <a:t>đó</a:t>
            </a:r>
            <a:r>
              <a:rPr lang="en-US" dirty="0"/>
              <a:t> </a:t>
            </a:r>
            <a:r>
              <a:rPr lang="en-US" dirty="0" err="1"/>
              <a:t>và</a:t>
            </a:r>
            <a:r>
              <a:rPr lang="en-US" dirty="0"/>
              <a:t> </a:t>
            </a:r>
            <a:r>
              <a:rPr lang="en-US" dirty="0" err="1"/>
              <a:t>đưa</a:t>
            </a:r>
            <a:r>
              <a:rPr lang="en-US" dirty="0"/>
              <a:t> </a:t>
            </a:r>
            <a:r>
              <a:rPr lang="en-US" dirty="0" err="1"/>
              <a:t>cho</a:t>
            </a:r>
            <a:r>
              <a:rPr lang="en-US" dirty="0"/>
              <a:t> </a:t>
            </a:r>
            <a:r>
              <a:rPr lang="en-US" dirty="0" err="1"/>
              <a:t>người</a:t>
            </a:r>
            <a:r>
              <a:rPr lang="en-US" dirty="0"/>
              <a:t> </a:t>
            </a:r>
            <a:r>
              <a:rPr lang="en-US" dirty="0" err="1"/>
              <a:t>dùng</a:t>
            </a:r>
            <a:r>
              <a:rPr lang="en-US" dirty="0"/>
              <a:t>.</a:t>
            </a:r>
          </a:p>
          <a:p>
            <a:endParaRPr lang="en-US" dirty="0"/>
          </a:p>
        </p:txBody>
      </p:sp>
    </p:spTree>
    <p:extLst>
      <p:ext uri="{BB962C8B-B14F-4D97-AF65-F5344CB8AC3E}">
        <p14:creationId xmlns:p14="http://schemas.microsoft.com/office/powerpoint/2010/main" val="30739125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LLM </a:t>
            </a:r>
            <a:r>
              <a:rPr lang="en-US" dirty="0" err="1"/>
              <a:t>không</a:t>
            </a:r>
            <a:r>
              <a:rPr lang="en-US" dirty="0"/>
              <a:t> </a:t>
            </a:r>
            <a:r>
              <a:rPr lang="en-US" dirty="0" err="1"/>
              <a:t>có</a:t>
            </a:r>
            <a:r>
              <a:rPr lang="en-US" dirty="0"/>
              <a:t> </a:t>
            </a:r>
            <a:r>
              <a:rPr lang="en-US" dirty="0" err="1"/>
              <a:t>khả</a:t>
            </a:r>
            <a:r>
              <a:rPr lang="en-US" dirty="0"/>
              <a:t> </a:t>
            </a:r>
            <a:r>
              <a:rPr lang="en-US" dirty="0" err="1"/>
              <a:t>năng</a:t>
            </a:r>
            <a:r>
              <a:rPr lang="en-US" dirty="0"/>
              <a:t> </a:t>
            </a:r>
            <a:r>
              <a:rPr lang="en-US" dirty="0" err="1"/>
              <a:t>cập</a:t>
            </a:r>
            <a:r>
              <a:rPr lang="en-US" dirty="0"/>
              <a:t> </a:t>
            </a:r>
            <a:r>
              <a:rPr lang="en-US" dirty="0" err="1"/>
              <a:t>nhật</a:t>
            </a:r>
            <a:r>
              <a:rPr lang="en-US" dirty="0"/>
              <a:t>, </a:t>
            </a:r>
            <a:r>
              <a:rPr lang="en-US" dirty="0" err="1"/>
              <a:t>nhưng</a:t>
            </a:r>
            <a:r>
              <a:rPr lang="en-US" dirty="0"/>
              <a:t> tools </a:t>
            </a:r>
            <a:r>
              <a:rPr lang="en-US" dirty="0" err="1"/>
              <a:t>với</a:t>
            </a:r>
            <a:r>
              <a:rPr lang="en-US" dirty="0"/>
              <a:t> API </a:t>
            </a:r>
            <a:r>
              <a:rPr lang="en-US" dirty="0" err="1"/>
              <a:t>thì</a:t>
            </a:r>
            <a:r>
              <a:rPr lang="en-US" dirty="0"/>
              <a:t> </a:t>
            </a:r>
            <a:r>
              <a:rPr lang="en-US" dirty="0" err="1"/>
              <a:t>có</a:t>
            </a:r>
            <a:r>
              <a:rPr lang="en-US" dirty="0"/>
              <a:t> </a:t>
            </a:r>
            <a:r>
              <a:rPr lang="en-US" dirty="0" err="1"/>
              <a:t>thể</a:t>
            </a:r>
            <a:r>
              <a:rPr lang="en-US" dirty="0"/>
              <a:t> ….. </a:t>
            </a:r>
            <a:br>
              <a:rPr lang="en-US" dirty="0"/>
            </a:br>
            <a:r>
              <a:rPr lang="en-US" dirty="0" err="1"/>
              <a:t>Ví</a:t>
            </a:r>
            <a:r>
              <a:rPr lang="en-US" dirty="0"/>
              <a:t> </a:t>
            </a:r>
            <a:r>
              <a:rPr lang="en-US" dirty="0" err="1"/>
              <a:t>dụ</a:t>
            </a:r>
            <a:r>
              <a:rPr lang="en-US" dirty="0"/>
              <a:t> </a:t>
            </a:r>
            <a:r>
              <a:rPr lang="en-US" dirty="0" err="1"/>
              <a:t>như</a:t>
            </a:r>
            <a:r>
              <a:rPr lang="en-US" dirty="0"/>
              <a:t> </a:t>
            </a:r>
            <a:r>
              <a:rPr lang="en-US" dirty="0" err="1"/>
              <a:t>hệ</a:t>
            </a:r>
            <a:r>
              <a:rPr lang="en-US" dirty="0"/>
              <a:t> </a:t>
            </a:r>
            <a:r>
              <a:rPr lang="en-US" dirty="0" err="1"/>
              <a:t>thống</a:t>
            </a:r>
            <a:r>
              <a:rPr lang="en-US" dirty="0"/>
              <a:t> </a:t>
            </a:r>
            <a:r>
              <a:rPr lang="en-US" dirty="0" err="1"/>
              <a:t>bán</a:t>
            </a:r>
            <a:r>
              <a:rPr lang="en-US" dirty="0"/>
              <a:t> hang </a:t>
            </a:r>
            <a:r>
              <a:rPr lang="en-US" dirty="0" err="1"/>
              <a:t>điện</a:t>
            </a:r>
            <a:r>
              <a:rPr lang="en-US" dirty="0"/>
              <a:t> </a:t>
            </a:r>
            <a:r>
              <a:rPr lang="en-US" dirty="0" err="1"/>
              <a:t>tử</a:t>
            </a:r>
            <a:r>
              <a:rPr lang="en-US" dirty="0"/>
              <a:t>. Ng dung </a:t>
            </a:r>
            <a:r>
              <a:rPr lang="en-US" dirty="0" err="1"/>
              <a:t>nhập</a:t>
            </a:r>
            <a:r>
              <a:rPr lang="en-US" dirty="0"/>
              <a:t> </a:t>
            </a:r>
            <a:r>
              <a:rPr lang="en-US" dirty="0" err="1"/>
              <a:t>choỗi</a:t>
            </a:r>
            <a:r>
              <a:rPr lang="en-US" dirty="0"/>
              <a:t> </a:t>
            </a:r>
            <a:r>
              <a:rPr lang="en-US" dirty="0" err="1"/>
              <a:t>câu</a:t>
            </a:r>
            <a:r>
              <a:rPr lang="en-US" dirty="0"/>
              <a:t> </a:t>
            </a:r>
            <a:r>
              <a:rPr lang="en-US" dirty="0" err="1"/>
              <a:t>hỏi</a:t>
            </a:r>
            <a:r>
              <a:rPr lang="en-US" dirty="0"/>
              <a:t> </a:t>
            </a:r>
            <a:r>
              <a:rPr lang="en-US" dirty="0" err="1"/>
              <a:t>yêu</a:t>
            </a:r>
            <a:r>
              <a:rPr lang="en-US" dirty="0"/>
              <a:t> </a:t>
            </a:r>
            <a:r>
              <a:rPr lang="en-US" dirty="0" err="1"/>
              <a:t>cầu</a:t>
            </a:r>
            <a:r>
              <a:rPr lang="en-US" dirty="0"/>
              <a:t>. </a:t>
            </a:r>
            <a:r>
              <a:rPr lang="en-US" dirty="0" err="1"/>
              <a:t>Hệ</a:t>
            </a:r>
            <a:r>
              <a:rPr lang="en-US" dirty="0"/>
              <a:t> </a:t>
            </a:r>
            <a:r>
              <a:rPr lang="en-US" dirty="0" err="1"/>
              <a:t>thống</a:t>
            </a:r>
            <a:r>
              <a:rPr lang="en-US" dirty="0"/>
              <a:t> </a:t>
            </a:r>
            <a:r>
              <a:rPr lang="en-US" dirty="0" err="1"/>
              <a:t>sẽ</a:t>
            </a:r>
            <a:r>
              <a:rPr lang="en-US" dirty="0"/>
              <a:t> </a:t>
            </a:r>
            <a:r>
              <a:rPr lang="en-US" dirty="0" err="1"/>
              <a:t>tự</a:t>
            </a:r>
            <a:r>
              <a:rPr lang="en-US" dirty="0"/>
              <a:t> </a:t>
            </a:r>
            <a:r>
              <a:rPr lang="en-US" dirty="0" err="1"/>
              <a:t>tìm</a:t>
            </a:r>
            <a:r>
              <a:rPr lang="en-US" dirty="0"/>
              <a:t> </a:t>
            </a:r>
            <a:r>
              <a:rPr lang="en-US" dirty="0" err="1"/>
              <a:t>kiếm</a:t>
            </a:r>
            <a:r>
              <a:rPr lang="en-US" dirty="0"/>
              <a:t> </a:t>
            </a:r>
            <a:r>
              <a:rPr lang="en-US" dirty="0" err="1"/>
              <a:t>sản</a:t>
            </a:r>
            <a:r>
              <a:rPr lang="en-US" dirty="0"/>
              <a:t> </a:t>
            </a:r>
            <a:r>
              <a:rPr lang="en-US" dirty="0" err="1"/>
              <a:t>phẩm</a:t>
            </a:r>
            <a:r>
              <a:rPr lang="en-US" dirty="0"/>
              <a:t> </a:t>
            </a:r>
            <a:r>
              <a:rPr lang="en-US" dirty="0" err="1"/>
              <a:t>theo</a:t>
            </a:r>
            <a:r>
              <a:rPr lang="en-US" dirty="0"/>
              <a:t> </a:t>
            </a:r>
            <a:r>
              <a:rPr lang="en-US" dirty="0" err="1"/>
              <a:t>từng</a:t>
            </a:r>
            <a:r>
              <a:rPr lang="en-US" dirty="0"/>
              <a:t> </a:t>
            </a:r>
            <a:r>
              <a:rPr lang="en-US" dirty="0" err="1"/>
              <a:t>nhiệm</a:t>
            </a:r>
            <a:r>
              <a:rPr lang="en-US" dirty="0"/>
              <a:t> </a:t>
            </a:r>
            <a:r>
              <a:rPr lang="en-US" dirty="0" err="1"/>
              <a:t>vụ</a:t>
            </a:r>
            <a:r>
              <a:rPr lang="en-US" dirty="0"/>
              <a:t> </a:t>
            </a:r>
            <a:r>
              <a:rPr lang="en-US" dirty="0" err="1"/>
              <a:t>ứng</a:t>
            </a:r>
            <a:r>
              <a:rPr lang="en-US" dirty="0"/>
              <a:t> vs Agent </a:t>
            </a:r>
            <a:r>
              <a:rPr lang="en-US" dirty="0" err="1"/>
              <a:t>sau</a:t>
            </a:r>
            <a:r>
              <a:rPr lang="en-US" dirty="0"/>
              <a:t> </a:t>
            </a:r>
            <a:r>
              <a:rPr lang="en-US" dirty="0" err="1"/>
              <a:t>đó</a:t>
            </a:r>
            <a:r>
              <a:rPr lang="en-US" dirty="0"/>
              <a:t> </a:t>
            </a:r>
            <a:r>
              <a:rPr lang="en-US" dirty="0" err="1"/>
              <a:t>sẽ</a:t>
            </a:r>
            <a:r>
              <a:rPr lang="en-US" dirty="0"/>
              <a:t> </a:t>
            </a:r>
            <a:r>
              <a:rPr lang="en-US" dirty="0" err="1"/>
              <a:t>tự</a:t>
            </a:r>
            <a:r>
              <a:rPr lang="en-US" dirty="0"/>
              <a:t> </a:t>
            </a:r>
            <a:r>
              <a:rPr lang="en-US" dirty="0" err="1"/>
              <a:t>động</a:t>
            </a:r>
            <a:r>
              <a:rPr lang="en-US" dirty="0"/>
              <a:t> them </a:t>
            </a:r>
            <a:r>
              <a:rPr lang="en-US" dirty="0" err="1"/>
              <a:t>vào</a:t>
            </a:r>
            <a:r>
              <a:rPr lang="en-US" dirty="0"/>
              <a:t> </a:t>
            </a:r>
            <a:r>
              <a:rPr lang="en-US" dirty="0" err="1"/>
              <a:t>giỏ</a:t>
            </a:r>
            <a:r>
              <a:rPr lang="en-US" dirty="0"/>
              <a:t> hang. </a:t>
            </a:r>
            <a:r>
              <a:rPr lang="en-US" dirty="0" err="1"/>
              <a:t>Người</a:t>
            </a:r>
            <a:r>
              <a:rPr lang="en-US" dirty="0"/>
              <a:t> dung </a:t>
            </a:r>
            <a:r>
              <a:rPr lang="en-US" dirty="0" err="1"/>
              <a:t>chỉ</a:t>
            </a:r>
            <a:r>
              <a:rPr lang="en-US" dirty="0"/>
              <a:t> </a:t>
            </a:r>
            <a:r>
              <a:rPr lang="en-US" dirty="0" err="1"/>
              <a:t>cần</a:t>
            </a:r>
            <a:r>
              <a:rPr lang="en-US" dirty="0"/>
              <a:t> </a:t>
            </a:r>
            <a:r>
              <a:rPr lang="en-US" dirty="0" err="1"/>
              <a:t>thanh</a:t>
            </a:r>
            <a:r>
              <a:rPr lang="en-US" dirty="0"/>
              <a:t> </a:t>
            </a:r>
            <a:r>
              <a:rPr lang="en-US" dirty="0" err="1"/>
              <a:t>toán</a:t>
            </a:r>
            <a:r>
              <a:rPr lang="en-US" dirty="0"/>
              <a:t> …</a:t>
            </a:r>
          </a:p>
        </p:txBody>
      </p:sp>
    </p:spTree>
    <p:extLst>
      <p:ext uri="{BB962C8B-B14F-4D97-AF65-F5344CB8AC3E}">
        <p14:creationId xmlns:p14="http://schemas.microsoft.com/office/powerpoint/2010/main" val="12803672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296011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vi-VN" dirty="0"/>
              <a:t>Vậy phản hồi vòng lặp ở đây tức là người dùng có thể chat nhiều lần trong 1 session và có thể truy cập lại session đó để tiếp tục đoạn chat</a:t>
            </a:r>
            <a:r>
              <a:rPr lang="en-US" dirty="0"/>
              <a:t>. Agent </a:t>
            </a:r>
            <a:r>
              <a:rPr lang="en-US" dirty="0" err="1"/>
              <a:t>học</a:t>
            </a:r>
            <a:r>
              <a:rPr lang="en-US" dirty="0"/>
              <a:t> </a:t>
            </a:r>
            <a:r>
              <a:rPr lang="en-US" dirty="0" err="1"/>
              <a:t>hỏi</a:t>
            </a:r>
            <a:r>
              <a:rPr lang="en-US" dirty="0"/>
              <a:t> </a:t>
            </a:r>
            <a:r>
              <a:rPr lang="en-US" dirty="0" err="1"/>
              <a:t>và</a:t>
            </a:r>
            <a:r>
              <a:rPr lang="en-US" dirty="0"/>
              <a:t> </a:t>
            </a:r>
            <a:r>
              <a:rPr lang="en-US" dirty="0" err="1"/>
              <a:t>cải</a:t>
            </a:r>
            <a:r>
              <a:rPr lang="en-US" dirty="0"/>
              <a:t> </a:t>
            </a:r>
            <a:r>
              <a:rPr lang="en-US" dirty="0" err="1"/>
              <a:t>thiện</a:t>
            </a:r>
            <a:r>
              <a:rPr lang="en-US" dirty="0"/>
              <a:t> </a:t>
            </a:r>
            <a:r>
              <a:rPr lang="en-US" dirty="0" err="1"/>
              <a:t>từ</a:t>
            </a:r>
            <a:r>
              <a:rPr lang="en-US" dirty="0"/>
              <a:t> </a:t>
            </a:r>
            <a:r>
              <a:rPr lang="en-US" dirty="0" err="1"/>
              <a:t>đoạn</a:t>
            </a:r>
            <a:r>
              <a:rPr lang="en-US" dirty="0"/>
              <a:t> chat </a:t>
            </a:r>
            <a:r>
              <a:rPr lang="en-US" dirty="0" err="1"/>
              <a:t>trước</a:t>
            </a:r>
            <a:r>
              <a:rPr lang="en-US" dirty="0"/>
              <a:t> </a:t>
            </a:r>
            <a:r>
              <a:rPr lang="en-US" dirty="0" err="1"/>
              <a:t>đó</a:t>
            </a:r>
            <a:r>
              <a:rPr lang="en-US" dirty="0"/>
              <a:t> </a:t>
            </a:r>
            <a:r>
              <a:rPr lang="en-US" dirty="0" err="1"/>
              <a:t>để</a:t>
            </a:r>
            <a:r>
              <a:rPr lang="en-US" dirty="0"/>
              <a:t> </a:t>
            </a:r>
            <a:r>
              <a:rPr lang="en-US" dirty="0" err="1"/>
              <a:t>càng</a:t>
            </a:r>
            <a:r>
              <a:rPr lang="en-US" dirty="0"/>
              <a:t> </a:t>
            </a:r>
            <a:r>
              <a:rPr lang="en-US" dirty="0" err="1"/>
              <a:t>đưa</a:t>
            </a:r>
            <a:r>
              <a:rPr lang="en-US" dirty="0"/>
              <a:t> </a:t>
            </a:r>
            <a:r>
              <a:rPr lang="en-US" dirty="0" err="1"/>
              <a:t>ra</a:t>
            </a:r>
            <a:r>
              <a:rPr lang="en-US" dirty="0"/>
              <a:t> </a:t>
            </a:r>
            <a:r>
              <a:rPr lang="en-US" dirty="0" err="1"/>
              <a:t>câu</a:t>
            </a:r>
            <a:r>
              <a:rPr lang="en-US" dirty="0"/>
              <a:t> </a:t>
            </a:r>
            <a:r>
              <a:rPr lang="en-US" dirty="0" err="1"/>
              <a:t>trả</a:t>
            </a:r>
            <a:r>
              <a:rPr lang="en-US" dirty="0"/>
              <a:t> </a:t>
            </a:r>
            <a:r>
              <a:rPr lang="en-US" dirty="0" err="1"/>
              <a:t>lời</a:t>
            </a:r>
            <a:r>
              <a:rPr lang="en-US" dirty="0"/>
              <a:t> </a:t>
            </a:r>
            <a:r>
              <a:rPr lang="en-US" dirty="0" err="1"/>
              <a:t>đúng</a:t>
            </a:r>
            <a:r>
              <a:rPr lang="en-US" dirty="0"/>
              <a:t>.</a:t>
            </a:r>
          </a:p>
        </p:txBody>
      </p:sp>
    </p:spTree>
    <p:extLst>
      <p:ext uri="{BB962C8B-B14F-4D97-AF65-F5344CB8AC3E}">
        <p14:creationId xmlns:p14="http://schemas.microsoft.com/office/powerpoint/2010/main" val="32457075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Đây</a:t>
            </a:r>
            <a:r>
              <a:rPr lang="en-US" dirty="0"/>
              <a:t> </a:t>
            </a:r>
            <a:r>
              <a:rPr lang="en-US" dirty="0" err="1"/>
              <a:t>là</a:t>
            </a:r>
            <a:r>
              <a:rPr lang="en-US" dirty="0"/>
              <a:t> </a:t>
            </a:r>
            <a:r>
              <a:rPr lang="en-US" dirty="0" err="1"/>
              <a:t>ví</a:t>
            </a:r>
            <a:r>
              <a:rPr lang="en-US" dirty="0"/>
              <a:t> </a:t>
            </a:r>
            <a:r>
              <a:rPr lang="en-US" dirty="0" err="1"/>
              <a:t>dụ</a:t>
            </a:r>
            <a:r>
              <a:rPr lang="en-US" dirty="0"/>
              <a:t> </a:t>
            </a:r>
            <a:r>
              <a:rPr lang="en-US" dirty="0" err="1"/>
              <a:t>về</a:t>
            </a:r>
            <a:r>
              <a:rPr lang="en-US" dirty="0"/>
              <a:t> 1 AI Agent </a:t>
            </a:r>
            <a:r>
              <a:rPr lang="en-US" dirty="0" err="1"/>
              <a:t>hoàn</a:t>
            </a:r>
            <a:r>
              <a:rPr lang="en-US" dirty="0"/>
              <a:t> </a:t>
            </a:r>
            <a:r>
              <a:rPr lang="en-US" dirty="0" err="1"/>
              <a:t>chỉnh</a:t>
            </a:r>
            <a:r>
              <a:rPr lang="en-US" dirty="0"/>
              <a:t> </a:t>
            </a:r>
            <a:r>
              <a:rPr lang="en-US" dirty="0" err="1"/>
              <a:t>gồm</a:t>
            </a:r>
            <a:r>
              <a:rPr lang="en-US" dirty="0"/>
              <a:t> ….. </a:t>
            </a:r>
            <a:r>
              <a:rPr lang="en-US" dirty="0" err="1"/>
              <a:t>Chỉ</a:t>
            </a:r>
            <a:r>
              <a:rPr lang="en-US" dirty="0"/>
              <a:t> </a:t>
            </a:r>
            <a:r>
              <a:rPr lang="en-US" dirty="0" err="1"/>
              <a:t>ra</a:t>
            </a:r>
            <a:r>
              <a:rPr lang="en-US" dirty="0"/>
              <a:t> </a:t>
            </a:r>
            <a:r>
              <a:rPr lang="en-US" dirty="0" err="1"/>
              <a:t>phần</a:t>
            </a:r>
            <a:r>
              <a:rPr lang="en-US" dirty="0"/>
              <a:t> </a:t>
            </a:r>
            <a:r>
              <a:rPr lang="en-US" dirty="0" err="1"/>
              <a:t>này</a:t>
            </a:r>
            <a:r>
              <a:rPr lang="en-US" dirty="0"/>
              <a:t> </a:t>
            </a:r>
            <a:r>
              <a:rPr lang="en-US" dirty="0" err="1"/>
              <a:t>phần</a:t>
            </a:r>
            <a:r>
              <a:rPr lang="en-US" dirty="0"/>
              <a:t> </a:t>
            </a:r>
            <a:r>
              <a:rPr lang="en-US" dirty="0" err="1"/>
              <a:t>này</a:t>
            </a:r>
            <a:r>
              <a:rPr lang="en-US" dirty="0"/>
              <a:t> </a:t>
            </a:r>
            <a:r>
              <a:rPr lang="en-US" dirty="0" err="1"/>
              <a:t>sử</a:t>
            </a:r>
            <a:r>
              <a:rPr lang="en-US" dirty="0"/>
              <a:t> </a:t>
            </a:r>
            <a:r>
              <a:rPr lang="en-US" dirty="0" err="1"/>
              <a:t>dụng</a:t>
            </a:r>
            <a:r>
              <a:rPr lang="en-US" dirty="0"/>
              <a:t> LLM hay tools, memory ở </a:t>
            </a:r>
            <a:r>
              <a:rPr lang="en-US" dirty="0" err="1"/>
              <a:t>đâu</a:t>
            </a:r>
            <a:r>
              <a:rPr lang="en-US" dirty="0"/>
              <a:t> ….</a:t>
            </a:r>
            <a:br>
              <a:rPr lang="en-US" dirty="0"/>
            </a:br>
            <a:endParaRPr lang="en-US" dirty="0"/>
          </a:p>
        </p:txBody>
      </p:sp>
    </p:spTree>
    <p:extLst>
      <p:ext uri="{BB962C8B-B14F-4D97-AF65-F5344CB8AC3E}">
        <p14:creationId xmlns:p14="http://schemas.microsoft.com/office/powerpoint/2010/main" val="34777505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vi-VN" b="1" dirty="0"/>
              <a:t>Gen AI</a:t>
            </a:r>
            <a:r>
              <a:rPr lang="vi-VN" dirty="0"/>
              <a:t> chỉ sinh nội dung.</a:t>
            </a:r>
          </a:p>
          <a:p>
            <a:r>
              <a:rPr lang="vi-VN" b="1" dirty="0"/>
              <a:t>AI Agent</a:t>
            </a:r>
            <a:r>
              <a:rPr lang="vi-VN" dirty="0"/>
              <a:t> là “tác tử thông minh” có thể hành động.</a:t>
            </a:r>
          </a:p>
          <a:p>
            <a:r>
              <a:rPr lang="vi-VN" b="1" dirty="0"/>
              <a:t>Agentic AI</a:t>
            </a:r>
            <a:r>
              <a:rPr lang="vi-VN" dirty="0"/>
              <a:t> là sự giao thoa: </a:t>
            </a:r>
            <a:r>
              <a:rPr lang="vi-VN" b="1" dirty="0"/>
              <a:t>Gen AI + khả năng tác tử (agentic)</a:t>
            </a:r>
            <a:r>
              <a:rPr lang="vi-VN" dirty="0"/>
              <a:t> → biết lập kế hoạch, phản ánh, và hành động như một agent thật sự.</a:t>
            </a:r>
          </a:p>
          <a:p>
            <a:pPr marL="158750" indent="0">
              <a:buNone/>
            </a:pPr>
            <a:r>
              <a:rPr lang="en-US" dirty="0">
                <a:sym typeface="Wingdings" panose="05000000000000000000" pitchFamily="2" charset="2"/>
              </a:rPr>
              <a:t> Agentic AI </a:t>
            </a:r>
            <a:r>
              <a:rPr lang="en-US" dirty="0" err="1">
                <a:sym typeface="Wingdings" panose="05000000000000000000" pitchFamily="2" charset="2"/>
              </a:rPr>
              <a:t>là</a:t>
            </a:r>
            <a:r>
              <a:rPr lang="en-US" dirty="0">
                <a:sym typeface="Wingdings" panose="05000000000000000000" pitchFamily="2" charset="2"/>
              </a:rPr>
              <a:t> xu </a:t>
            </a:r>
            <a:r>
              <a:rPr lang="en-US" dirty="0" err="1">
                <a:sym typeface="Wingdings" panose="05000000000000000000" pitchFamily="2" charset="2"/>
              </a:rPr>
              <a:t>hướng</a:t>
            </a:r>
            <a:r>
              <a:rPr lang="en-US" dirty="0">
                <a:sym typeface="Wingdings" panose="05000000000000000000" pitchFamily="2" charset="2"/>
              </a:rPr>
              <a:t> </a:t>
            </a:r>
            <a:r>
              <a:rPr lang="en-US" dirty="0" err="1">
                <a:sym typeface="Wingdings" panose="05000000000000000000" pitchFamily="2" charset="2"/>
              </a:rPr>
              <a:t>và</a:t>
            </a:r>
            <a:r>
              <a:rPr lang="en-US" dirty="0">
                <a:sym typeface="Wingdings" panose="05000000000000000000" pitchFamily="2" charset="2"/>
              </a:rPr>
              <a:t> </a:t>
            </a:r>
            <a:r>
              <a:rPr lang="en-US" dirty="0" err="1">
                <a:sym typeface="Wingdings" panose="05000000000000000000" pitchFamily="2" charset="2"/>
              </a:rPr>
              <a:t>đích</a:t>
            </a:r>
            <a:r>
              <a:rPr lang="en-US" dirty="0">
                <a:sym typeface="Wingdings" panose="05000000000000000000" pitchFamily="2" charset="2"/>
              </a:rPr>
              <a:t> </a:t>
            </a:r>
            <a:r>
              <a:rPr lang="en-US" dirty="0" err="1">
                <a:sym typeface="Wingdings" panose="05000000000000000000" pitchFamily="2" charset="2"/>
              </a:rPr>
              <a:t>đến</a:t>
            </a:r>
            <a:r>
              <a:rPr lang="en-US" dirty="0">
                <a:sym typeface="Wingdings" panose="05000000000000000000" pitchFamily="2" charset="2"/>
              </a:rPr>
              <a:t> </a:t>
            </a:r>
            <a:r>
              <a:rPr lang="en-US" dirty="0" err="1">
                <a:sym typeface="Wingdings" panose="05000000000000000000" pitchFamily="2" charset="2"/>
              </a:rPr>
              <a:t>hiện</a:t>
            </a:r>
            <a:r>
              <a:rPr lang="en-US" dirty="0">
                <a:sym typeface="Wingdings" panose="05000000000000000000" pitchFamily="2" charset="2"/>
              </a:rPr>
              <a:t> </a:t>
            </a:r>
            <a:r>
              <a:rPr lang="en-US" dirty="0" err="1">
                <a:sym typeface="Wingdings" panose="05000000000000000000" pitchFamily="2" charset="2"/>
              </a:rPr>
              <a:t>tại</a:t>
            </a:r>
            <a:r>
              <a:rPr lang="en-US" dirty="0">
                <a:sym typeface="Wingdings" panose="05000000000000000000" pitchFamily="2" charset="2"/>
              </a:rPr>
              <a:t> </a:t>
            </a:r>
            <a:r>
              <a:rPr lang="en-US" dirty="0" err="1">
                <a:sym typeface="Wingdings" panose="05000000000000000000" pitchFamily="2" charset="2"/>
              </a:rPr>
              <a:t>của</a:t>
            </a:r>
            <a:r>
              <a:rPr lang="en-US" dirty="0">
                <a:sym typeface="Wingdings" panose="05000000000000000000" pitchFamily="2" charset="2"/>
              </a:rPr>
              <a:t> </a:t>
            </a:r>
            <a:r>
              <a:rPr lang="en-US" dirty="0" err="1">
                <a:sym typeface="Wingdings" panose="05000000000000000000" pitchFamily="2" charset="2"/>
              </a:rPr>
              <a:t>việc</a:t>
            </a:r>
            <a:r>
              <a:rPr lang="en-US" dirty="0">
                <a:sym typeface="Wingdings" panose="05000000000000000000" pitchFamily="2" charset="2"/>
              </a:rPr>
              <a:t> </a:t>
            </a:r>
            <a:r>
              <a:rPr lang="en-US" dirty="0" err="1">
                <a:sym typeface="Wingdings" panose="05000000000000000000" pitchFamily="2" charset="2"/>
              </a:rPr>
              <a:t>cài</a:t>
            </a:r>
            <a:r>
              <a:rPr lang="en-US" dirty="0">
                <a:sym typeface="Wingdings" panose="05000000000000000000" pitchFamily="2" charset="2"/>
              </a:rPr>
              <a:t> </a:t>
            </a:r>
            <a:r>
              <a:rPr lang="en-US" dirty="0" err="1">
                <a:sym typeface="Wingdings" panose="05000000000000000000" pitchFamily="2" charset="2"/>
              </a:rPr>
              <a:t>đặt</a:t>
            </a:r>
            <a:r>
              <a:rPr lang="en-US" dirty="0">
                <a:sym typeface="Wingdings" panose="05000000000000000000" pitchFamily="2" charset="2"/>
              </a:rPr>
              <a:t> Agent</a:t>
            </a:r>
            <a:endParaRPr lang="en-US" dirty="0"/>
          </a:p>
        </p:txBody>
      </p:sp>
    </p:spTree>
    <p:extLst>
      <p:ext uri="{BB962C8B-B14F-4D97-AF65-F5344CB8AC3E}">
        <p14:creationId xmlns:p14="http://schemas.microsoft.com/office/powerpoint/2010/main" val="36084541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379521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d1bf8d60a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d1bf8d60a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84530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Tại</a:t>
            </a:r>
            <a:r>
              <a:rPr lang="en-US" dirty="0"/>
              <a:t> </a:t>
            </a:r>
            <a:r>
              <a:rPr lang="en-US" dirty="0" err="1"/>
              <a:t>sao</a:t>
            </a:r>
            <a:r>
              <a:rPr lang="en-US" dirty="0"/>
              <a:t> </a:t>
            </a:r>
            <a:r>
              <a:rPr lang="en-US" dirty="0" err="1"/>
              <a:t>chỉ</a:t>
            </a:r>
            <a:r>
              <a:rPr lang="en-US" dirty="0"/>
              <a:t> </a:t>
            </a:r>
            <a:r>
              <a:rPr lang="en-US" dirty="0" err="1"/>
              <a:t>chung</a:t>
            </a:r>
            <a:r>
              <a:rPr lang="en-US" dirty="0"/>
              <a:t> 1 </a:t>
            </a:r>
            <a:r>
              <a:rPr lang="en-US" dirty="0" err="1"/>
              <a:t>câu</a:t>
            </a:r>
            <a:r>
              <a:rPr lang="en-US" dirty="0"/>
              <a:t> </a:t>
            </a:r>
            <a:r>
              <a:rPr lang="en-US" dirty="0" err="1"/>
              <a:t>hỏi</a:t>
            </a:r>
            <a:r>
              <a:rPr lang="en-US" dirty="0"/>
              <a:t> </a:t>
            </a:r>
            <a:r>
              <a:rPr lang="en-US" dirty="0" err="1"/>
              <a:t>như</a:t>
            </a:r>
            <a:r>
              <a:rPr lang="en-US" dirty="0"/>
              <a:t> </a:t>
            </a:r>
            <a:r>
              <a:rPr lang="en-US" dirty="0" err="1"/>
              <a:t>vậy</a:t>
            </a:r>
            <a:r>
              <a:rPr lang="en-US" dirty="0"/>
              <a:t> </a:t>
            </a:r>
            <a:r>
              <a:rPr lang="en-US" dirty="0" err="1"/>
              <a:t>mà</a:t>
            </a:r>
            <a:r>
              <a:rPr lang="en-US" dirty="0"/>
              <a:t> 1 </a:t>
            </a:r>
            <a:r>
              <a:rPr lang="en-US" dirty="0" err="1"/>
              <a:t>bên</a:t>
            </a:r>
            <a:r>
              <a:rPr lang="en-US" dirty="0"/>
              <a:t> </a:t>
            </a:r>
            <a:r>
              <a:rPr lang="en-US" dirty="0" err="1"/>
              <a:t>lại</a:t>
            </a:r>
            <a:r>
              <a:rPr lang="en-US" dirty="0"/>
              <a:t> </a:t>
            </a:r>
            <a:r>
              <a:rPr lang="en-US" dirty="0" err="1"/>
              <a:t>đơn</a:t>
            </a:r>
            <a:r>
              <a:rPr lang="en-US" dirty="0"/>
              <a:t> </a:t>
            </a:r>
            <a:r>
              <a:rPr lang="en-US" dirty="0" err="1"/>
              <a:t>giản</a:t>
            </a:r>
            <a:r>
              <a:rPr lang="en-US" dirty="0"/>
              <a:t>, </a:t>
            </a:r>
            <a:r>
              <a:rPr lang="en-US" dirty="0" err="1"/>
              <a:t>dễ</a:t>
            </a:r>
            <a:r>
              <a:rPr lang="en-US" dirty="0"/>
              <a:t> </a:t>
            </a:r>
            <a:r>
              <a:rPr lang="en-US" dirty="0" err="1"/>
              <a:t>hiểu</a:t>
            </a:r>
            <a:r>
              <a:rPr lang="en-US" dirty="0"/>
              <a:t> </a:t>
            </a:r>
            <a:r>
              <a:rPr lang="en-US" dirty="0" err="1"/>
              <a:t>dễ</a:t>
            </a:r>
            <a:r>
              <a:rPr lang="en-US" dirty="0"/>
              <a:t> </a:t>
            </a:r>
            <a:r>
              <a:rPr lang="en-US" dirty="0" err="1"/>
              <a:t>tiếp</a:t>
            </a:r>
            <a:r>
              <a:rPr lang="en-US" dirty="0"/>
              <a:t> </a:t>
            </a:r>
            <a:r>
              <a:rPr lang="en-US" dirty="0" err="1"/>
              <a:t>cận</a:t>
            </a:r>
            <a:r>
              <a:rPr lang="en-US" dirty="0"/>
              <a:t>, </a:t>
            </a:r>
            <a:r>
              <a:rPr lang="en-US" dirty="0" err="1"/>
              <a:t>hầu</a:t>
            </a:r>
            <a:r>
              <a:rPr lang="en-US" dirty="0"/>
              <a:t> </a:t>
            </a:r>
            <a:r>
              <a:rPr lang="en-US" dirty="0" err="1"/>
              <a:t>hết</a:t>
            </a:r>
            <a:r>
              <a:rPr lang="en-US" dirty="0"/>
              <a:t> </a:t>
            </a:r>
            <a:r>
              <a:rPr lang="en-US" dirty="0" err="1"/>
              <a:t>sẽ</a:t>
            </a:r>
            <a:r>
              <a:rPr lang="en-US" dirty="0"/>
              <a:t> </a:t>
            </a:r>
            <a:r>
              <a:rPr lang="en-US" dirty="0" err="1"/>
              <a:t>trả</a:t>
            </a:r>
            <a:r>
              <a:rPr lang="en-US" dirty="0"/>
              <a:t> </a:t>
            </a:r>
            <a:r>
              <a:rPr lang="en-US" dirty="0" err="1"/>
              <a:t>lời</a:t>
            </a:r>
            <a:r>
              <a:rPr lang="en-US" dirty="0"/>
              <a:t> </a:t>
            </a:r>
            <a:r>
              <a:rPr lang="en-US" dirty="0" err="1"/>
              <a:t>tốt</a:t>
            </a:r>
            <a:r>
              <a:rPr lang="en-US" dirty="0"/>
              <a:t>.</a:t>
            </a:r>
          </a:p>
        </p:txBody>
      </p:sp>
    </p:spTree>
    <p:extLst>
      <p:ext uri="{BB962C8B-B14F-4D97-AF65-F5344CB8AC3E}">
        <p14:creationId xmlns:p14="http://schemas.microsoft.com/office/powerpoint/2010/main" val="33282191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err="1"/>
              <a:t>Tuy</a:t>
            </a:r>
            <a:r>
              <a:rPr lang="en-US" dirty="0"/>
              <a:t> </a:t>
            </a:r>
            <a:r>
              <a:rPr lang="en-US" dirty="0" err="1"/>
              <a:t>nhiên</a:t>
            </a:r>
            <a:r>
              <a:rPr lang="en-US" dirty="0"/>
              <a:t> </a:t>
            </a:r>
            <a:r>
              <a:rPr lang="en-US" dirty="0" err="1"/>
              <a:t>đây</a:t>
            </a:r>
            <a:r>
              <a:rPr lang="en-US" dirty="0"/>
              <a:t> </a:t>
            </a:r>
            <a:r>
              <a:rPr lang="en-US" dirty="0" err="1"/>
              <a:t>cũng</a:t>
            </a:r>
            <a:r>
              <a:rPr lang="en-US" dirty="0"/>
              <a:t> </a:t>
            </a:r>
            <a:r>
              <a:rPr lang="en-US" dirty="0" err="1"/>
              <a:t>chính</a:t>
            </a:r>
            <a:r>
              <a:rPr lang="en-US" dirty="0"/>
              <a:t> </a:t>
            </a:r>
            <a:r>
              <a:rPr lang="en-US" dirty="0" err="1"/>
              <a:t>là</a:t>
            </a:r>
            <a:r>
              <a:rPr lang="en-US" dirty="0"/>
              <a:t> </a:t>
            </a:r>
            <a:r>
              <a:rPr lang="en-US" dirty="0" err="1"/>
              <a:t>sự</a:t>
            </a:r>
            <a:r>
              <a:rPr lang="en-US" dirty="0"/>
              <a:t> </a:t>
            </a:r>
            <a:r>
              <a:rPr lang="en-US" dirty="0" err="1"/>
              <a:t>khác</a:t>
            </a:r>
            <a:r>
              <a:rPr lang="en-US" dirty="0"/>
              <a:t> </a:t>
            </a:r>
            <a:r>
              <a:rPr lang="en-US" dirty="0" err="1"/>
              <a:t>biệt</a:t>
            </a:r>
            <a:r>
              <a:rPr lang="en-US" dirty="0"/>
              <a:t> </a:t>
            </a:r>
            <a:r>
              <a:rPr lang="vi-VN" dirty="0"/>
              <a:t>giữa </a:t>
            </a:r>
            <a:r>
              <a:rPr lang="vi-VN" i="1" dirty="0"/>
              <a:t>Chatbot đơn thuần</a:t>
            </a:r>
            <a:r>
              <a:rPr lang="vi-VN" dirty="0"/>
              <a:t> và </a:t>
            </a:r>
            <a:r>
              <a:rPr lang="vi-VN" i="1" dirty="0"/>
              <a:t>AI Agent thực thụ</a:t>
            </a:r>
            <a:r>
              <a:rPr lang="en-US" i="1" dirty="0"/>
              <a:t>.</a:t>
            </a:r>
          </a:p>
          <a:p>
            <a:pPr marL="285750" indent="-285750">
              <a:buFont typeface="Arial" panose="020B0604020202020204" pitchFamily="34" charset="0"/>
              <a:buChar char="•"/>
            </a:pPr>
            <a:r>
              <a:rPr lang="en-US" i="1" dirty="0" err="1"/>
              <a:t>Và</a:t>
            </a:r>
            <a:r>
              <a:rPr lang="en-US" i="1" dirty="0"/>
              <a:t> </a:t>
            </a:r>
            <a:r>
              <a:rPr lang="en-US" i="1" dirty="0" err="1"/>
              <a:t>sự</a:t>
            </a:r>
            <a:r>
              <a:rPr lang="en-US" i="1" dirty="0"/>
              <a:t> </a:t>
            </a:r>
            <a:r>
              <a:rPr lang="en-US" i="1" dirty="0" err="1"/>
              <a:t>khác</a:t>
            </a:r>
            <a:r>
              <a:rPr lang="en-US" i="1" dirty="0"/>
              <a:t> </a:t>
            </a:r>
            <a:r>
              <a:rPr lang="en-US" i="1" dirty="0" err="1"/>
              <a:t>biệt</a:t>
            </a:r>
            <a:r>
              <a:rPr lang="en-US" i="1" dirty="0"/>
              <a:t> </a:t>
            </a:r>
            <a:r>
              <a:rPr lang="en-US" i="1" dirty="0" err="1"/>
              <a:t>nhất</a:t>
            </a:r>
            <a:r>
              <a:rPr lang="en-US" i="1" dirty="0"/>
              <a:t> ở </a:t>
            </a:r>
            <a:r>
              <a:rPr lang="en-US" i="1" dirty="0" err="1"/>
              <a:t>đây</a:t>
            </a:r>
            <a:r>
              <a:rPr lang="en-US" i="1" dirty="0"/>
              <a:t> </a:t>
            </a:r>
            <a:r>
              <a:rPr lang="en-US" i="1" dirty="0" err="1"/>
              <a:t>là</a:t>
            </a:r>
            <a:r>
              <a:rPr lang="en-US" i="1" dirty="0"/>
              <a:t>, </a:t>
            </a:r>
            <a:r>
              <a:rPr lang="en-US" i="1" dirty="0" err="1"/>
              <a:t>là</a:t>
            </a:r>
            <a:r>
              <a:rPr lang="en-US" i="1" dirty="0"/>
              <a:t> 1 </a:t>
            </a:r>
            <a:r>
              <a:rPr lang="en-US" i="1" dirty="0" err="1"/>
              <a:t>lập</a:t>
            </a:r>
            <a:r>
              <a:rPr lang="en-US" i="1" dirty="0"/>
              <a:t> </a:t>
            </a:r>
            <a:r>
              <a:rPr lang="en-US" i="1" dirty="0" err="1"/>
              <a:t>trình</a:t>
            </a:r>
            <a:r>
              <a:rPr lang="en-US" i="1" dirty="0"/>
              <a:t> </a:t>
            </a:r>
            <a:r>
              <a:rPr lang="en-US" i="1" dirty="0" err="1"/>
              <a:t>viên</a:t>
            </a:r>
            <a:r>
              <a:rPr lang="en-US" i="1" dirty="0"/>
              <a:t> </a:t>
            </a:r>
            <a:r>
              <a:rPr lang="en-US" i="1" dirty="0" err="1"/>
              <a:t>đứng</a:t>
            </a:r>
            <a:r>
              <a:rPr lang="en-US" i="1" dirty="0"/>
              <a:t> </a:t>
            </a:r>
            <a:r>
              <a:rPr lang="en-US" i="1" dirty="0" err="1"/>
              <a:t>trước</a:t>
            </a:r>
            <a:r>
              <a:rPr lang="en-US" i="1" dirty="0"/>
              <a:t> </a:t>
            </a:r>
            <a:r>
              <a:rPr lang="en-US" i="1" dirty="0" err="1"/>
              <a:t>lĩnh</a:t>
            </a:r>
            <a:r>
              <a:rPr lang="en-US" i="1" dirty="0"/>
              <a:t> </a:t>
            </a:r>
            <a:r>
              <a:rPr lang="en-US" i="1" dirty="0" err="1"/>
              <a:t>vực</a:t>
            </a:r>
            <a:r>
              <a:rPr lang="en-US" i="1" dirty="0"/>
              <a:t> </a:t>
            </a:r>
            <a:r>
              <a:rPr lang="en-US" i="1" dirty="0" err="1"/>
              <a:t>của</a:t>
            </a:r>
            <a:r>
              <a:rPr lang="en-US" i="1" dirty="0"/>
              <a:t> </a:t>
            </a:r>
            <a:r>
              <a:rPr lang="en-US" i="1" dirty="0" err="1"/>
              <a:t>công</a:t>
            </a:r>
            <a:r>
              <a:rPr lang="en-US" i="1" dirty="0"/>
              <a:t> ty </a:t>
            </a:r>
            <a:r>
              <a:rPr lang="en-US" i="1" dirty="0" err="1"/>
              <a:t>như</a:t>
            </a:r>
            <a:r>
              <a:rPr lang="en-US" i="1" dirty="0"/>
              <a:t>: Y </a:t>
            </a:r>
            <a:r>
              <a:rPr lang="en-US" i="1" dirty="0" err="1"/>
              <a:t>tế</a:t>
            </a:r>
            <a:r>
              <a:rPr lang="en-US" i="1" dirty="0"/>
              <a:t>, </a:t>
            </a:r>
            <a:r>
              <a:rPr lang="en-US" i="1" dirty="0" err="1"/>
              <a:t>Kinh</a:t>
            </a:r>
            <a:r>
              <a:rPr lang="en-US" i="1" dirty="0"/>
              <a:t> </a:t>
            </a:r>
            <a:r>
              <a:rPr lang="en-US" i="1" dirty="0" err="1"/>
              <a:t>doanh</a:t>
            </a:r>
            <a:r>
              <a:rPr lang="en-US" i="1" dirty="0"/>
              <a:t>, … Ta </a:t>
            </a:r>
            <a:r>
              <a:rPr lang="en-US" i="1" dirty="0" err="1"/>
              <a:t>không</a:t>
            </a:r>
            <a:r>
              <a:rPr lang="en-US" i="1" dirty="0"/>
              <a:t> </a:t>
            </a:r>
            <a:r>
              <a:rPr lang="en-US" i="1" dirty="0" err="1"/>
              <a:t>thể</a:t>
            </a:r>
            <a:r>
              <a:rPr lang="en-US" i="1" dirty="0"/>
              <a:t> </a:t>
            </a:r>
            <a:r>
              <a:rPr lang="en-US" i="1" dirty="0" err="1"/>
              <a:t>sử</a:t>
            </a:r>
            <a:r>
              <a:rPr lang="en-US" i="1" dirty="0"/>
              <a:t> </a:t>
            </a:r>
            <a:r>
              <a:rPr lang="en-US" i="1" dirty="0" err="1"/>
              <a:t>dụng</a:t>
            </a:r>
            <a:r>
              <a:rPr lang="en-US" i="1" dirty="0"/>
              <a:t> 1 con chatbot </a:t>
            </a:r>
            <a:r>
              <a:rPr lang="en-US" i="1" dirty="0" err="1"/>
              <a:t>đơn</a:t>
            </a:r>
            <a:r>
              <a:rPr lang="en-US" i="1" dirty="0"/>
              <a:t> </a:t>
            </a:r>
            <a:r>
              <a:rPr lang="en-US" i="1" dirty="0" err="1"/>
              <a:t>thuần</a:t>
            </a:r>
            <a:r>
              <a:rPr lang="en-US" i="1" dirty="0"/>
              <a:t> </a:t>
            </a:r>
            <a:r>
              <a:rPr lang="en-US" i="1" dirty="0" err="1"/>
              <a:t>được</a:t>
            </a:r>
            <a:r>
              <a:rPr lang="en-US" i="1" dirty="0"/>
              <a:t>. AI Agent </a:t>
            </a:r>
            <a:r>
              <a:rPr lang="en-US" i="1" dirty="0" err="1"/>
              <a:t>được</a:t>
            </a:r>
            <a:r>
              <a:rPr lang="en-US" i="1" dirty="0"/>
              <a:t> ta </a:t>
            </a:r>
            <a:r>
              <a:rPr lang="en-US" i="1" dirty="0" err="1"/>
              <a:t>xây</a:t>
            </a:r>
            <a:r>
              <a:rPr lang="en-US" i="1" dirty="0"/>
              <a:t> </a:t>
            </a:r>
            <a:r>
              <a:rPr lang="en-US" i="1" dirty="0" err="1"/>
              <a:t>dựng</a:t>
            </a:r>
            <a:r>
              <a:rPr lang="en-US" i="1" dirty="0"/>
              <a:t> </a:t>
            </a:r>
            <a:r>
              <a:rPr lang="en-US" i="1" dirty="0" err="1"/>
              <a:t>theo</a:t>
            </a:r>
            <a:r>
              <a:rPr lang="en-US" i="1" dirty="0"/>
              <a:t> </a:t>
            </a:r>
            <a:r>
              <a:rPr lang="en-US" i="1" dirty="0" err="1"/>
              <a:t>lĩnh</a:t>
            </a:r>
            <a:r>
              <a:rPr lang="en-US" i="1" dirty="0"/>
              <a:t> </a:t>
            </a:r>
            <a:r>
              <a:rPr lang="en-US" i="1" dirty="0" err="1"/>
              <a:t>vực</a:t>
            </a:r>
            <a:r>
              <a:rPr lang="en-US" i="1" dirty="0"/>
              <a:t>, </a:t>
            </a:r>
            <a:r>
              <a:rPr lang="en-US" i="1" dirty="0" err="1"/>
              <a:t>theo</a:t>
            </a:r>
            <a:r>
              <a:rPr lang="en-US" i="1" dirty="0"/>
              <a:t> </a:t>
            </a:r>
            <a:r>
              <a:rPr lang="en-US" i="1" dirty="0" err="1"/>
              <a:t>nhu</a:t>
            </a:r>
            <a:r>
              <a:rPr lang="en-US" i="1" dirty="0"/>
              <a:t> </a:t>
            </a:r>
            <a:r>
              <a:rPr lang="en-US" i="1" dirty="0" err="1"/>
              <a:t>cầu</a:t>
            </a:r>
            <a:r>
              <a:rPr lang="en-US" i="1" dirty="0"/>
              <a:t>, </a:t>
            </a:r>
            <a:r>
              <a:rPr lang="en-US" i="1" dirty="0" err="1"/>
              <a:t>theo</a:t>
            </a:r>
            <a:r>
              <a:rPr lang="en-US" i="1" dirty="0"/>
              <a:t> </a:t>
            </a:r>
            <a:r>
              <a:rPr lang="en-US" i="1" dirty="0" err="1"/>
              <a:t>dữ</a:t>
            </a:r>
            <a:r>
              <a:rPr lang="en-US" i="1" dirty="0"/>
              <a:t> </a:t>
            </a:r>
            <a:r>
              <a:rPr lang="en-US" i="1" dirty="0" err="1"/>
              <a:t>liệu</a:t>
            </a:r>
            <a:r>
              <a:rPr lang="en-US" i="1" dirty="0"/>
              <a:t> </a:t>
            </a:r>
            <a:r>
              <a:rPr lang="en-US" i="1" dirty="0" err="1"/>
              <a:t>và</a:t>
            </a:r>
            <a:r>
              <a:rPr lang="en-US" i="1" dirty="0"/>
              <a:t> con </a:t>
            </a:r>
            <a:r>
              <a:rPr lang="en-US" i="1" dirty="0" err="1"/>
              <a:t>số</a:t>
            </a:r>
            <a:r>
              <a:rPr lang="en-US" i="1" dirty="0"/>
              <a:t> </a:t>
            </a:r>
            <a:r>
              <a:rPr lang="en-US" i="1" dirty="0" err="1"/>
              <a:t>thực</a:t>
            </a:r>
            <a:r>
              <a:rPr lang="en-US" i="1" dirty="0"/>
              <a:t> </a:t>
            </a:r>
            <a:r>
              <a:rPr lang="en-US" i="1" dirty="0" err="1"/>
              <a:t>tế</a:t>
            </a:r>
            <a:r>
              <a:rPr lang="en-US" i="1" dirty="0"/>
              <a:t> </a:t>
            </a:r>
            <a:r>
              <a:rPr lang="en-US" i="1" dirty="0" err="1"/>
              <a:t>tùy</a:t>
            </a:r>
            <a:r>
              <a:rPr lang="en-US" i="1" dirty="0"/>
              <a:t> </a:t>
            </a:r>
            <a:r>
              <a:rPr lang="en-US" i="1" dirty="0" err="1"/>
              <a:t>thuộc</a:t>
            </a:r>
            <a:r>
              <a:rPr lang="en-US" i="1" dirty="0"/>
              <a:t> </a:t>
            </a:r>
            <a:r>
              <a:rPr lang="en-US" i="1" dirty="0" err="1"/>
              <a:t>vào</a:t>
            </a:r>
            <a:r>
              <a:rPr lang="en-US" i="1" dirty="0"/>
              <a:t> </a:t>
            </a:r>
            <a:r>
              <a:rPr lang="en-US" i="1" dirty="0" err="1"/>
              <a:t>loại</a:t>
            </a:r>
            <a:r>
              <a:rPr lang="en-US" i="1" dirty="0"/>
              <a:t> </a:t>
            </a:r>
            <a:r>
              <a:rPr lang="en-US" i="1" dirty="0" err="1"/>
              <a:t>hình</a:t>
            </a:r>
            <a:r>
              <a:rPr lang="en-US" i="1" dirty="0"/>
              <a:t> </a:t>
            </a:r>
            <a:r>
              <a:rPr lang="en-US" i="1" dirty="0" err="1"/>
              <a:t>công</a:t>
            </a:r>
            <a:r>
              <a:rPr lang="en-US" i="1" dirty="0"/>
              <a:t> ty, </a:t>
            </a:r>
            <a:r>
              <a:rPr lang="en-US" i="1" dirty="0" err="1"/>
              <a:t>chất</a:t>
            </a:r>
            <a:r>
              <a:rPr lang="en-US" i="1" dirty="0"/>
              <a:t> </a:t>
            </a:r>
            <a:r>
              <a:rPr lang="en-US" i="1" dirty="0" err="1"/>
              <a:t>lượng</a:t>
            </a:r>
            <a:r>
              <a:rPr lang="en-US" i="1" dirty="0"/>
              <a:t> </a:t>
            </a:r>
            <a:r>
              <a:rPr lang="en-US" i="1" dirty="0" err="1"/>
              <a:t>mang</a:t>
            </a:r>
            <a:r>
              <a:rPr lang="en-US" i="1" dirty="0"/>
              <a:t> </a:t>
            </a:r>
            <a:r>
              <a:rPr lang="en-US" i="1" dirty="0" err="1"/>
              <a:t>lại</a:t>
            </a:r>
            <a:r>
              <a:rPr lang="en-US" i="1" dirty="0"/>
              <a:t> </a:t>
            </a:r>
            <a:r>
              <a:rPr lang="en-US" i="1" dirty="0" err="1"/>
              <a:t>chắc</a:t>
            </a:r>
            <a:r>
              <a:rPr lang="en-US" i="1" dirty="0"/>
              <a:t> </a:t>
            </a:r>
            <a:r>
              <a:rPr lang="en-US" i="1" dirty="0" err="1"/>
              <a:t>chắn</a:t>
            </a:r>
            <a:r>
              <a:rPr lang="en-US" i="1" dirty="0"/>
              <a:t> </a:t>
            </a:r>
            <a:r>
              <a:rPr lang="en-US" i="1" dirty="0" err="1"/>
              <a:t>sẽ</a:t>
            </a:r>
            <a:r>
              <a:rPr lang="en-US" i="1" dirty="0"/>
              <a:t> </a:t>
            </a:r>
            <a:r>
              <a:rPr lang="en-US" i="1" dirty="0" err="1"/>
              <a:t>chính</a:t>
            </a:r>
            <a:r>
              <a:rPr lang="en-US" i="1" dirty="0"/>
              <a:t> </a:t>
            </a:r>
            <a:r>
              <a:rPr lang="en-US" i="1" dirty="0" err="1"/>
              <a:t>xác</a:t>
            </a:r>
            <a:r>
              <a:rPr lang="en-US" i="1" dirty="0"/>
              <a:t> </a:t>
            </a:r>
            <a:r>
              <a:rPr lang="en-US" i="1" dirty="0" err="1"/>
              <a:t>hơn</a:t>
            </a:r>
            <a:r>
              <a:rPr lang="en-US" i="1" dirty="0"/>
              <a:t> </a:t>
            </a:r>
            <a:r>
              <a:rPr lang="en-US" i="1" dirty="0" err="1"/>
              <a:t>rất</a:t>
            </a:r>
            <a:r>
              <a:rPr lang="en-US" i="1" dirty="0"/>
              <a:t> </a:t>
            </a:r>
            <a:r>
              <a:rPr lang="en-US" i="1" dirty="0" err="1"/>
              <a:t>nhiều</a:t>
            </a:r>
            <a:r>
              <a:rPr lang="en-US" i="1" dirty="0"/>
              <a:t>.</a:t>
            </a:r>
            <a:endParaRPr lang="en-US" dirty="0"/>
          </a:p>
        </p:txBody>
      </p:sp>
    </p:spTree>
    <p:extLst>
      <p:ext uri="{BB962C8B-B14F-4D97-AF65-F5344CB8AC3E}">
        <p14:creationId xmlns:p14="http://schemas.microsoft.com/office/powerpoint/2010/main" val="10945545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98665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Prompt chaining: </a:t>
            </a:r>
            <a:r>
              <a:rPr lang="vi-VN" dirty="0"/>
              <a:t>Chuỗi lời nhắc, output của bước này làm input cho bước tiếp theo.</a:t>
            </a:r>
            <a:endParaRPr lang="en-US"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Parallelization: </a:t>
            </a:r>
            <a:r>
              <a:rPr lang="en-US" dirty="0" err="1"/>
              <a:t>Chạy</a:t>
            </a:r>
            <a:r>
              <a:rPr lang="en-US" dirty="0"/>
              <a:t> </a:t>
            </a:r>
            <a:r>
              <a:rPr lang="en-US" dirty="0" err="1"/>
              <a:t>nhiều</a:t>
            </a:r>
            <a:r>
              <a:rPr lang="en-US" dirty="0"/>
              <a:t> </a:t>
            </a:r>
            <a:r>
              <a:rPr lang="en-US" dirty="0" err="1"/>
              <a:t>tác</a:t>
            </a:r>
            <a:r>
              <a:rPr lang="en-US" dirty="0"/>
              <a:t> </a:t>
            </a:r>
            <a:r>
              <a:rPr lang="en-US" dirty="0" err="1"/>
              <a:t>vụ</a:t>
            </a:r>
            <a:r>
              <a:rPr lang="en-US" dirty="0"/>
              <a:t> </a:t>
            </a:r>
            <a:r>
              <a:rPr lang="en-US" dirty="0" err="1"/>
              <a:t>cùng</a:t>
            </a:r>
            <a:r>
              <a:rPr lang="en-US" dirty="0"/>
              <a:t> </a:t>
            </a:r>
            <a:r>
              <a:rPr lang="en-US" dirty="0" err="1"/>
              <a:t>lúc</a:t>
            </a:r>
            <a:r>
              <a:rPr lang="en-US" dirty="0"/>
              <a:t> </a:t>
            </a:r>
            <a:r>
              <a:rPr lang="en-US" dirty="0" err="1"/>
              <a:t>để</a:t>
            </a:r>
            <a:r>
              <a:rPr lang="en-US" dirty="0"/>
              <a:t> </a:t>
            </a:r>
            <a:r>
              <a:rPr lang="en-US" dirty="0" err="1"/>
              <a:t>tiết</a:t>
            </a:r>
            <a:r>
              <a:rPr lang="en-US" dirty="0"/>
              <a:t> </a:t>
            </a:r>
            <a:r>
              <a:rPr lang="en-US" dirty="0" err="1"/>
              <a:t>kiệm</a:t>
            </a:r>
            <a:r>
              <a:rPr lang="en-US" dirty="0"/>
              <a:t> </a:t>
            </a:r>
            <a:r>
              <a:rPr lang="en-US" dirty="0" err="1"/>
              <a:t>thời</a:t>
            </a:r>
            <a:r>
              <a:rPr lang="en-US" dirty="0"/>
              <a:t> </a:t>
            </a:r>
            <a:r>
              <a:rPr lang="en-US" dirty="0" err="1"/>
              <a:t>gian</a:t>
            </a:r>
            <a:r>
              <a:rPr lang="en-US" dirty="0"/>
              <a:t>.</a:t>
            </a:r>
          </a:p>
          <a:p>
            <a:endParaRPr lang="en-US" dirty="0"/>
          </a:p>
        </p:txBody>
      </p:sp>
    </p:spTree>
    <p:extLst>
      <p:ext uri="{BB962C8B-B14F-4D97-AF65-F5344CB8AC3E}">
        <p14:creationId xmlns:p14="http://schemas.microsoft.com/office/powerpoint/2010/main" val="342858204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a:t>Routing (Intent-Based Routing): </a:t>
            </a:r>
            <a:r>
              <a:rPr lang="vi-VN" dirty="0"/>
              <a:t>Điều hướng yêu cầu đến agent hoặc công cụ phù hợp.</a:t>
            </a:r>
            <a:endParaRPr lang="en-US" dirty="0"/>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r>
              <a:rPr lang="en-US" dirty="0"/>
              <a:t>Orchestrator-Worker (Planner-Executor): </a:t>
            </a:r>
            <a:r>
              <a:rPr lang="en-US" dirty="0" err="1"/>
              <a:t>Một</a:t>
            </a:r>
            <a:r>
              <a:rPr lang="en-US" dirty="0"/>
              <a:t> agent </a:t>
            </a:r>
            <a:r>
              <a:rPr lang="en-US" dirty="0" err="1"/>
              <a:t>đóng</a:t>
            </a:r>
            <a:r>
              <a:rPr lang="en-US" dirty="0"/>
              <a:t> </a:t>
            </a:r>
            <a:r>
              <a:rPr lang="en-US" dirty="0" err="1"/>
              <a:t>vai</a:t>
            </a:r>
            <a:r>
              <a:rPr lang="en-US" dirty="0"/>
              <a:t> </a:t>
            </a:r>
            <a:r>
              <a:rPr lang="en-US" dirty="0" err="1"/>
              <a:t>trò</a:t>
            </a:r>
            <a:r>
              <a:rPr lang="en-US" dirty="0"/>
              <a:t> </a:t>
            </a:r>
            <a:r>
              <a:rPr lang="en-US" dirty="0" err="1"/>
              <a:t>điều</a:t>
            </a:r>
            <a:r>
              <a:rPr lang="en-US" dirty="0"/>
              <a:t> </a:t>
            </a:r>
            <a:r>
              <a:rPr lang="en-US" dirty="0" err="1"/>
              <a:t>phối</a:t>
            </a:r>
            <a:r>
              <a:rPr lang="en-US" dirty="0"/>
              <a:t> (planner), </a:t>
            </a:r>
            <a:r>
              <a:rPr lang="en-US" dirty="0" err="1"/>
              <a:t>phân</a:t>
            </a:r>
            <a:r>
              <a:rPr lang="en-US" dirty="0"/>
              <a:t> chia </a:t>
            </a:r>
            <a:r>
              <a:rPr lang="en-US" dirty="0" err="1"/>
              <a:t>nhiệm</a:t>
            </a:r>
            <a:r>
              <a:rPr lang="en-US" dirty="0"/>
              <a:t> </a:t>
            </a:r>
            <a:r>
              <a:rPr lang="en-US" dirty="0" err="1"/>
              <a:t>vụ</a:t>
            </a:r>
            <a:r>
              <a:rPr lang="en-US" dirty="0"/>
              <a:t> </a:t>
            </a:r>
            <a:r>
              <a:rPr lang="en-US" dirty="0" err="1"/>
              <a:t>cho</a:t>
            </a:r>
            <a:r>
              <a:rPr lang="en-US" dirty="0"/>
              <a:t> </a:t>
            </a:r>
            <a:r>
              <a:rPr lang="en-US" dirty="0" err="1"/>
              <a:t>các</a:t>
            </a:r>
            <a:r>
              <a:rPr lang="en-US" dirty="0"/>
              <a:t> worker </a:t>
            </a:r>
            <a:r>
              <a:rPr lang="en-US" dirty="0" err="1"/>
              <a:t>khác</a:t>
            </a:r>
            <a:r>
              <a:rPr lang="en-US" dirty="0"/>
              <a:t>.</a:t>
            </a:r>
          </a:p>
          <a:p>
            <a:endParaRPr lang="en-US" dirty="0"/>
          </a:p>
        </p:txBody>
      </p:sp>
    </p:spTree>
    <p:extLst>
      <p:ext uri="{BB962C8B-B14F-4D97-AF65-F5344CB8AC3E}">
        <p14:creationId xmlns:p14="http://schemas.microsoft.com/office/powerpoint/2010/main" val="42815096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Evaluator-Optimizer (Self-Reflection / Feedback Loop): </a:t>
            </a:r>
            <a:r>
              <a:rPr lang="en-US" dirty="0" err="1"/>
              <a:t>Hệ</a:t>
            </a:r>
            <a:r>
              <a:rPr lang="en-US" dirty="0"/>
              <a:t> </a:t>
            </a:r>
            <a:r>
              <a:rPr lang="en-US" dirty="0" err="1"/>
              <a:t>thống</a:t>
            </a:r>
            <a:r>
              <a:rPr lang="en-US" dirty="0"/>
              <a:t> </a:t>
            </a:r>
            <a:r>
              <a:rPr lang="en-US" dirty="0" err="1"/>
              <a:t>tự</a:t>
            </a:r>
            <a:r>
              <a:rPr lang="en-US" dirty="0"/>
              <a:t> </a:t>
            </a:r>
            <a:r>
              <a:rPr lang="en-US" dirty="0" err="1"/>
              <a:t>kiểm</a:t>
            </a:r>
            <a:r>
              <a:rPr lang="en-US" dirty="0"/>
              <a:t> </a:t>
            </a:r>
            <a:r>
              <a:rPr lang="en-US" dirty="0" err="1"/>
              <a:t>tra</a:t>
            </a:r>
            <a:r>
              <a:rPr lang="en-US" dirty="0"/>
              <a:t> </a:t>
            </a:r>
            <a:r>
              <a:rPr lang="en-US" dirty="0" err="1"/>
              <a:t>lại</a:t>
            </a:r>
            <a:r>
              <a:rPr lang="en-US" dirty="0"/>
              <a:t> </a:t>
            </a:r>
            <a:r>
              <a:rPr lang="en-US" dirty="0" err="1"/>
              <a:t>kết</a:t>
            </a:r>
            <a:r>
              <a:rPr lang="en-US" dirty="0"/>
              <a:t> </a:t>
            </a:r>
            <a:r>
              <a:rPr lang="en-US" dirty="0" err="1"/>
              <a:t>quả</a:t>
            </a:r>
            <a:r>
              <a:rPr lang="en-US" dirty="0"/>
              <a:t> </a:t>
            </a:r>
            <a:r>
              <a:rPr lang="en-US" dirty="0" err="1"/>
              <a:t>và</a:t>
            </a:r>
            <a:r>
              <a:rPr lang="en-US" dirty="0"/>
              <a:t> </a:t>
            </a:r>
            <a:r>
              <a:rPr lang="en-US" dirty="0" err="1"/>
              <a:t>cải</a:t>
            </a:r>
            <a:r>
              <a:rPr lang="en-US" dirty="0"/>
              <a:t> </a:t>
            </a:r>
            <a:r>
              <a:rPr lang="en-US" dirty="0" err="1"/>
              <a:t>thiện</a:t>
            </a:r>
            <a:r>
              <a:rPr lang="en-US" dirty="0"/>
              <a:t>.</a:t>
            </a:r>
          </a:p>
        </p:txBody>
      </p:sp>
    </p:spTree>
    <p:extLst>
      <p:ext uri="{BB962C8B-B14F-4D97-AF65-F5344CB8AC3E}">
        <p14:creationId xmlns:p14="http://schemas.microsoft.com/office/powerpoint/2010/main" val="14693407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Adk</a:t>
            </a:r>
            <a:r>
              <a:rPr lang="en-US" dirty="0"/>
              <a:t> </a:t>
            </a:r>
            <a:r>
              <a:rPr lang="en-US" dirty="0" err="1"/>
              <a:t>mất</a:t>
            </a:r>
            <a:r>
              <a:rPr lang="en-US" dirty="0"/>
              <a:t> </a:t>
            </a:r>
            <a:r>
              <a:rPr lang="en-US" dirty="0" err="1"/>
              <a:t>phí</a:t>
            </a:r>
            <a:endParaRPr lang="en-US" dirty="0"/>
          </a:p>
        </p:txBody>
      </p:sp>
    </p:spTree>
    <p:extLst>
      <p:ext uri="{BB962C8B-B14F-4D97-AF65-F5344CB8AC3E}">
        <p14:creationId xmlns:p14="http://schemas.microsoft.com/office/powerpoint/2010/main" val="15225140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5076894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latin typeface="Cambria Math" panose="02040503050406030204" pitchFamily="18" charset="0"/>
                <a:ea typeface="Cambria Math" panose="02040503050406030204" pitchFamily="18" charset="0"/>
                <a:cs typeface="Arial" panose="020B0604020202020204" pitchFamily="34" charset="0"/>
              </a:rPr>
              <a:t>Lack of </a:t>
            </a:r>
            <a:r>
              <a:rPr lang="en-US" dirty="0" err="1">
                <a:latin typeface="Cambria Math" panose="02040503050406030204" pitchFamily="18" charset="0"/>
                <a:ea typeface="Cambria Math" panose="02040503050406030204" pitchFamily="18" charset="0"/>
                <a:cs typeface="Arial" panose="020B0604020202020204" pitchFamily="34" charset="0"/>
              </a:rPr>
              <a:t>Specilisation</a:t>
            </a:r>
            <a:r>
              <a:rPr lang="en-US" dirty="0">
                <a:latin typeface="Cambria Math" panose="02040503050406030204" pitchFamily="18" charset="0"/>
                <a:ea typeface="Cambria Math" panose="02040503050406030204" pitchFamily="18" charset="0"/>
                <a:cs typeface="Arial" panose="020B0604020202020204" pitchFamily="34" charset="0"/>
              </a:rPr>
              <a:t>: </a:t>
            </a:r>
            <a:r>
              <a:rPr lang="en-US" dirty="0" err="1">
                <a:latin typeface="Cambria Math" panose="02040503050406030204" pitchFamily="18" charset="0"/>
                <a:ea typeface="Cambria Math" panose="02040503050406030204" pitchFamily="18" charset="0"/>
                <a:cs typeface="Arial" panose="020B0604020202020204" pitchFamily="34" charset="0"/>
              </a:rPr>
              <a:t>thiếu</a:t>
            </a:r>
            <a:r>
              <a:rPr lang="en-US" dirty="0">
                <a:latin typeface="Cambria Math" panose="02040503050406030204" pitchFamily="18" charset="0"/>
                <a:ea typeface="Cambria Math" panose="02040503050406030204" pitchFamily="18" charset="0"/>
                <a:cs typeface="Arial" panose="020B0604020202020204" pitchFamily="34" charset="0"/>
              </a:rPr>
              <a:t> </a:t>
            </a:r>
            <a:r>
              <a:rPr lang="en-US" dirty="0" err="1">
                <a:latin typeface="Cambria Math" panose="02040503050406030204" pitchFamily="18" charset="0"/>
                <a:ea typeface="Cambria Math" panose="02040503050406030204" pitchFamily="18" charset="0"/>
                <a:cs typeface="Arial" panose="020B0604020202020204" pitchFamily="34" charset="0"/>
              </a:rPr>
              <a:t>chuyên</a:t>
            </a:r>
            <a:r>
              <a:rPr lang="en-US" dirty="0">
                <a:latin typeface="Cambria Math" panose="02040503050406030204" pitchFamily="18" charset="0"/>
                <a:ea typeface="Cambria Math" panose="02040503050406030204" pitchFamily="18" charset="0"/>
                <a:cs typeface="Arial" panose="020B0604020202020204" pitchFamily="34" charset="0"/>
              </a:rPr>
              <a:t> </a:t>
            </a:r>
            <a:r>
              <a:rPr lang="en-US" dirty="0" err="1">
                <a:latin typeface="Cambria Math" panose="02040503050406030204" pitchFamily="18" charset="0"/>
                <a:ea typeface="Cambria Math" panose="02040503050406030204" pitchFamily="18" charset="0"/>
                <a:cs typeface="Arial" panose="020B0604020202020204" pitchFamily="34" charset="0"/>
              </a:rPr>
              <a:t>môn</a:t>
            </a:r>
            <a:r>
              <a:rPr lang="en-US" dirty="0">
                <a:latin typeface="Cambria Math" panose="02040503050406030204" pitchFamily="18" charset="0"/>
                <a:ea typeface="Cambria Math" panose="02040503050406030204" pitchFamily="18" charset="0"/>
                <a:cs typeface="Arial" panose="020B0604020202020204" pitchFamily="34" charset="0"/>
              </a:rPr>
              <a:t> </a:t>
            </a:r>
            <a:r>
              <a:rPr lang="en-US" dirty="0" err="1">
                <a:latin typeface="Cambria Math" panose="02040503050406030204" pitchFamily="18" charset="0"/>
                <a:ea typeface="Cambria Math" panose="02040503050406030204" pitchFamily="18" charset="0"/>
                <a:cs typeface="Arial" panose="020B0604020202020204" pitchFamily="34" charset="0"/>
              </a:rPr>
              <a:t>hóa</a:t>
            </a:r>
            <a:endParaRPr lang="en-US" dirty="0">
              <a:latin typeface="Cambria Math" panose="02040503050406030204" pitchFamily="18" charset="0"/>
              <a:ea typeface="Cambria Math" panose="02040503050406030204" pitchFamily="18" charset="0"/>
              <a:cs typeface="Arial" panose="020B0604020202020204" pitchFamily="34" charset="0"/>
            </a:endParaRP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US"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Module </a:t>
            </a:r>
            <a:r>
              <a:rPr lang="en-US" dirty="0" err="1"/>
              <a:t>hóa</a:t>
            </a:r>
            <a:endParaRPr lang="en-US"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err="1"/>
              <a:t>Chuyên</a:t>
            </a:r>
            <a:r>
              <a:rPr lang="en-US" dirty="0"/>
              <a:t> </a:t>
            </a:r>
            <a:r>
              <a:rPr lang="en-US" dirty="0" err="1"/>
              <a:t>môn</a:t>
            </a:r>
            <a:r>
              <a:rPr lang="en-US" dirty="0"/>
              <a:t> </a:t>
            </a:r>
            <a:r>
              <a:rPr lang="en-US" dirty="0" err="1"/>
              <a:t>hóa</a:t>
            </a:r>
            <a:endParaRPr lang="en-US"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err="1"/>
              <a:t>Khả</a:t>
            </a:r>
            <a:r>
              <a:rPr lang="en-US" dirty="0"/>
              <a:t> </a:t>
            </a:r>
            <a:r>
              <a:rPr lang="en-US" dirty="0" err="1"/>
              <a:t>năng</a:t>
            </a:r>
            <a:r>
              <a:rPr lang="en-US" dirty="0"/>
              <a:t> </a:t>
            </a:r>
            <a:r>
              <a:rPr lang="en-US" dirty="0" err="1"/>
              <a:t>kiểm</a:t>
            </a:r>
            <a:r>
              <a:rPr lang="en-US" dirty="0"/>
              <a:t> </a:t>
            </a:r>
            <a:r>
              <a:rPr lang="en-US" dirty="0" err="1"/>
              <a:t>soát</a:t>
            </a:r>
            <a:r>
              <a:rPr lang="en-US" dirty="0"/>
              <a:t> </a:t>
            </a:r>
            <a:r>
              <a:rPr lang="en-US" dirty="0" err="1"/>
              <a:t>tốt</a:t>
            </a:r>
            <a:endParaRPr lang="en-US" dirty="0"/>
          </a:p>
        </p:txBody>
      </p:sp>
    </p:spTree>
    <p:extLst>
      <p:ext uri="{BB962C8B-B14F-4D97-AF65-F5344CB8AC3E}">
        <p14:creationId xmlns:p14="http://schemas.microsoft.com/office/powerpoint/2010/main" val="31263732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59514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858613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solidFill>
                  <a:schemeClr val="accent1">
                    <a:lumMod val="50000"/>
                  </a:schemeClr>
                </a:solidFill>
              </a:rPr>
              <a:t>Pillars: </a:t>
            </a:r>
            <a:r>
              <a:rPr lang="en-US" dirty="0" err="1">
                <a:solidFill>
                  <a:schemeClr val="accent1">
                    <a:lumMod val="50000"/>
                  </a:schemeClr>
                </a:solidFill>
              </a:rPr>
              <a:t>trụ</a:t>
            </a:r>
            <a:r>
              <a:rPr lang="en-US" dirty="0">
                <a:solidFill>
                  <a:schemeClr val="accent1">
                    <a:lumMod val="50000"/>
                  </a:schemeClr>
                </a:solidFill>
              </a:rPr>
              <a:t> </a:t>
            </a:r>
            <a:r>
              <a:rPr lang="en-US" dirty="0" err="1">
                <a:solidFill>
                  <a:schemeClr val="accent1">
                    <a:lumMod val="50000"/>
                  </a:schemeClr>
                </a:solidFill>
              </a:rPr>
              <a:t>cột</a:t>
            </a:r>
            <a:endParaRPr lang="en-US" dirty="0"/>
          </a:p>
        </p:txBody>
      </p:sp>
    </p:spTree>
    <p:extLst>
      <p:ext uri="{BB962C8B-B14F-4D97-AF65-F5344CB8AC3E}">
        <p14:creationId xmlns:p14="http://schemas.microsoft.com/office/powerpoint/2010/main" val="9088369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solidFill>
                  <a:schemeClr val="accent1">
                    <a:lumMod val="50000"/>
                  </a:schemeClr>
                </a:solidFill>
              </a:rPr>
              <a:t>Enterprise: </a:t>
            </a:r>
            <a:r>
              <a:rPr lang="en-US" dirty="0" err="1">
                <a:solidFill>
                  <a:schemeClr val="accent1">
                    <a:lumMod val="50000"/>
                  </a:schemeClr>
                </a:solidFill>
              </a:rPr>
              <a:t>doanh</a:t>
            </a:r>
            <a:r>
              <a:rPr lang="en-US" dirty="0">
                <a:solidFill>
                  <a:schemeClr val="accent1">
                    <a:lumMod val="50000"/>
                  </a:schemeClr>
                </a:solidFill>
              </a:rPr>
              <a:t> </a:t>
            </a:r>
            <a:r>
              <a:rPr lang="en-US" dirty="0" err="1">
                <a:solidFill>
                  <a:schemeClr val="accent1">
                    <a:lumMod val="50000"/>
                  </a:schemeClr>
                </a:solidFill>
              </a:rPr>
              <a:t>nghiệp</a:t>
            </a:r>
            <a:endParaRPr lang="en-US" dirty="0"/>
          </a:p>
        </p:txBody>
      </p:sp>
    </p:spTree>
    <p:extLst>
      <p:ext uri="{BB962C8B-B14F-4D97-AF65-F5344CB8AC3E}">
        <p14:creationId xmlns:p14="http://schemas.microsoft.com/office/powerpoint/2010/main" val="15697244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6"/>
        <p:cNvGrpSpPr/>
        <p:nvPr/>
      </p:nvGrpSpPr>
      <p:grpSpPr>
        <a:xfrm>
          <a:off x="0" y="0"/>
          <a:ext cx="0" cy="0"/>
          <a:chOff x="0" y="0"/>
          <a:chExt cx="0" cy="0"/>
        </a:xfrm>
      </p:grpSpPr>
      <p:sp>
        <p:nvSpPr>
          <p:cNvPr id="1227" name="Google Shape;1227;gd1bf8d60a4_0_2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8" name="Google Shape;1228;gd1bf8d60a4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Sử</a:t>
            </a:r>
            <a:r>
              <a:rPr lang="en-US" dirty="0"/>
              <a:t> </a:t>
            </a:r>
            <a:r>
              <a:rPr lang="en-US" dirty="0" err="1"/>
              <a:t>dụng</a:t>
            </a:r>
            <a:r>
              <a:rPr lang="en-US" dirty="0"/>
              <a:t> </a:t>
            </a:r>
            <a:r>
              <a:rPr lang="en-US" dirty="0" err="1"/>
              <a:t>cơ</a:t>
            </a:r>
            <a:r>
              <a:rPr lang="en-US" dirty="0"/>
              <a:t> </a:t>
            </a:r>
            <a:r>
              <a:rPr lang="en-US" dirty="0" err="1"/>
              <a:t>chế</a:t>
            </a:r>
            <a:r>
              <a:rPr lang="en-US" dirty="0"/>
              <a:t> Attention </a:t>
            </a:r>
            <a:r>
              <a:rPr lang="en-US" dirty="0" err="1"/>
              <a:t>để</a:t>
            </a:r>
            <a:r>
              <a:rPr lang="en-US" dirty="0"/>
              <a:t> </a:t>
            </a:r>
            <a:r>
              <a:rPr lang="en-US" dirty="0" err="1"/>
              <a:t>tập</a:t>
            </a:r>
            <a:r>
              <a:rPr lang="en-US" dirty="0"/>
              <a:t> </a:t>
            </a:r>
            <a:r>
              <a:rPr lang="en-US" dirty="0" err="1"/>
              <a:t>trung</a:t>
            </a:r>
            <a:r>
              <a:rPr lang="en-US" dirty="0"/>
              <a:t> </a:t>
            </a:r>
            <a:r>
              <a:rPr lang="en-US" dirty="0" err="1"/>
              <a:t>vào</a:t>
            </a:r>
            <a:r>
              <a:rPr lang="en-US" dirty="0"/>
              <a:t> </a:t>
            </a:r>
            <a:r>
              <a:rPr lang="en-US" dirty="0" err="1"/>
              <a:t>phần</a:t>
            </a:r>
            <a:r>
              <a:rPr lang="en-US" dirty="0"/>
              <a:t> </a:t>
            </a:r>
            <a:r>
              <a:rPr lang="en-US" dirty="0" err="1"/>
              <a:t>quan</a:t>
            </a:r>
            <a:r>
              <a:rPr lang="en-US" dirty="0"/>
              <a:t> </a:t>
            </a:r>
            <a:r>
              <a:rPr lang="en-US" dirty="0" err="1"/>
              <a:t>trọng</a:t>
            </a:r>
            <a:r>
              <a:rPr lang="en-US" dirty="0"/>
              <a:t> </a:t>
            </a:r>
            <a:r>
              <a:rPr lang="en-US" dirty="0" err="1"/>
              <a:t>của</a:t>
            </a:r>
            <a:r>
              <a:rPr lang="en-US" dirty="0"/>
              <a:t> </a:t>
            </a:r>
            <a:r>
              <a:rPr lang="en-US" dirty="0" err="1"/>
              <a:t>dữ</a:t>
            </a:r>
            <a:r>
              <a:rPr lang="en-US" dirty="0"/>
              <a:t> </a:t>
            </a:r>
            <a:r>
              <a:rPr lang="en-US" dirty="0" err="1"/>
              <a:t>liệu</a:t>
            </a:r>
            <a:r>
              <a:rPr lang="en-US" dirty="0"/>
              <a:t> </a:t>
            </a:r>
            <a:r>
              <a:rPr lang="en-US" dirty="0" err="1"/>
              <a:t>đầu</a:t>
            </a:r>
            <a:r>
              <a:rPr lang="en-US" dirty="0"/>
              <a:t> </a:t>
            </a:r>
            <a:r>
              <a:rPr lang="en-US" dirty="0" err="1"/>
              <a:t>vào</a:t>
            </a:r>
            <a:r>
              <a:rPr lang="en-US" dirty="0"/>
              <a:t> </a:t>
            </a:r>
            <a:r>
              <a:rPr lang="en-US" dirty="0" err="1"/>
              <a:t>thay</a:t>
            </a:r>
            <a:r>
              <a:rPr lang="en-US" dirty="0"/>
              <a:t> </a:t>
            </a:r>
            <a:r>
              <a:rPr lang="en-US" dirty="0" err="1"/>
              <a:t>vì</a:t>
            </a:r>
            <a:r>
              <a:rPr lang="en-US" dirty="0"/>
              <a:t> </a:t>
            </a:r>
            <a:r>
              <a:rPr lang="en-US" dirty="0" err="1"/>
              <a:t>xử</a:t>
            </a:r>
            <a:r>
              <a:rPr lang="en-US" dirty="0"/>
              <a:t> </a:t>
            </a:r>
            <a:r>
              <a:rPr lang="en-US" dirty="0" err="1"/>
              <a:t>lý</a:t>
            </a:r>
            <a:r>
              <a:rPr lang="en-US" dirty="0"/>
              <a:t> </a:t>
            </a:r>
            <a:r>
              <a:rPr lang="en-US" dirty="0" err="1"/>
              <a:t>tuần</a:t>
            </a:r>
            <a:r>
              <a:rPr lang="en-US" dirty="0"/>
              <a:t> </a:t>
            </a:r>
            <a:r>
              <a:rPr lang="en-US" dirty="0" err="1"/>
              <a:t>tự</a:t>
            </a:r>
            <a:endParaRPr lang="en-US" dirty="0"/>
          </a:p>
          <a:p>
            <a:r>
              <a:rPr lang="en-US" dirty="0"/>
              <a:t>RNN: Recurrent Neural network - </a:t>
            </a:r>
            <a:r>
              <a:rPr lang="vi-VN" b="1" dirty="0"/>
              <a:t>LSTM</a:t>
            </a:r>
            <a:r>
              <a:rPr lang="en-US" b="1" dirty="0"/>
              <a:t>(Long short term memory)</a:t>
            </a:r>
            <a:r>
              <a:rPr lang="vi-VN" dirty="0"/>
              <a:t> là </a:t>
            </a:r>
            <a:r>
              <a:rPr lang="en-US" dirty="0" err="1"/>
              <a:t>hai</a:t>
            </a:r>
            <a:r>
              <a:rPr lang="vi-VN" dirty="0"/>
              <a:t> loại </a:t>
            </a:r>
            <a:r>
              <a:rPr lang="vi-VN" b="1" dirty="0"/>
              <a:t>mạng nơ-ron hồi quy</a:t>
            </a:r>
            <a:endParaRPr lang="en-US" dirty="0"/>
          </a:p>
        </p:txBody>
      </p:sp>
    </p:spTree>
    <p:extLst>
      <p:ext uri="{BB962C8B-B14F-4D97-AF65-F5344CB8AC3E}">
        <p14:creationId xmlns:p14="http://schemas.microsoft.com/office/powerpoint/2010/main" val="41488139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Sử</a:t>
            </a:r>
            <a:r>
              <a:rPr lang="en-US" dirty="0"/>
              <a:t> </a:t>
            </a:r>
            <a:r>
              <a:rPr lang="en-US" dirty="0" err="1"/>
              <a:t>dụng</a:t>
            </a:r>
            <a:r>
              <a:rPr lang="en-US" dirty="0"/>
              <a:t> </a:t>
            </a:r>
            <a:r>
              <a:rPr lang="en-US" dirty="0" err="1"/>
              <a:t>cơ</a:t>
            </a:r>
            <a:r>
              <a:rPr lang="en-US" dirty="0"/>
              <a:t> </a:t>
            </a:r>
            <a:r>
              <a:rPr lang="en-US" dirty="0" err="1"/>
              <a:t>chế</a:t>
            </a:r>
            <a:r>
              <a:rPr lang="en-US" dirty="0"/>
              <a:t> Attention </a:t>
            </a:r>
            <a:r>
              <a:rPr lang="en-US" dirty="0" err="1"/>
              <a:t>để</a:t>
            </a:r>
            <a:r>
              <a:rPr lang="en-US" dirty="0"/>
              <a:t> </a:t>
            </a:r>
            <a:r>
              <a:rPr lang="en-US" dirty="0" err="1"/>
              <a:t>tập</a:t>
            </a:r>
            <a:r>
              <a:rPr lang="en-US" dirty="0"/>
              <a:t> </a:t>
            </a:r>
            <a:r>
              <a:rPr lang="en-US" dirty="0" err="1"/>
              <a:t>trung</a:t>
            </a:r>
            <a:r>
              <a:rPr lang="en-US" dirty="0"/>
              <a:t> </a:t>
            </a:r>
            <a:r>
              <a:rPr lang="en-US" dirty="0" err="1"/>
              <a:t>vào</a:t>
            </a:r>
            <a:r>
              <a:rPr lang="en-US" dirty="0"/>
              <a:t> </a:t>
            </a:r>
            <a:r>
              <a:rPr lang="en-US" dirty="0" err="1"/>
              <a:t>phần</a:t>
            </a:r>
            <a:r>
              <a:rPr lang="en-US" dirty="0"/>
              <a:t> </a:t>
            </a:r>
            <a:r>
              <a:rPr lang="en-US" dirty="0" err="1"/>
              <a:t>quan</a:t>
            </a:r>
            <a:r>
              <a:rPr lang="en-US" dirty="0"/>
              <a:t> </a:t>
            </a:r>
            <a:r>
              <a:rPr lang="en-US" dirty="0" err="1"/>
              <a:t>trọng</a:t>
            </a:r>
            <a:r>
              <a:rPr lang="en-US" dirty="0"/>
              <a:t> </a:t>
            </a:r>
            <a:r>
              <a:rPr lang="en-US" dirty="0" err="1"/>
              <a:t>của</a:t>
            </a:r>
            <a:r>
              <a:rPr lang="en-US" dirty="0"/>
              <a:t> </a:t>
            </a:r>
            <a:r>
              <a:rPr lang="en-US" dirty="0" err="1"/>
              <a:t>dữ</a:t>
            </a:r>
            <a:r>
              <a:rPr lang="en-US" dirty="0"/>
              <a:t> </a:t>
            </a:r>
            <a:r>
              <a:rPr lang="en-US" dirty="0" err="1"/>
              <a:t>liệu</a:t>
            </a:r>
            <a:r>
              <a:rPr lang="en-US" dirty="0"/>
              <a:t> </a:t>
            </a:r>
            <a:r>
              <a:rPr lang="en-US" dirty="0" err="1"/>
              <a:t>đầu</a:t>
            </a:r>
            <a:r>
              <a:rPr lang="en-US" dirty="0"/>
              <a:t> </a:t>
            </a:r>
            <a:r>
              <a:rPr lang="en-US" dirty="0" err="1"/>
              <a:t>vào</a:t>
            </a:r>
            <a:r>
              <a:rPr lang="en-US" dirty="0"/>
              <a:t> </a:t>
            </a:r>
            <a:r>
              <a:rPr lang="en-US" dirty="0" err="1"/>
              <a:t>thay</a:t>
            </a:r>
            <a:r>
              <a:rPr lang="en-US" dirty="0"/>
              <a:t> </a:t>
            </a:r>
            <a:r>
              <a:rPr lang="en-US" dirty="0" err="1"/>
              <a:t>vì</a:t>
            </a:r>
            <a:r>
              <a:rPr lang="en-US" dirty="0"/>
              <a:t> </a:t>
            </a:r>
            <a:r>
              <a:rPr lang="en-US" dirty="0" err="1"/>
              <a:t>xử</a:t>
            </a:r>
            <a:r>
              <a:rPr lang="en-US" dirty="0"/>
              <a:t> </a:t>
            </a:r>
            <a:r>
              <a:rPr lang="en-US" dirty="0" err="1"/>
              <a:t>lý</a:t>
            </a:r>
            <a:r>
              <a:rPr lang="en-US" dirty="0"/>
              <a:t> </a:t>
            </a:r>
            <a:r>
              <a:rPr lang="en-US" dirty="0" err="1"/>
              <a:t>tuần</a:t>
            </a:r>
            <a:r>
              <a:rPr lang="en-US" dirty="0"/>
              <a:t> </a:t>
            </a:r>
            <a:r>
              <a:rPr lang="en-US" dirty="0" err="1"/>
              <a:t>tự</a:t>
            </a:r>
            <a:endParaRPr lang="en-US" dirty="0"/>
          </a:p>
          <a:p>
            <a:r>
              <a:rPr lang="en-US" dirty="0"/>
              <a:t>Seq2seq </a:t>
            </a:r>
            <a:r>
              <a:rPr lang="en-US" dirty="0" err="1"/>
              <a:t>là</a:t>
            </a:r>
            <a:r>
              <a:rPr lang="en-US" dirty="0"/>
              <a:t> 1 </a:t>
            </a:r>
            <a:r>
              <a:rPr lang="en-US" dirty="0" err="1"/>
              <a:t>trong</a:t>
            </a:r>
            <a:r>
              <a:rPr lang="en-US" dirty="0"/>
              <a:t> </a:t>
            </a:r>
            <a:r>
              <a:rPr lang="en-US" dirty="0" err="1"/>
              <a:t>các</a:t>
            </a:r>
            <a:r>
              <a:rPr lang="en-US" dirty="0"/>
              <a:t> </a:t>
            </a:r>
            <a:r>
              <a:rPr lang="en-US" dirty="0" err="1"/>
              <a:t>dạng</a:t>
            </a:r>
            <a:r>
              <a:rPr lang="en-US" dirty="0"/>
              <a:t> </a:t>
            </a:r>
            <a:r>
              <a:rPr lang="en-US" dirty="0" err="1"/>
              <a:t>bài</a:t>
            </a:r>
            <a:r>
              <a:rPr lang="en-US" dirty="0"/>
              <a:t> </a:t>
            </a:r>
            <a:r>
              <a:rPr lang="en-US" dirty="0" err="1"/>
              <a:t>toán</a:t>
            </a:r>
            <a:r>
              <a:rPr lang="en-US" dirty="0"/>
              <a:t> </a:t>
            </a:r>
            <a:r>
              <a:rPr lang="en-US" dirty="0" err="1"/>
              <a:t>đặc</a:t>
            </a:r>
            <a:r>
              <a:rPr lang="en-US" dirty="0"/>
              <a:t> </a:t>
            </a:r>
            <a:r>
              <a:rPr lang="en-US" dirty="0" err="1"/>
              <a:t>trưng</a:t>
            </a:r>
            <a:r>
              <a:rPr lang="en-US" dirty="0"/>
              <a:t> </a:t>
            </a:r>
            <a:r>
              <a:rPr lang="en-US" dirty="0" err="1"/>
              <a:t>nhất</a:t>
            </a:r>
            <a:r>
              <a:rPr lang="en-US" dirty="0"/>
              <a:t> </a:t>
            </a:r>
            <a:r>
              <a:rPr lang="en-US" dirty="0" err="1"/>
              <a:t>của</a:t>
            </a:r>
            <a:r>
              <a:rPr lang="en-US" dirty="0"/>
              <a:t> RNN </a:t>
            </a:r>
            <a:r>
              <a:rPr lang="en-US" dirty="0" err="1"/>
              <a:t>như</a:t>
            </a:r>
            <a:r>
              <a:rPr lang="en-US" dirty="0"/>
              <a:t> (1 to 1, 1 to many, many to many,…) </a:t>
            </a:r>
            <a:r>
              <a:rPr lang="en-US" dirty="0" err="1"/>
              <a:t>mà</a:t>
            </a:r>
            <a:r>
              <a:rPr lang="en-US" dirty="0"/>
              <a:t> transformer </a:t>
            </a:r>
            <a:r>
              <a:rPr lang="en-US" dirty="0" err="1"/>
              <a:t>lại</a:t>
            </a:r>
            <a:r>
              <a:rPr lang="en-US" dirty="0"/>
              <a:t> </a:t>
            </a:r>
            <a:r>
              <a:rPr lang="en-US" dirty="0" err="1"/>
              <a:t>được</a:t>
            </a:r>
            <a:r>
              <a:rPr lang="en-US" dirty="0"/>
              <a:t> </a:t>
            </a:r>
            <a:r>
              <a:rPr lang="en-US" dirty="0" err="1"/>
              <a:t>phát</a:t>
            </a:r>
            <a:r>
              <a:rPr lang="en-US" dirty="0"/>
              <a:t> </a:t>
            </a:r>
            <a:r>
              <a:rPr lang="en-US" dirty="0" err="1"/>
              <a:t>triển</a:t>
            </a:r>
            <a:r>
              <a:rPr lang="en-US" dirty="0"/>
              <a:t> </a:t>
            </a:r>
            <a:r>
              <a:rPr lang="en-US" dirty="0" err="1"/>
              <a:t>từ</a:t>
            </a:r>
            <a:r>
              <a:rPr lang="en-US" dirty="0"/>
              <a:t> </a:t>
            </a:r>
            <a:r>
              <a:rPr lang="en-US" dirty="0" err="1"/>
              <a:t>mô</a:t>
            </a:r>
            <a:r>
              <a:rPr lang="en-US" dirty="0"/>
              <a:t> </a:t>
            </a:r>
            <a:r>
              <a:rPr lang="en-US" dirty="0" err="1"/>
              <a:t>hình</a:t>
            </a:r>
            <a:r>
              <a:rPr lang="en-US" dirty="0"/>
              <a:t> </a:t>
            </a:r>
            <a:r>
              <a:rPr lang="en-US" dirty="0" err="1"/>
              <a:t>này</a:t>
            </a:r>
            <a:r>
              <a:rPr lang="en-US" dirty="0"/>
              <a:t>.</a:t>
            </a:r>
          </a:p>
          <a:p>
            <a:r>
              <a:rPr lang="en-US" dirty="0" err="1"/>
              <a:t>Nhưng</a:t>
            </a:r>
            <a:r>
              <a:rPr lang="en-US" dirty="0"/>
              <a:t> </a:t>
            </a:r>
            <a:r>
              <a:rPr lang="en-US" dirty="0" err="1"/>
              <a:t>khi</a:t>
            </a:r>
            <a:r>
              <a:rPr lang="en-US" dirty="0"/>
              <a:t> </a:t>
            </a:r>
            <a:r>
              <a:rPr lang="en-US" dirty="0" err="1"/>
              <a:t>câu</a:t>
            </a:r>
            <a:r>
              <a:rPr lang="en-US" dirty="0"/>
              <a:t> </a:t>
            </a:r>
            <a:r>
              <a:rPr lang="en-US" dirty="0" err="1"/>
              <a:t>dài</a:t>
            </a:r>
            <a:r>
              <a:rPr lang="en-US" dirty="0"/>
              <a:t> </a:t>
            </a:r>
            <a:r>
              <a:rPr lang="en-US" dirty="0" err="1"/>
              <a:t>thì</a:t>
            </a:r>
            <a:r>
              <a:rPr lang="en-US" dirty="0"/>
              <a:t> </a:t>
            </a:r>
            <a:r>
              <a:rPr lang="en-US" dirty="0" err="1"/>
              <a:t>rất</a:t>
            </a:r>
            <a:r>
              <a:rPr lang="en-US" dirty="0"/>
              <a:t> </a:t>
            </a:r>
            <a:r>
              <a:rPr lang="en-US" dirty="0" err="1"/>
              <a:t>khó</a:t>
            </a:r>
            <a:r>
              <a:rPr lang="en-US" dirty="0"/>
              <a:t> </a:t>
            </a:r>
            <a:r>
              <a:rPr lang="en-US" dirty="0" err="1"/>
              <a:t>cho</a:t>
            </a:r>
            <a:r>
              <a:rPr lang="en-US" dirty="0"/>
              <a:t> decoder </a:t>
            </a:r>
            <a:r>
              <a:rPr lang="en-US" dirty="0" err="1"/>
              <a:t>khi</a:t>
            </a:r>
            <a:r>
              <a:rPr lang="en-US" dirty="0"/>
              <a:t> </a:t>
            </a:r>
            <a:r>
              <a:rPr lang="en-US" dirty="0" err="1"/>
              <a:t>chỉ</a:t>
            </a:r>
            <a:r>
              <a:rPr lang="en-US" dirty="0"/>
              <a:t> </a:t>
            </a:r>
            <a:r>
              <a:rPr lang="en-US" dirty="0" err="1"/>
              <a:t>dùng</a:t>
            </a:r>
            <a:r>
              <a:rPr lang="en-US" dirty="0"/>
              <a:t> 1 context vector </a:t>
            </a:r>
            <a:r>
              <a:rPr lang="en-US" dirty="0" err="1"/>
              <a:t>để</a:t>
            </a:r>
            <a:r>
              <a:rPr lang="en-US" dirty="0"/>
              <a:t> </a:t>
            </a:r>
            <a:r>
              <a:rPr lang="en-US" dirty="0" err="1"/>
              <a:t>sinh</a:t>
            </a:r>
            <a:r>
              <a:rPr lang="en-US" dirty="0"/>
              <a:t> </a:t>
            </a:r>
            <a:r>
              <a:rPr lang="en-US" dirty="0" err="1"/>
              <a:t>ra</a:t>
            </a:r>
            <a:r>
              <a:rPr lang="en-US" dirty="0"/>
              <a:t> </a:t>
            </a:r>
            <a:r>
              <a:rPr lang="en-US" dirty="0" err="1"/>
              <a:t>được</a:t>
            </a:r>
            <a:r>
              <a:rPr lang="en-US" dirty="0"/>
              <a:t> output </a:t>
            </a:r>
            <a:r>
              <a:rPr lang="en-US" dirty="0" err="1"/>
              <a:t>chuẩn</a:t>
            </a:r>
            <a:r>
              <a:rPr lang="en-US" dirty="0"/>
              <a:t>.</a:t>
            </a:r>
          </a:p>
          <a:p>
            <a:r>
              <a:rPr lang="en-US" dirty="0"/>
              <a:t>Trong </a:t>
            </a:r>
            <a:r>
              <a:rPr lang="en-US" dirty="0" err="1"/>
              <a:t>trường</a:t>
            </a:r>
            <a:r>
              <a:rPr lang="en-US" dirty="0"/>
              <a:t> </a:t>
            </a:r>
            <a:r>
              <a:rPr lang="en-US" dirty="0" err="1"/>
              <a:t>hợp</a:t>
            </a:r>
            <a:r>
              <a:rPr lang="en-US" dirty="0"/>
              <a:t> </a:t>
            </a:r>
            <a:r>
              <a:rPr lang="en-US" dirty="0" err="1"/>
              <a:t>này</a:t>
            </a:r>
            <a:r>
              <a:rPr lang="en-US" dirty="0"/>
              <a:t> Attention </a:t>
            </a:r>
            <a:r>
              <a:rPr lang="en-US" dirty="0" err="1"/>
              <a:t>là</a:t>
            </a:r>
            <a:r>
              <a:rPr lang="en-US" dirty="0"/>
              <a:t> </a:t>
            </a:r>
            <a:r>
              <a:rPr lang="en-US" dirty="0" err="1"/>
              <a:t>cơ</a:t>
            </a:r>
            <a:r>
              <a:rPr lang="en-US" dirty="0"/>
              <a:t> </a:t>
            </a:r>
            <a:r>
              <a:rPr lang="en-US" dirty="0" err="1"/>
              <a:t>chế</a:t>
            </a:r>
            <a:r>
              <a:rPr lang="en-US" dirty="0"/>
              <a:t> </a:t>
            </a:r>
            <a:r>
              <a:rPr lang="en-US" dirty="0" err="1"/>
              <a:t>thể</a:t>
            </a:r>
            <a:r>
              <a:rPr lang="en-US" dirty="0"/>
              <a:t> </a:t>
            </a:r>
            <a:r>
              <a:rPr lang="en-US" dirty="0" err="1"/>
              <a:t>hiện</a:t>
            </a:r>
            <a:r>
              <a:rPr lang="en-US" dirty="0"/>
              <a:t> </a:t>
            </a:r>
            <a:r>
              <a:rPr lang="en-US" dirty="0" err="1"/>
              <a:t>mức</a:t>
            </a:r>
            <a:r>
              <a:rPr lang="en-US" dirty="0"/>
              <a:t> </a:t>
            </a:r>
            <a:r>
              <a:rPr lang="en-US" dirty="0" err="1"/>
              <a:t>độ</a:t>
            </a:r>
            <a:r>
              <a:rPr lang="en-US" dirty="0"/>
              <a:t> </a:t>
            </a:r>
            <a:r>
              <a:rPr lang="en-US" dirty="0" err="1"/>
              <a:t>ảnh</a:t>
            </a:r>
            <a:r>
              <a:rPr lang="en-US" dirty="0"/>
              <a:t> </a:t>
            </a:r>
            <a:r>
              <a:rPr lang="en-US" dirty="0" err="1"/>
              <a:t>hưởng</a:t>
            </a:r>
            <a:r>
              <a:rPr lang="en-US" dirty="0"/>
              <a:t> </a:t>
            </a:r>
            <a:r>
              <a:rPr lang="en-US" dirty="0" err="1"/>
              <a:t>giữa</a:t>
            </a:r>
            <a:r>
              <a:rPr lang="en-US" dirty="0"/>
              <a:t> </a:t>
            </a:r>
            <a:r>
              <a:rPr lang="en-US" dirty="0" err="1"/>
              <a:t>các</a:t>
            </a:r>
            <a:r>
              <a:rPr lang="en-US" dirty="0"/>
              <a:t> </a:t>
            </a:r>
            <a:r>
              <a:rPr lang="en-US" dirty="0" err="1"/>
              <a:t>từ</a:t>
            </a:r>
            <a:r>
              <a:rPr lang="en-US" dirty="0"/>
              <a:t> </a:t>
            </a:r>
            <a:r>
              <a:rPr lang="en-US" dirty="0" err="1"/>
              <a:t>của</a:t>
            </a:r>
            <a:r>
              <a:rPr lang="en-US" dirty="0"/>
              <a:t> encoder </a:t>
            </a:r>
            <a:r>
              <a:rPr lang="en-US" dirty="0" err="1"/>
              <a:t>và</a:t>
            </a:r>
            <a:r>
              <a:rPr lang="en-US" dirty="0"/>
              <a:t> decoder.</a:t>
            </a:r>
          </a:p>
          <a:p>
            <a:r>
              <a:rPr lang="en-US" dirty="0"/>
              <a:t>Ở </a:t>
            </a:r>
            <a:r>
              <a:rPr lang="en-US" dirty="0" err="1"/>
              <a:t>đây</a:t>
            </a:r>
            <a:r>
              <a:rPr lang="en-US" dirty="0"/>
              <a:t> </a:t>
            </a:r>
            <a:r>
              <a:rPr lang="en-US" dirty="0" err="1"/>
              <a:t>càng</a:t>
            </a:r>
            <a:r>
              <a:rPr lang="en-US" dirty="0"/>
              <a:t> </a:t>
            </a:r>
            <a:r>
              <a:rPr lang="en-US" dirty="0" err="1"/>
              <a:t>tối</a:t>
            </a:r>
            <a:r>
              <a:rPr lang="en-US" dirty="0"/>
              <a:t> </a:t>
            </a:r>
            <a:r>
              <a:rPr lang="en-US" dirty="0" err="1"/>
              <a:t>màu</a:t>
            </a:r>
            <a:r>
              <a:rPr lang="en-US" dirty="0"/>
              <a:t> </a:t>
            </a:r>
            <a:r>
              <a:rPr lang="en-US" dirty="0" err="1"/>
              <a:t>càng</a:t>
            </a:r>
            <a:r>
              <a:rPr lang="en-US" dirty="0"/>
              <a:t> </a:t>
            </a:r>
            <a:r>
              <a:rPr lang="en-US" dirty="0" err="1"/>
              <a:t>thể</a:t>
            </a:r>
            <a:r>
              <a:rPr lang="en-US" dirty="0"/>
              <a:t> </a:t>
            </a:r>
            <a:r>
              <a:rPr lang="en-US" dirty="0" err="1"/>
              <a:t>hiện</a:t>
            </a:r>
            <a:r>
              <a:rPr lang="en-US" dirty="0"/>
              <a:t> </a:t>
            </a:r>
            <a:r>
              <a:rPr lang="en-US" dirty="0" err="1"/>
              <a:t>sự</a:t>
            </a:r>
            <a:r>
              <a:rPr lang="en-US" dirty="0"/>
              <a:t> </a:t>
            </a:r>
            <a:r>
              <a:rPr lang="en-US" dirty="0" err="1"/>
              <a:t>không</a:t>
            </a:r>
            <a:r>
              <a:rPr lang="en-US" dirty="0"/>
              <a:t> </a:t>
            </a:r>
            <a:r>
              <a:rPr lang="en-US" dirty="0" err="1"/>
              <a:t>liên</a:t>
            </a:r>
            <a:r>
              <a:rPr lang="en-US" dirty="0"/>
              <a:t> </a:t>
            </a:r>
            <a:r>
              <a:rPr lang="en-US" dirty="0" err="1"/>
              <a:t>quan</a:t>
            </a:r>
            <a:r>
              <a:rPr lang="en-US" dirty="0"/>
              <a:t> </a:t>
            </a:r>
            <a:r>
              <a:rPr lang="en-US" dirty="0" err="1"/>
              <a:t>tới</a:t>
            </a:r>
            <a:r>
              <a:rPr lang="en-US" dirty="0"/>
              <a:t> </a:t>
            </a:r>
            <a:r>
              <a:rPr lang="en-US" dirty="0" err="1"/>
              <a:t>nhau</a:t>
            </a:r>
            <a:r>
              <a:rPr lang="en-US" dirty="0"/>
              <a:t>.</a:t>
            </a:r>
          </a:p>
        </p:txBody>
      </p:sp>
    </p:spTree>
    <p:extLst>
      <p:ext uri="{BB962C8B-B14F-4D97-AF65-F5344CB8AC3E}">
        <p14:creationId xmlns:p14="http://schemas.microsoft.com/office/powerpoint/2010/main" val="42631861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NN bao </a:t>
            </a:r>
            <a:r>
              <a:rPr lang="en-US" dirty="0" err="1"/>
              <a:t>gồm</a:t>
            </a:r>
            <a:r>
              <a:rPr lang="en-US" dirty="0"/>
              <a:t> </a:t>
            </a:r>
            <a:r>
              <a:rPr lang="en-US" dirty="0" err="1"/>
              <a:t>các</a:t>
            </a:r>
            <a:r>
              <a:rPr lang="en-US" dirty="0"/>
              <a:t> </a:t>
            </a:r>
            <a:r>
              <a:rPr lang="en-US" dirty="0" err="1"/>
              <a:t>thành</a:t>
            </a:r>
            <a:r>
              <a:rPr lang="en-US" dirty="0"/>
              <a:t> </a:t>
            </a:r>
            <a:r>
              <a:rPr lang="en-US" dirty="0" err="1"/>
              <a:t>phần</a:t>
            </a:r>
            <a:r>
              <a:rPr lang="en-US" dirty="0"/>
              <a:t> </a:t>
            </a:r>
            <a:r>
              <a:rPr lang="en-US" dirty="0" err="1"/>
              <a:t>cơ</a:t>
            </a:r>
            <a:r>
              <a:rPr lang="en-US" dirty="0"/>
              <a:t> </a:t>
            </a:r>
            <a:r>
              <a:rPr lang="en-US" dirty="0" err="1"/>
              <a:t>bản</a:t>
            </a:r>
            <a:r>
              <a:rPr lang="en-US" dirty="0"/>
              <a:t> </a:t>
            </a:r>
            <a:r>
              <a:rPr lang="en-US" dirty="0" err="1"/>
              <a:t>như</a:t>
            </a:r>
            <a:r>
              <a:rPr lang="en-US" dirty="0"/>
              <a:t> input layer, hidden layers, output layer</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Quay </a:t>
            </a:r>
            <a:r>
              <a:rPr lang="en-US" dirty="0" err="1"/>
              <a:t>lại</a:t>
            </a:r>
            <a:r>
              <a:rPr lang="en-US" dirty="0"/>
              <a:t> </a:t>
            </a:r>
            <a:r>
              <a:rPr lang="en-US" dirty="0" err="1"/>
              <a:t>với</a:t>
            </a:r>
            <a:r>
              <a:rPr lang="en-US" dirty="0"/>
              <a:t> LLM </a:t>
            </a:r>
            <a:r>
              <a:rPr lang="en-US" dirty="0" err="1"/>
              <a:t>và</a:t>
            </a:r>
            <a:r>
              <a:rPr lang="en-US" dirty="0"/>
              <a:t> </a:t>
            </a:r>
            <a:r>
              <a:rPr lang="en-US" dirty="0" err="1"/>
              <a:t>bức</a:t>
            </a:r>
            <a:r>
              <a:rPr lang="en-US" dirty="0"/>
              <a:t> </a:t>
            </a:r>
            <a:r>
              <a:rPr lang="en-US" dirty="0" err="1"/>
              <a:t>ảnh</a:t>
            </a:r>
            <a:r>
              <a:rPr lang="en-US" dirty="0"/>
              <a:t> </a:t>
            </a:r>
            <a:r>
              <a:rPr lang="en-US" dirty="0" err="1"/>
              <a:t>này</a:t>
            </a:r>
            <a:r>
              <a:rPr lang="en-US" dirty="0"/>
              <a:t>. </a:t>
            </a:r>
            <a:r>
              <a:rPr lang="en-US" dirty="0" err="1"/>
              <a:t>Vậy</a:t>
            </a:r>
            <a:r>
              <a:rPr lang="en-US" dirty="0"/>
              <a:t> </a:t>
            </a:r>
            <a:r>
              <a:rPr lang="en-US" dirty="0">
                <a:solidFill>
                  <a:schemeClr val="accent1">
                    <a:lumMod val="50000"/>
                  </a:schemeClr>
                </a:solidFill>
              </a:rPr>
              <a:t>Neural Network, Transformer </a:t>
            </a:r>
            <a:r>
              <a:rPr lang="en-US" dirty="0" err="1">
                <a:solidFill>
                  <a:schemeClr val="accent1">
                    <a:lumMod val="50000"/>
                  </a:schemeClr>
                </a:solidFill>
              </a:rPr>
              <a:t>và</a:t>
            </a:r>
            <a:r>
              <a:rPr lang="en-US" dirty="0">
                <a:solidFill>
                  <a:schemeClr val="accent1">
                    <a:lumMod val="50000"/>
                  </a:schemeClr>
                </a:solidFill>
              </a:rPr>
              <a:t> Large Language Model </a:t>
            </a:r>
            <a:r>
              <a:rPr lang="en-US" dirty="0" err="1">
                <a:solidFill>
                  <a:schemeClr val="accent1">
                    <a:lumMod val="50000"/>
                  </a:schemeClr>
                </a:solidFill>
              </a:rPr>
              <a:t>có</a:t>
            </a:r>
            <a:r>
              <a:rPr lang="en-US" dirty="0">
                <a:solidFill>
                  <a:schemeClr val="accent1">
                    <a:lumMod val="50000"/>
                  </a:schemeClr>
                </a:solidFill>
              </a:rPr>
              <a:t> </a:t>
            </a:r>
            <a:r>
              <a:rPr lang="en-US" dirty="0" err="1">
                <a:solidFill>
                  <a:schemeClr val="accent1">
                    <a:lumMod val="50000"/>
                  </a:schemeClr>
                </a:solidFill>
              </a:rPr>
              <a:t>quan</a:t>
            </a:r>
            <a:r>
              <a:rPr lang="en-US" dirty="0">
                <a:solidFill>
                  <a:schemeClr val="accent1">
                    <a:lumMod val="50000"/>
                  </a:schemeClr>
                </a:solidFill>
              </a:rPr>
              <a:t> </a:t>
            </a:r>
            <a:r>
              <a:rPr lang="en-US" dirty="0" err="1">
                <a:solidFill>
                  <a:schemeClr val="accent1">
                    <a:lumMod val="50000"/>
                  </a:schemeClr>
                </a:solidFill>
              </a:rPr>
              <a:t>hệ</a:t>
            </a:r>
            <a:r>
              <a:rPr lang="en-US" dirty="0">
                <a:solidFill>
                  <a:schemeClr val="accent1">
                    <a:lumMod val="50000"/>
                  </a:schemeClr>
                </a:solidFill>
              </a:rPr>
              <a:t> </a:t>
            </a:r>
            <a:r>
              <a:rPr lang="en-US" dirty="0" err="1">
                <a:solidFill>
                  <a:schemeClr val="accent1">
                    <a:lumMod val="50000"/>
                  </a:schemeClr>
                </a:solidFill>
              </a:rPr>
              <a:t>gì</a:t>
            </a:r>
            <a:r>
              <a:rPr lang="en-US" dirty="0">
                <a:solidFill>
                  <a:schemeClr val="accent1">
                    <a:lumMod val="50000"/>
                  </a:schemeClr>
                </a:solidFill>
              </a:rPr>
              <a:t> </a:t>
            </a:r>
            <a:r>
              <a:rPr lang="en-US" dirty="0" err="1">
                <a:solidFill>
                  <a:schemeClr val="accent1">
                    <a:lumMod val="50000"/>
                  </a:schemeClr>
                </a:solidFill>
              </a:rPr>
              <a:t>với</a:t>
            </a:r>
            <a:r>
              <a:rPr lang="en-US" dirty="0">
                <a:solidFill>
                  <a:schemeClr val="accent1">
                    <a:lumMod val="50000"/>
                  </a:schemeClr>
                </a:solidFill>
              </a:rPr>
              <a:t> </a:t>
            </a:r>
            <a:r>
              <a:rPr lang="en-US" dirty="0" err="1">
                <a:solidFill>
                  <a:schemeClr val="accent1">
                    <a:lumMod val="50000"/>
                  </a:schemeClr>
                </a:solidFill>
              </a:rPr>
              <a:t>nhau</a:t>
            </a:r>
            <a:r>
              <a:rPr lang="en-US" dirty="0">
                <a:solidFill>
                  <a:schemeClr val="accent1">
                    <a:lumMod val="50000"/>
                  </a:schemeClr>
                </a:solidFill>
              </a:rPr>
              <a:t>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BFBFBF"/>
                </a:solidFill>
                <a:effectLst/>
                <a:latin typeface="Arial" panose="020B0604020202020204" pitchFamily="34" charset="0"/>
              </a:rPr>
              <a:t>convolutional neural network : </a:t>
            </a:r>
            <a:r>
              <a:rPr lang="en-US" b="0" i="0" dirty="0">
                <a:solidFill>
                  <a:srgbClr val="BFBFBF"/>
                </a:solidFill>
                <a:effectLst/>
                <a:latin typeface="Arial" panose="020B0604020202020204" pitchFamily="34" charset="0"/>
              </a:rPr>
              <a:t> </a:t>
            </a:r>
            <a:r>
              <a:rPr lang="en-US" b="1" i="0" dirty="0" err="1">
                <a:solidFill>
                  <a:srgbClr val="BFBFBF"/>
                </a:solidFill>
                <a:effectLst/>
                <a:latin typeface="Arial" panose="020B0604020202020204" pitchFamily="34" charset="0"/>
              </a:rPr>
              <a:t>mô</a:t>
            </a:r>
            <a:r>
              <a:rPr lang="en-US" b="1" i="0" dirty="0">
                <a:solidFill>
                  <a:srgbClr val="BFBFBF"/>
                </a:solidFill>
                <a:effectLst/>
                <a:latin typeface="Arial" panose="020B0604020202020204" pitchFamily="34" charset="0"/>
              </a:rPr>
              <a:t> </a:t>
            </a:r>
            <a:r>
              <a:rPr lang="en-US" b="1" i="0" dirty="0" err="1">
                <a:solidFill>
                  <a:srgbClr val="BFBFBF"/>
                </a:solidFill>
                <a:effectLst/>
                <a:latin typeface="Arial" panose="020B0604020202020204" pitchFamily="34" charset="0"/>
              </a:rPr>
              <a:t>hình</a:t>
            </a:r>
            <a:r>
              <a:rPr lang="en-US" b="1" i="0" dirty="0">
                <a:solidFill>
                  <a:srgbClr val="BFBFBF"/>
                </a:solidFill>
                <a:effectLst/>
                <a:latin typeface="Arial" panose="020B0604020202020204" pitchFamily="34" charset="0"/>
              </a:rPr>
              <a:t> </a:t>
            </a:r>
            <a:r>
              <a:rPr lang="en-US" b="1" i="0" dirty="0" err="1">
                <a:solidFill>
                  <a:srgbClr val="BFBFBF"/>
                </a:solidFill>
                <a:effectLst/>
                <a:latin typeface="Arial" panose="020B0604020202020204" pitchFamily="34" charset="0"/>
              </a:rPr>
              <a:t>mạng</a:t>
            </a:r>
            <a:r>
              <a:rPr lang="en-US" b="1" i="0" dirty="0">
                <a:solidFill>
                  <a:srgbClr val="BFBFBF"/>
                </a:solidFill>
                <a:effectLst/>
                <a:latin typeface="Arial" panose="020B0604020202020204" pitchFamily="34" charset="0"/>
              </a:rPr>
              <a:t> neural </a:t>
            </a:r>
            <a:r>
              <a:rPr lang="en-US" b="1" i="0" dirty="0" err="1">
                <a:solidFill>
                  <a:srgbClr val="BFBFBF"/>
                </a:solidFill>
                <a:effectLst/>
                <a:latin typeface="Arial" panose="020B0604020202020204" pitchFamily="34" charset="0"/>
              </a:rPr>
              <a:t>tích</a:t>
            </a:r>
            <a:r>
              <a:rPr lang="en-US" b="1" i="0" dirty="0">
                <a:solidFill>
                  <a:srgbClr val="BFBFBF"/>
                </a:solidFill>
                <a:effectLst/>
                <a:latin typeface="Arial" panose="020B0604020202020204" pitchFamily="34" charset="0"/>
              </a:rPr>
              <a:t> </a:t>
            </a:r>
            <a:r>
              <a:rPr lang="en-US" b="1" i="0" dirty="0" err="1">
                <a:solidFill>
                  <a:srgbClr val="BFBFBF"/>
                </a:solidFill>
                <a:effectLst/>
                <a:latin typeface="Arial" panose="020B0604020202020204" pitchFamily="34" charset="0"/>
              </a:rPr>
              <a:t>chập</a:t>
            </a:r>
            <a:r>
              <a:rPr lang="en-US" b="1" i="0" dirty="0">
                <a:solidFill>
                  <a:srgbClr val="BFBFBF"/>
                </a:solidFill>
                <a:effectLst/>
                <a:latin typeface="Arial" panose="020B0604020202020204" pitchFamily="34" charset="0"/>
              </a:rPr>
              <a:t> (CNN</a:t>
            </a:r>
            <a:r>
              <a:rPr lang="en-US" b="0" i="0" dirty="0">
                <a:solidFill>
                  <a:srgbClr val="BFBFBF"/>
                </a:solidFill>
                <a:effectLst/>
                <a:latin typeface="Arial" panose="020B0604020202020204" pitchFamily="34" charset="0"/>
              </a:rPr>
              <a:t>)</a:t>
            </a:r>
            <a:endParaRPr lang="en-US" dirty="0">
              <a:solidFill>
                <a:schemeClr val="accent1">
                  <a:lumMod val="50000"/>
                </a:schemeClr>
              </a:solidFill>
            </a:endParaRPr>
          </a:p>
          <a:p>
            <a:endParaRPr lang="en-US" dirty="0"/>
          </a:p>
        </p:txBody>
      </p:sp>
    </p:spTree>
    <p:extLst>
      <p:ext uri="{BB962C8B-B14F-4D97-AF65-F5344CB8AC3E}">
        <p14:creationId xmlns:p14="http://schemas.microsoft.com/office/powerpoint/2010/main" val="14959052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err="1"/>
              <a:t>chúng</a:t>
            </a:r>
            <a:r>
              <a:rPr lang="en-US" dirty="0"/>
              <a:t> </a:t>
            </a:r>
            <a:r>
              <a:rPr lang="en-US" dirty="0" err="1"/>
              <a:t>là</a:t>
            </a:r>
            <a:r>
              <a:rPr lang="en-US" dirty="0"/>
              <a:t> </a:t>
            </a:r>
            <a:r>
              <a:rPr lang="en-US" dirty="0" err="1"/>
              <a:t>các</a:t>
            </a:r>
            <a:r>
              <a:rPr lang="en-US" dirty="0"/>
              <a:t> vector </a:t>
            </a:r>
            <a:r>
              <a:rPr lang="en-US" dirty="0" err="1"/>
              <a:t>không</a:t>
            </a:r>
            <a:r>
              <a:rPr lang="en-US" dirty="0"/>
              <a:t> </a:t>
            </a:r>
            <a:r>
              <a:rPr lang="en-US" dirty="0" err="1"/>
              <a:t>có</a:t>
            </a:r>
            <a:r>
              <a:rPr lang="en-US" dirty="0"/>
              <a:t> </a:t>
            </a:r>
            <a:r>
              <a:rPr lang="en-US" dirty="0" err="1"/>
              <a:t>sẵn</a:t>
            </a:r>
            <a:r>
              <a:rPr lang="en-US" dirty="0"/>
              <a:t>, </a:t>
            </a:r>
            <a:r>
              <a:rPr lang="en-US" dirty="0" err="1"/>
              <a:t>mà</a:t>
            </a:r>
            <a:r>
              <a:rPr lang="en-US" dirty="0"/>
              <a:t> </a:t>
            </a:r>
            <a:r>
              <a:rPr lang="en-US" dirty="0" err="1"/>
              <a:t>là</a:t>
            </a:r>
            <a:r>
              <a:rPr lang="en-US" dirty="0"/>
              <a:t> </a:t>
            </a:r>
            <a:r>
              <a:rPr lang="en-US" dirty="0" err="1"/>
              <a:t>tham</a:t>
            </a:r>
            <a:r>
              <a:rPr lang="en-US" dirty="0"/>
              <a:t> </a:t>
            </a:r>
            <a:r>
              <a:rPr lang="en-US" dirty="0" err="1"/>
              <a:t>số</a:t>
            </a:r>
            <a:r>
              <a:rPr lang="en-US" dirty="0"/>
              <a:t> do </a:t>
            </a:r>
            <a:r>
              <a:rPr lang="en-US" dirty="0" err="1"/>
              <a:t>mô</a:t>
            </a:r>
            <a:r>
              <a:rPr lang="en-US" dirty="0"/>
              <a:t> </a:t>
            </a:r>
            <a:r>
              <a:rPr lang="en-US" dirty="0" err="1"/>
              <a:t>hình</a:t>
            </a:r>
            <a:r>
              <a:rPr lang="en-US" dirty="0"/>
              <a:t> </a:t>
            </a:r>
            <a:r>
              <a:rPr lang="en-US" dirty="0" err="1"/>
              <a:t>học</a:t>
            </a:r>
            <a:r>
              <a:rPr lang="en-US" dirty="0"/>
              <a:t> </a:t>
            </a:r>
            <a:r>
              <a:rPr lang="en-US" dirty="0" err="1"/>
              <a:t>được</a:t>
            </a:r>
            <a:r>
              <a:rPr lang="en-US" dirty="0"/>
              <a:t>. </a:t>
            </a:r>
            <a:r>
              <a:rPr lang="en-US" dirty="0" err="1"/>
              <a:t>Chúng</a:t>
            </a:r>
            <a:r>
              <a:rPr lang="en-US" dirty="0"/>
              <a:t> </a:t>
            </a:r>
            <a:r>
              <a:rPr lang="en-US" dirty="0" err="1"/>
              <a:t>nằm</a:t>
            </a:r>
            <a:r>
              <a:rPr lang="en-US" dirty="0"/>
              <a:t> </a:t>
            </a:r>
            <a:r>
              <a:rPr lang="en-US" dirty="0" err="1"/>
              <a:t>trong</a:t>
            </a:r>
            <a:r>
              <a:rPr lang="en-US" dirty="0"/>
              <a:t> Embedding layer </a:t>
            </a:r>
            <a:r>
              <a:rPr lang="vi-VN" dirty="0"/>
              <a:t>được tối ưu trong quá trình huấn luyện để mô hình hiểu ý nghĩa của từ. </a:t>
            </a:r>
            <a:endParaRPr lang="en-US" dirty="0"/>
          </a:p>
          <a:p>
            <a:endParaRPr lang="en-US" dirty="0"/>
          </a:p>
        </p:txBody>
      </p:sp>
    </p:spTree>
    <p:extLst>
      <p:ext uri="{BB962C8B-B14F-4D97-AF65-F5344CB8AC3E}">
        <p14:creationId xmlns:p14="http://schemas.microsoft.com/office/powerpoint/2010/main" val="4060874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Exp: </a:t>
            </a:r>
            <a:r>
              <a:rPr lang="en-US" dirty="0" err="1"/>
              <a:t>hàm</a:t>
            </a:r>
            <a:r>
              <a:rPr lang="en-US" dirty="0"/>
              <a:t> </a:t>
            </a:r>
            <a:r>
              <a:rPr lang="en-US" dirty="0" err="1"/>
              <a:t>mũ</a:t>
            </a:r>
            <a:r>
              <a:rPr lang="en-US" dirty="0"/>
              <a:t> </a:t>
            </a:r>
            <a:r>
              <a:rPr lang="en-US" dirty="0" err="1"/>
              <a:t>phức</a:t>
            </a:r>
            <a:endParaRPr lang="en-US" dirty="0"/>
          </a:p>
        </p:txBody>
      </p:sp>
    </p:spTree>
    <p:extLst>
      <p:ext uri="{BB962C8B-B14F-4D97-AF65-F5344CB8AC3E}">
        <p14:creationId xmlns:p14="http://schemas.microsoft.com/office/powerpoint/2010/main" val="30714482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Vì</a:t>
            </a:r>
            <a:r>
              <a:rPr lang="en-US" dirty="0"/>
              <a:t> </a:t>
            </a:r>
            <a:r>
              <a:rPr lang="en-US" dirty="0" err="1"/>
              <a:t>sự</a:t>
            </a:r>
            <a:r>
              <a:rPr lang="en-US" dirty="0"/>
              <a:t> </a:t>
            </a:r>
            <a:r>
              <a:rPr lang="en-US" dirty="0" err="1"/>
              <a:t>hạn</a:t>
            </a:r>
            <a:r>
              <a:rPr lang="en-US" dirty="0"/>
              <a:t> </a:t>
            </a:r>
            <a:r>
              <a:rPr lang="en-US" dirty="0" err="1"/>
              <a:t>chế</a:t>
            </a:r>
            <a:r>
              <a:rPr lang="en-US" dirty="0"/>
              <a:t> </a:t>
            </a:r>
            <a:r>
              <a:rPr lang="en-US" dirty="0" err="1"/>
              <a:t>của</a:t>
            </a:r>
            <a:r>
              <a:rPr lang="en-US" dirty="0"/>
              <a:t> LLM </a:t>
            </a:r>
            <a:r>
              <a:rPr lang="en-US" dirty="0" err="1"/>
              <a:t>nên</a:t>
            </a:r>
            <a:r>
              <a:rPr lang="en-US" dirty="0"/>
              <a:t> Agent </a:t>
            </a:r>
            <a:r>
              <a:rPr lang="en-US" dirty="0" err="1"/>
              <a:t>được</a:t>
            </a:r>
            <a:r>
              <a:rPr lang="en-US" dirty="0"/>
              <a:t> </a:t>
            </a:r>
            <a:r>
              <a:rPr lang="en-US" dirty="0" err="1"/>
              <a:t>tạo</a:t>
            </a:r>
            <a:r>
              <a:rPr lang="en-US" dirty="0"/>
              <a:t> </a:t>
            </a:r>
            <a:r>
              <a:rPr lang="en-US" dirty="0" err="1"/>
              <a:t>ra</a:t>
            </a:r>
            <a:r>
              <a:rPr lang="en-US" dirty="0"/>
              <a:t> </a:t>
            </a:r>
            <a:r>
              <a:rPr lang="en-US" dirty="0" err="1"/>
              <a:t>để</a:t>
            </a:r>
            <a:r>
              <a:rPr lang="en-US" dirty="0"/>
              <a:t> </a:t>
            </a:r>
            <a:r>
              <a:rPr lang="en-US" dirty="0" err="1"/>
              <a:t>có</a:t>
            </a:r>
            <a:r>
              <a:rPr lang="en-US" dirty="0"/>
              <a:t> </a:t>
            </a:r>
            <a:r>
              <a:rPr lang="en-US" dirty="0" err="1"/>
              <a:t>thể</a:t>
            </a:r>
            <a:r>
              <a:rPr lang="en-US" dirty="0"/>
              <a:t> </a:t>
            </a:r>
            <a:r>
              <a:rPr lang="en-US" dirty="0" err="1"/>
              <a:t>khắc</a:t>
            </a:r>
            <a:r>
              <a:rPr lang="en-US" dirty="0"/>
              <a:t> </a:t>
            </a:r>
            <a:r>
              <a:rPr lang="en-US" dirty="0" err="1"/>
              <a:t>phục</a:t>
            </a:r>
            <a:r>
              <a:rPr lang="en-US" dirty="0"/>
              <a:t> </a:t>
            </a:r>
            <a:r>
              <a:rPr lang="en-US" dirty="0" err="1"/>
              <a:t>điều</a:t>
            </a:r>
            <a:r>
              <a:rPr lang="en-US" dirty="0"/>
              <a:t> </a:t>
            </a:r>
            <a:r>
              <a:rPr lang="en-US" dirty="0" err="1"/>
              <a:t>đó</a:t>
            </a:r>
            <a:endParaRPr lang="en-US" dirty="0"/>
          </a:p>
        </p:txBody>
      </p:sp>
    </p:spTree>
    <p:extLst>
      <p:ext uri="{BB962C8B-B14F-4D97-AF65-F5344CB8AC3E}">
        <p14:creationId xmlns:p14="http://schemas.microsoft.com/office/powerpoint/2010/main" val="14927079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157700" y="1061225"/>
            <a:ext cx="4260000" cy="17505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r>
              <a:rPr lang="en-US"/>
              <a:t>Click to edit Master title style</a:t>
            </a:r>
            <a:endParaRPr/>
          </a:p>
        </p:txBody>
      </p:sp>
      <p:sp>
        <p:nvSpPr>
          <p:cNvPr id="10" name="Google Shape;10;p2"/>
          <p:cNvSpPr txBox="1">
            <a:spLocks noGrp="1"/>
          </p:cNvSpPr>
          <p:nvPr>
            <p:ph type="subTitle" idx="1"/>
          </p:nvPr>
        </p:nvSpPr>
        <p:spPr>
          <a:xfrm>
            <a:off x="4157700" y="2997200"/>
            <a:ext cx="4260000" cy="365700"/>
          </a:xfrm>
          <a:prstGeom prst="rect">
            <a:avLst/>
          </a:prstGeom>
          <a:solidFill>
            <a:schemeClr val="lt2"/>
          </a:solidFill>
        </p:spPr>
        <p:txBody>
          <a:bodyPr spcFirstLastPara="1" wrap="square" lIns="91425" tIns="91425" rIns="91425" bIns="91425" anchor="ctr" anchorCtr="0">
            <a:noAutofit/>
          </a:bodyPr>
          <a:lstStyle>
            <a:lvl1pPr lvl="0">
              <a:lnSpc>
                <a:spcPct val="115000"/>
              </a:lnSpc>
              <a:spcBef>
                <a:spcPts val="0"/>
              </a:spcBef>
              <a:spcAft>
                <a:spcPts val="0"/>
              </a:spcAft>
              <a:buSzPts val="1400"/>
              <a:buNone/>
              <a:defRPr sz="1600">
                <a:solidFill>
                  <a:schemeClr val="accent5"/>
                </a:solidFill>
              </a:defRPr>
            </a:lvl1pPr>
            <a:lvl2pPr lvl="1">
              <a:lnSpc>
                <a:spcPct val="115000"/>
              </a:lnSpc>
              <a:spcBef>
                <a:spcPts val="0"/>
              </a:spcBef>
              <a:spcAft>
                <a:spcPts val="0"/>
              </a:spcAft>
              <a:buSzPts val="1800"/>
              <a:buNone/>
              <a:defRPr sz="1800"/>
            </a:lvl2pPr>
            <a:lvl3pPr lvl="2">
              <a:lnSpc>
                <a:spcPct val="115000"/>
              </a:lnSpc>
              <a:spcBef>
                <a:spcPts val="0"/>
              </a:spcBef>
              <a:spcAft>
                <a:spcPts val="0"/>
              </a:spcAft>
              <a:buSzPts val="1800"/>
              <a:buNone/>
              <a:defRPr sz="1800"/>
            </a:lvl3pPr>
            <a:lvl4pPr lvl="3">
              <a:lnSpc>
                <a:spcPct val="115000"/>
              </a:lnSpc>
              <a:spcBef>
                <a:spcPts val="0"/>
              </a:spcBef>
              <a:spcAft>
                <a:spcPts val="0"/>
              </a:spcAft>
              <a:buSzPts val="1800"/>
              <a:buNone/>
              <a:defRPr sz="1800"/>
            </a:lvl4pPr>
            <a:lvl5pPr lvl="4">
              <a:lnSpc>
                <a:spcPct val="115000"/>
              </a:lnSpc>
              <a:spcBef>
                <a:spcPts val="0"/>
              </a:spcBef>
              <a:spcAft>
                <a:spcPts val="0"/>
              </a:spcAft>
              <a:buSzPts val="1800"/>
              <a:buNone/>
              <a:defRPr sz="1800"/>
            </a:lvl5pPr>
            <a:lvl6pPr lvl="5">
              <a:lnSpc>
                <a:spcPct val="115000"/>
              </a:lnSpc>
              <a:spcBef>
                <a:spcPts val="0"/>
              </a:spcBef>
              <a:spcAft>
                <a:spcPts val="0"/>
              </a:spcAft>
              <a:buSzPts val="1800"/>
              <a:buNone/>
              <a:defRPr sz="1800"/>
            </a:lvl6pPr>
            <a:lvl7pPr lvl="6">
              <a:lnSpc>
                <a:spcPct val="115000"/>
              </a:lnSpc>
              <a:spcBef>
                <a:spcPts val="0"/>
              </a:spcBef>
              <a:spcAft>
                <a:spcPts val="0"/>
              </a:spcAft>
              <a:buSzPts val="1800"/>
              <a:buNone/>
              <a:defRPr sz="1800"/>
            </a:lvl7pPr>
            <a:lvl8pPr lvl="7">
              <a:lnSpc>
                <a:spcPct val="115000"/>
              </a:lnSpc>
              <a:spcBef>
                <a:spcPts val="0"/>
              </a:spcBef>
              <a:spcAft>
                <a:spcPts val="0"/>
              </a:spcAft>
              <a:buSzPts val="1800"/>
              <a:buNone/>
              <a:defRPr sz="1800"/>
            </a:lvl8pPr>
            <a:lvl9pPr lvl="8">
              <a:lnSpc>
                <a:spcPct val="115000"/>
              </a:lnSpc>
              <a:spcBef>
                <a:spcPts val="0"/>
              </a:spcBef>
              <a:spcAft>
                <a:spcPts val="0"/>
              </a:spcAft>
              <a:buSzPts val="1800"/>
              <a:buNone/>
              <a:defRPr sz="1800"/>
            </a:lvl9pPr>
          </a:lstStyle>
          <a:p>
            <a:r>
              <a:rPr lang="en-US"/>
              <a:t>Click to edit Master subtitle style</a:t>
            </a:r>
            <a:endParaRPr/>
          </a:p>
        </p:txBody>
      </p:sp>
      <p:grpSp>
        <p:nvGrpSpPr>
          <p:cNvPr id="11" name="Google Shape;11;p2"/>
          <p:cNvGrpSpPr/>
          <p:nvPr/>
        </p:nvGrpSpPr>
        <p:grpSpPr>
          <a:xfrm>
            <a:off x="-709225" y="2020450"/>
            <a:ext cx="10403925" cy="4250875"/>
            <a:chOff x="-709225" y="2020450"/>
            <a:chExt cx="10403925" cy="4250875"/>
          </a:xfrm>
        </p:grpSpPr>
        <p:grpSp>
          <p:nvGrpSpPr>
            <p:cNvPr id="12" name="Google Shape;12;p2"/>
            <p:cNvGrpSpPr/>
            <p:nvPr/>
          </p:nvGrpSpPr>
          <p:grpSpPr>
            <a:xfrm>
              <a:off x="176175" y="2459300"/>
              <a:ext cx="418425" cy="3812025"/>
              <a:chOff x="176175" y="2459300"/>
              <a:chExt cx="418425" cy="3812025"/>
            </a:xfrm>
          </p:grpSpPr>
          <p:cxnSp>
            <p:nvCxnSpPr>
              <p:cNvPr id="13" name="Google Shape;13;p2"/>
              <p:cNvCxnSpPr/>
              <p:nvPr/>
            </p:nvCxnSpPr>
            <p:spPr>
              <a:xfrm rot="5400000" flipH="1">
                <a:off x="-1093800" y="3815900"/>
                <a:ext cx="3045000" cy="3318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14" name="Google Shape;14;p2"/>
              <p:cNvCxnSpPr/>
              <p:nvPr/>
            </p:nvCxnSpPr>
            <p:spPr>
              <a:xfrm rot="5400000" flipH="1">
                <a:off x="-1327875" y="4449875"/>
                <a:ext cx="3325500" cy="317400"/>
              </a:xfrm>
              <a:prstGeom prst="bentConnector3">
                <a:avLst>
                  <a:gd name="adj1" fmla="val 64575"/>
                </a:avLst>
              </a:prstGeom>
              <a:noFill/>
              <a:ln w="19050" cap="flat" cmpd="sng">
                <a:solidFill>
                  <a:schemeClr val="lt2"/>
                </a:solidFill>
                <a:prstDash val="solid"/>
                <a:round/>
                <a:headEnd type="none" w="med" len="med"/>
                <a:tailEnd type="oval" w="med" len="med"/>
              </a:ln>
            </p:spPr>
          </p:cxnSp>
        </p:grpSp>
        <p:grpSp>
          <p:nvGrpSpPr>
            <p:cNvPr id="15" name="Google Shape;15;p2"/>
            <p:cNvGrpSpPr/>
            <p:nvPr/>
          </p:nvGrpSpPr>
          <p:grpSpPr>
            <a:xfrm>
              <a:off x="-709225" y="4185350"/>
              <a:ext cx="7895400" cy="1976375"/>
              <a:chOff x="-709225" y="4185350"/>
              <a:chExt cx="7895400" cy="1976375"/>
            </a:xfrm>
          </p:grpSpPr>
          <p:cxnSp>
            <p:nvCxnSpPr>
              <p:cNvPr id="16" name="Google Shape;16;p2"/>
              <p:cNvCxnSpPr/>
              <p:nvPr/>
            </p:nvCxnSpPr>
            <p:spPr>
              <a:xfrm rot="10800000" flipH="1">
                <a:off x="-709225" y="4185350"/>
                <a:ext cx="7895400" cy="1147500"/>
              </a:xfrm>
              <a:prstGeom prst="bentConnector3">
                <a:avLst>
                  <a:gd name="adj1" fmla="val 71221"/>
                </a:avLst>
              </a:prstGeom>
              <a:noFill/>
              <a:ln w="19050" cap="flat" cmpd="sng">
                <a:solidFill>
                  <a:schemeClr val="lt2"/>
                </a:solidFill>
                <a:prstDash val="solid"/>
                <a:round/>
                <a:headEnd type="none" w="med" len="med"/>
                <a:tailEnd type="oval" w="med" len="med"/>
              </a:ln>
            </p:spPr>
          </p:cxnSp>
          <p:cxnSp>
            <p:nvCxnSpPr>
              <p:cNvPr id="17" name="Google Shape;17;p2"/>
              <p:cNvCxnSpPr/>
              <p:nvPr/>
            </p:nvCxnSpPr>
            <p:spPr>
              <a:xfrm rot="10800000" flipH="1">
                <a:off x="2953025" y="4367125"/>
                <a:ext cx="3567000" cy="1794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18" name="Google Shape;18;p2"/>
            <p:cNvGrpSpPr/>
            <p:nvPr/>
          </p:nvGrpSpPr>
          <p:grpSpPr>
            <a:xfrm>
              <a:off x="8417700" y="2020450"/>
              <a:ext cx="1277000" cy="2568900"/>
              <a:chOff x="8417700" y="2020450"/>
              <a:chExt cx="1277000" cy="2568900"/>
            </a:xfrm>
          </p:grpSpPr>
          <p:cxnSp>
            <p:nvCxnSpPr>
              <p:cNvPr id="19" name="Google Shape;19;p2"/>
              <p:cNvCxnSpPr/>
              <p:nvPr/>
            </p:nvCxnSpPr>
            <p:spPr>
              <a:xfrm rot="5400000">
                <a:off x="7933150" y="2965750"/>
                <a:ext cx="2568900" cy="678300"/>
              </a:xfrm>
              <a:prstGeom prst="bentConnector3">
                <a:avLst>
                  <a:gd name="adj1" fmla="val 4494"/>
                </a:avLst>
              </a:prstGeom>
              <a:noFill/>
              <a:ln w="19050" cap="flat" cmpd="sng">
                <a:solidFill>
                  <a:schemeClr val="lt2"/>
                </a:solidFill>
                <a:prstDash val="solid"/>
                <a:round/>
                <a:headEnd type="none" w="med" len="med"/>
                <a:tailEnd type="oval" w="med" len="med"/>
              </a:ln>
            </p:spPr>
          </p:cxnSp>
          <p:cxnSp>
            <p:nvCxnSpPr>
              <p:cNvPr id="20" name="Google Shape;20;p2"/>
              <p:cNvCxnSpPr/>
              <p:nvPr/>
            </p:nvCxnSpPr>
            <p:spPr>
              <a:xfrm>
                <a:off x="8417700" y="3180050"/>
                <a:ext cx="359700" cy="1051800"/>
              </a:xfrm>
              <a:prstGeom prst="bentConnector2">
                <a:avLst/>
              </a:prstGeom>
              <a:noFill/>
              <a:ln w="19050" cap="flat" cmpd="sng">
                <a:solidFill>
                  <a:schemeClr val="lt2"/>
                </a:solidFill>
                <a:prstDash val="solid"/>
                <a:round/>
                <a:headEnd type="none" w="med" len="med"/>
                <a:tailEnd type="oval" w="med" len="med"/>
              </a:ln>
            </p:spPr>
          </p:cxnSp>
          <p:cxnSp>
            <p:nvCxnSpPr>
              <p:cNvPr id="21" name="Google Shape;21;p2"/>
              <p:cNvCxnSpPr/>
              <p:nvPr/>
            </p:nvCxnSpPr>
            <p:spPr>
              <a:xfrm rot="5400000">
                <a:off x="8288750" y="2779400"/>
                <a:ext cx="2082300" cy="729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grpSp>
        <p:nvGrpSpPr>
          <p:cNvPr id="22" name="Google Shape;22;p2"/>
          <p:cNvGrpSpPr/>
          <p:nvPr/>
        </p:nvGrpSpPr>
        <p:grpSpPr>
          <a:xfrm>
            <a:off x="84278" y="2240873"/>
            <a:ext cx="8837445" cy="2718104"/>
            <a:chOff x="84278" y="2240873"/>
            <a:chExt cx="8837445" cy="2718104"/>
          </a:xfrm>
        </p:grpSpPr>
        <p:sp>
          <p:nvSpPr>
            <p:cNvPr id="23" name="Google Shape;23;p2"/>
            <p:cNvSpPr/>
            <p:nvPr/>
          </p:nvSpPr>
          <p:spPr>
            <a:xfrm>
              <a:off x="84278" y="22408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777403" y="48146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35"/>
        <p:cNvGrpSpPr/>
        <p:nvPr/>
      </p:nvGrpSpPr>
      <p:grpSpPr>
        <a:xfrm>
          <a:off x="0" y="0"/>
          <a:ext cx="0" cy="0"/>
          <a:chOff x="0" y="0"/>
          <a:chExt cx="0" cy="0"/>
        </a:xfrm>
      </p:grpSpPr>
      <p:grpSp>
        <p:nvGrpSpPr>
          <p:cNvPr id="336" name="Google Shape;336;p28"/>
          <p:cNvGrpSpPr/>
          <p:nvPr/>
        </p:nvGrpSpPr>
        <p:grpSpPr>
          <a:xfrm>
            <a:off x="-709225" y="2020450"/>
            <a:ext cx="10403925" cy="4250875"/>
            <a:chOff x="-709225" y="2020450"/>
            <a:chExt cx="10403925" cy="4250875"/>
          </a:xfrm>
        </p:grpSpPr>
        <p:grpSp>
          <p:nvGrpSpPr>
            <p:cNvPr id="337" name="Google Shape;337;p28"/>
            <p:cNvGrpSpPr/>
            <p:nvPr/>
          </p:nvGrpSpPr>
          <p:grpSpPr>
            <a:xfrm>
              <a:off x="176175" y="2459300"/>
              <a:ext cx="418425" cy="3812025"/>
              <a:chOff x="176175" y="2459300"/>
              <a:chExt cx="418425" cy="3812025"/>
            </a:xfrm>
          </p:grpSpPr>
          <p:cxnSp>
            <p:nvCxnSpPr>
              <p:cNvPr id="338" name="Google Shape;338;p28"/>
              <p:cNvCxnSpPr/>
              <p:nvPr/>
            </p:nvCxnSpPr>
            <p:spPr>
              <a:xfrm rot="5400000" flipH="1">
                <a:off x="-1093800" y="3815900"/>
                <a:ext cx="3045000" cy="3318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339" name="Google Shape;339;p28"/>
              <p:cNvCxnSpPr/>
              <p:nvPr/>
            </p:nvCxnSpPr>
            <p:spPr>
              <a:xfrm rot="5400000" flipH="1">
                <a:off x="-1327875" y="4449875"/>
                <a:ext cx="3325500" cy="317400"/>
              </a:xfrm>
              <a:prstGeom prst="bentConnector3">
                <a:avLst>
                  <a:gd name="adj1" fmla="val 64575"/>
                </a:avLst>
              </a:prstGeom>
              <a:noFill/>
              <a:ln w="19050" cap="flat" cmpd="sng">
                <a:solidFill>
                  <a:schemeClr val="lt2"/>
                </a:solidFill>
                <a:prstDash val="solid"/>
                <a:round/>
                <a:headEnd type="none" w="med" len="med"/>
                <a:tailEnd type="oval" w="med" len="med"/>
              </a:ln>
            </p:spPr>
          </p:cxnSp>
        </p:grpSp>
        <p:grpSp>
          <p:nvGrpSpPr>
            <p:cNvPr id="340" name="Google Shape;340;p28"/>
            <p:cNvGrpSpPr/>
            <p:nvPr/>
          </p:nvGrpSpPr>
          <p:grpSpPr>
            <a:xfrm>
              <a:off x="-709225" y="4185350"/>
              <a:ext cx="7895400" cy="1976375"/>
              <a:chOff x="-709225" y="4185350"/>
              <a:chExt cx="7895400" cy="1976375"/>
            </a:xfrm>
          </p:grpSpPr>
          <p:cxnSp>
            <p:nvCxnSpPr>
              <p:cNvPr id="341" name="Google Shape;341;p28"/>
              <p:cNvCxnSpPr/>
              <p:nvPr/>
            </p:nvCxnSpPr>
            <p:spPr>
              <a:xfrm rot="10800000" flipH="1">
                <a:off x="-709225" y="4185350"/>
                <a:ext cx="7895400" cy="1147500"/>
              </a:xfrm>
              <a:prstGeom prst="bentConnector3">
                <a:avLst>
                  <a:gd name="adj1" fmla="val 71221"/>
                </a:avLst>
              </a:prstGeom>
              <a:noFill/>
              <a:ln w="19050" cap="flat" cmpd="sng">
                <a:solidFill>
                  <a:schemeClr val="lt2"/>
                </a:solidFill>
                <a:prstDash val="solid"/>
                <a:round/>
                <a:headEnd type="none" w="med" len="med"/>
                <a:tailEnd type="oval" w="med" len="med"/>
              </a:ln>
            </p:spPr>
          </p:cxnSp>
          <p:cxnSp>
            <p:nvCxnSpPr>
              <p:cNvPr id="342" name="Google Shape;342;p28"/>
              <p:cNvCxnSpPr/>
              <p:nvPr/>
            </p:nvCxnSpPr>
            <p:spPr>
              <a:xfrm rot="10800000" flipH="1">
                <a:off x="2953025" y="4367125"/>
                <a:ext cx="3567000" cy="1794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343" name="Google Shape;343;p28"/>
            <p:cNvGrpSpPr/>
            <p:nvPr/>
          </p:nvGrpSpPr>
          <p:grpSpPr>
            <a:xfrm>
              <a:off x="8878450" y="2020450"/>
              <a:ext cx="816250" cy="2568900"/>
              <a:chOff x="8878450" y="2020450"/>
              <a:chExt cx="816250" cy="2568900"/>
            </a:xfrm>
          </p:grpSpPr>
          <p:cxnSp>
            <p:nvCxnSpPr>
              <p:cNvPr id="344" name="Google Shape;344;p28"/>
              <p:cNvCxnSpPr/>
              <p:nvPr/>
            </p:nvCxnSpPr>
            <p:spPr>
              <a:xfrm rot="5400000">
                <a:off x="7933150" y="2965750"/>
                <a:ext cx="2568900" cy="678300"/>
              </a:xfrm>
              <a:prstGeom prst="bentConnector3">
                <a:avLst>
                  <a:gd name="adj1" fmla="val 4494"/>
                </a:avLst>
              </a:prstGeom>
              <a:noFill/>
              <a:ln w="19050" cap="flat" cmpd="sng">
                <a:solidFill>
                  <a:schemeClr val="lt2"/>
                </a:solidFill>
                <a:prstDash val="solid"/>
                <a:round/>
                <a:headEnd type="none" w="med" len="med"/>
                <a:tailEnd type="oval" w="med" len="med"/>
              </a:ln>
            </p:spPr>
          </p:cxnSp>
          <p:cxnSp>
            <p:nvCxnSpPr>
              <p:cNvPr id="345" name="Google Shape;345;p28"/>
              <p:cNvCxnSpPr/>
              <p:nvPr/>
            </p:nvCxnSpPr>
            <p:spPr>
              <a:xfrm rot="5400000">
                <a:off x="8288750" y="2779400"/>
                <a:ext cx="2082300" cy="729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grpSp>
        <p:nvGrpSpPr>
          <p:cNvPr id="346" name="Google Shape;346;p28"/>
          <p:cNvGrpSpPr/>
          <p:nvPr/>
        </p:nvGrpSpPr>
        <p:grpSpPr>
          <a:xfrm>
            <a:off x="84278" y="2240873"/>
            <a:ext cx="8837445" cy="2718104"/>
            <a:chOff x="84278" y="2240873"/>
            <a:chExt cx="8837445" cy="2718104"/>
          </a:xfrm>
        </p:grpSpPr>
        <p:sp>
          <p:nvSpPr>
            <p:cNvPr id="347" name="Google Shape;347;p28"/>
            <p:cNvSpPr/>
            <p:nvPr/>
          </p:nvSpPr>
          <p:spPr>
            <a:xfrm>
              <a:off x="84278" y="22408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8"/>
            <p:cNvSpPr/>
            <p:nvPr/>
          </p:nvSpPr>
          <p:spPr>
            <a:xfrm>
              <a:off x="8777403" y="48146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49"/>
        <p:cNvGrpSpPr/>
        <p:nvPr/>
      </p:nvGrpSpPr>
      <p:grpSpPr>
        <a:xfrm>
          <a:off x="0" y="0"/>
          <a:ext cx="0" cy="0"/>
          <a:chOff x="0" y="0"/>
          <a:chExt cx="0" cy="0"/>
        </a:xfrm>
      </p:grpSpPr>
      <p:grpSp>
        <p:nvGrpSpPr>
          <p:cNvPr id="350" name="Google Shape;350;p29"/>
          <p:cNvGrpSpPr/>
          <p:nvPr/>
        </p:nvGrpSpPr>
        <p:grpSpPr>
          <a:xfrm>
            <a:off x="140000" y="188300"/>
            <a:ext cx="580000" cy="6094500"/>
            <a:chOff x="140000" y="188300"/>
            <a:chExt cx="580000" cy="6094500"/>
          </a:xfrm>
        </p:grpSpPr>
        <p:cxnSp>
          <p:nvCxnSpPr>
            <p:cNvPr id="351" name="Google Shape;351;p29"/>
            <p:cNvCxnSpPr/>
            <p:nvPr/>
          </p:nvCxnSpPr>
          <p:spPr>
            <a:xfrm rot="-5400000">
              <a:off x="-522000" y="4271050"/>
              <a:ext cx="2018700" cy="465300"/>
            </a:xfrm>
            <a:prstGeom prst="bentConnector2">
              <a:avLst/>
            </a:prstGeom>
            <a:noFill/>
            <a:ln w="19050" cap="flat" cmpd="sng">
              <a:solidFill>
                <a:schemeClr val="lt2"/>
              </a:solidFill>
              <a:prstDash val="solid"/>
              <a:round/>
              <a:headEnd type="none" w="med" len="med"/>
              <a:tailEnd type="oval" w="med" len="med"/>
            </a:ln>
          </p:spPr>
        </p:cxnSp>
        <p:cxnSp>
          <p:nvCxnSpPr>
            <p:cNvPr id="352" name="Google Shape;352;p29"/>
            <p:cNvCxnSpPr/>
            <p:nvPr/>
          </p:nvCxnSpPr>
          <p:spPr>
            <a:xfrm rot="-5400000">
              <a:off x="-2575525" y="3200000"/>
              <a:ext cx="6094500" cy="711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353" name="Google Shape;353;p29"/>
            <p:cNvCxnSpPr/>
            <p:nvPr/>
          </p:nvCxnSpPr>
          <p:spPr>
            <a:xfrm rot="-5400000">
              <a:off x="-1584400" y="3258800"/>
              <a:ext cx="3657300" cy="2085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354" name="Google Shape;354;p29"/>
          <p:cNvGrpSpPr/>
          <p:nvPr/>
        </p:nvGrpSpPr>
        <p:grpSpPr>
          <a:xfrm>
            <a:off x="64493" y="394791"/>
            <a:ext cx="400449" cy="2933146"/>
            <a:chOff x="7553711" y="-2334286"/>
            <a:chExt cx="455625" cy="3337292"/>
          </a:xfrm>
        </p:grpSpPr>
        <p:sp>
          <p:nvSpPr>
            <p:cNvPr id="355" name="Google Shape;355;p29"/>
            <p:cNvSpPr/>
            <p:nvPr/>
          </p:nvSpPr>
          <p:spPr>
            <a:xfrm>
              <a:off x="7728940" y="-1977361"/>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9"/>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9"/>
            <p:cNvSpPr/>
            <p:nvPr/>
          </p:nvSpPr>
          <p:spPr>
            <a:xfrm>
              <a:off x="7553711" y="-2334286"/>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p3"/>
          <p:cNvSpPr txBox="1">
            <a:spLocks noGrp="1"/>
          </p:cNvSpPr>
          <p:nvPr>
            <p:ph type="title"/>
          </p:nvPr>
        </p:nvSpPr>
        <p:spPr>
          <a:xfrm>
            <a:off x="720000" y="2303250"/>
            <a:ext cx="4044900" cy="841800"/>
          </a:xfrm>
          <a:prstGeom prst="rect">
            <a:avLst/>
          </a:prstGeom>
        </p:spPr>
        <p:txBody>
          <a:bodyPr spcFirstLastPara="1" wrap="square" lIns="91425" tIns="91425" rIns="91425" bIns="91425" anchor="b" anchorCtr="0">
            <a:noAutofit/>
          </a:bodyPr>
          <a:lstStyle>
            <a:lvl1pPr lvl="0" algn="r">
              <a:lnSpc>
                <a:spcPct val="115000"/>
              </a:lnSpc>
              <a:spcBef>
                <a:spcPts val="0"/>
              </a:spcBef>
              <a:spcAft>
                <a:spcPts val="0"/>
              </a:spcAft>
              <a:buSzPts val="3600"/>
              <a:buNone/>
              <a:defRPr sz="4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US"/>
              <a:t>Click to edit Master title style</a:t>
            </a:r>
            <a:endParaRPr/>
          </a:p>
        </p:txBody>
      </p:sp>
      <p:sp>
        <p:nvSpPr>
          <p:cNvPr id="27" name="Google Shape;27;p3"/>
          <p:cNvSpPr txBox="1">
            <a:spLocks noGrp="1"/>
          </p:cNvSpPr>
          <p:nvPr>
            <p:ph type="title" idx="2" hasCustomPrompt="1"/>
          </p:nvPr>
        </p:nvSpPr>
        <p:spPr>
          <a:xfrm>
            <a:off x="3249975" y="1014475"/>
            <a:ext cx="1411800" cy="899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 name="Google Shape;28;p3"/>
          <p:cNvSpPr txBox="1">
            <a:spLocks noGrp="1"/>
          </p:cNvSpPr>
          <p:nvPr>
            <p:ph type="subTitle" idx="1"/>
          </p:nvPr>
        </p:nvSpPr>
        <p:spPr>
          <a:xfrm>
            <a:off x="720000" y="3311500"/>
            <a:ext cx="4044900" cy="365700"/>
          </a:xfrm>
          <a:prstGeom prst="rect">
            <a:avLst/>
          </a:prstGeom>
          <a:solidFill>
            <a:schemeClr val="lt2"/>
          </a:solidFill>
        </p:spPr>
        <p:txBody>
          <a:bodyPr spcFirstLastPara="1" wrap="square" lIns="91425" tIns="91425" rIns="91425" bIns="91425" anchor="ctr" anchorCtr="0">
            <a:noAutofit/>
          </a:bodyPr>
          <a:lstStyle>
            <a:lvl1pPr lvl="0" algn="r" rtl="0">
              <a:lnSpc>
                <a:spcPct val="115000"/>
              </a:lnSpc>
              <a:spcBef>
                <a:spcPts val="0"/>
              </a:spcBef>
              <a:spcAft>
                <a:spcPts val="0"/>
              </a:spcAft>
              <a:buSzPts val="1400"/>
              <a:buNone/>
              <a:defRPr sz="1600">
                <a:solidFill>
                  <a:schemeClr val="accent5"/>
                </a:solidFill>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grpSp>
        <p:nvGrpSpPr>
          <p:cNvPr id="29" name="Google Shape;29;p3"/>
          <p:cNvGrpSpPr/>
          <p:nvPr/>
        </p:nvGrpSpPr>
        <p:grpSpPr>
          <a:xfrm>
            <a:off x="140000" y="188300"/>
            <a:ext cx="580000" cy="6094500"/>
            <a:chOff x="140000" y="188300"/>
            <a:chExt cx="580000" cy="6094500"/>
          </a:xfrm>
        </p:grpSpPr>
        <p:cxnSp>
          <p:nvCxnSpPr>
            <p:cNvPr id="30" name="Google Shape;30;p3"/>
            <p:cNvCxnSpPr/>
            <p:nvPr/>
          </p:nvCxnSpPr>
          <p:spPr>
            <a:xfrm rot="-5400000">
              <a:off x="-522000" y="4271050"/>
              <a:ext cx="2018700" cy="465300"/>
            </a:xfrm>
            <a:prstGeom prst="bentConnector2">
              <a:avLst/>
            </a:prstGeom>
            <a:noFill/>
            <a:ln w="19050" cap="flat" cmpd="sng">
              <a:solidFill>
                <a:schemeClr val="lt2"/>
              </a:solidFill>
              <a:prstDash val="solid"/>
              <a:round/>
              <a:headEnd type="none" w="med" len="med"/>
              <a:tailEnd type="oval" w="med" len="med"/>
            </a:ln>
          </p:spPr>
        </p:cxnSp>
        <p:cxnSp>
          <p:nvCxnSpPr>
            <p:cNvPr id="31" name="Google Shape;31;p3"/>
            <p:cNvCxnSpPr/>
            <p:nvPr/>
          </p:nvCxnSpPr>
          <p:spPr>
            <a:xfrm rot="-5400000">
              <a:off x="-2575525" y="3200000"/>
              <a:ext cx="6094500" cy="711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32" name="Google Shape;32;p3"/>
            <p:cNvCxnSpPr/>
            <p:nvPr/>
          </p:nvCxnSpPr>
          <p:spPr>
            <a:xfrm rot="-5400000">
              <a:off x="-1584400" y="3258800"/>
              <a:ext cx="3657300" cy="2085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3"/>
        <p:cNvGrpSpPr/>
        <p:nvPr/>
      </p:nvGrpSpPr>
      <p:grpSpPr>
        <a:xfrm>
          <a:off x="0" y="0"/>
          <a:ext cx="0" cy="0"/>
          <a:chOff x="0" y="0"/>
          <a:chExt cx="0" cy="0"/>
        </a:xfrm>
      </p:grpSpPr>
      <p:sp>
        <p:nvSpPr>
          <p:cNvPr id="34" name="Google Shape;3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5" name="Google Shape;35;p4"/>
          <p:cNvSpPr txBox="1">
            <a:spLocks noGrp="1"/>
          </p:cNvSpPr>
          <p:nvPr>
            <p:ph type="body" idx="1"/>
          </p:nvPr>
        </p:nvSpPr>
        <p:spPr>
          <a:xfrm>
            <a:off x="720000" y="1215751"/>
            <a:ext cx="7704000" cy="338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AutoNum type="arabicPeriod"/>
              <a:defRPr/>
            </a:lvl1pPr>
            <a:lvl2pPr marL="914400" lvl="1" indent="-317500" rtl="0">
              <a:lnSpc>
                <a:spcPct val="115000"/>
              </a:lnSpc>
              <a:spcBef>
                <a:spcPts val="0"/>
              </a:spcBef>
              <a:spcAft>
                <a:spcPts val="0"/>
              </a:spcAft>
              <a:buSzPts val="1400"/>
              <a:buFont typeface="Lato Light"/>
              <a:buAutoNum type="alphaLcPeriod"/>
              <a:defRPr/>
            </a:lvl2pPr>
            <a:lvl3pPr marL="1371600" lvl="2" indent="-317500" rtl="0">
              <a:lnSpc>
                <a:spcPct val="115000"/>
              </a:lnSpc>
              <a:spcBef>
                <a:spcPts val="0"/>
              </a:spcBef>
              <a:spcAft>
                <a:spcPts val="0"/>
              </a:spcAft>
              <a:buSzPts val="1400"/>
              <a:buFont typeface="Lato Light"/>
              <a:buAutoNum type="romanLcPeriod"/>
              <a:defRPr/>
            </a:lvl3pPr>
            <a:lvl4pPr marL="1828800" lvl="3" indent="-317500" rtl="0">
              <a:lnSpc>
                <a:spcPct val="115000"/>
              </a:lnSpc>
              <a:spcBef>
                <a:spcPts val="0"/>
              </a:spcBef>
              <a:spcAft>
                <a:spcPts val="0"/>
              </a:spcAft>
              <a:buSzPts val="1400"/>
              <a:buFont typeface="Lato Light"/>
              <a:buAutoNum type="arabicPeriod"/>
              <a:defRPr/>
            </a:lvl4pPr>
            <a:lvl5pPr marL="2286000" lvl="4" indent="-317500" rtl="0">
              <a:lnSpc>
                <a:spcPct val="115000"/>
              </a:lnSpc>
              <a:spcBef>
                <a:spcPts val="0"/>
              </a:spcBef>
              <a:spcAft>
                <a:spcPts val="0"/>
              </a:spcAft>
              <a:buSzPts val="1400"/>
              <a:buFont typeface="Lato Light"/>
              <a:buAutoNum type="alphaLcPeriod"/>
              <a:defRPr/>
            </a:lvl5pPr>
            <a:lvl6pPr marL="2743200" lvl="5" indent="-317500" rtl="0">
              <a:lnSpc>
                <a:spcPct val="115000"/>
              </a:lnSpc>
              <a:spcBef>
                <a:spcPts val="0"/>
              </a:spcBef>
              <a:spcAft>
                <a:spcPts val="0"/>
              </a:spcAft>
              <a:buSzPts val="1400"/>
              <a:buFont typeface="Lato Light"/>
              <a:buAutoNum type="romanLcPeriod"/>
              <a:defRPr/>
            </a:lvl6pPr>
            <a:lvl7pPr marL="3200400" lvl="6" indent="-317500" rtl="0">
              <a:lnSpc>
                <a:spcPct val="115000"/>
              </a:lnSpc>
              <a:spcBef>
                <a:spcPts val="0"/>
              </a:spcBef>
              <a:spcAft>
                <a:spcPts val="0"/>
              </a:spcAft>
              <a:buSzPts val="1400"/>
              <a:buFont typeface="Lato Light"/>
              <a:buAutoNum type="arabicPeriod"/>
              <a:defRPr/>
            </a:lvl7pPr>
            <a:lvl8pPr marL="3657600" lvl="7" indent="-317500" rtl="0">
              <a:lnSpc>
                <a:spcPct val="115000"/>
              </a:lnSpc>
              <a:spcBef>
                <a:spcPts val="0"/>
              </a:spcBef>
              <a:spcAft>
                <a:spcPts val="0"/>
              </a:spcAft>
              <a:buSzPts val="1400"/>
              <a:buFont typeface="Lato Light"/>
              <a:buAutoNum type="alphaLcPeriod"/>
              <a:defRPr/>
            </a:lvl8pPr>
            <a:lvl9pPr marL="4114800" lvl="8" indent="-317500" rtl="0">
              <a:lnSpc>
                <a:spcPct val="115000"/>
              </a:lnSpc>
              <a:spcBef>
                <a:spcPts val="0"/>
              </a:spcBef>
              <a:spcAft>
                <a:spcPts val="0"/>
              </a:spcAft>
              <a:buSzPts val="1400"/>
              <a:buFont typeface="Lato Light"/>
              <a:buAutoNum type="romanLcPeriod"/>
              <a:defRPr/>
            </a:lvl9pPr>
          </a:lstStyle>
          <a:p>
            <a:pPr lvl="0"/>
            <a:r>
              <a:rPr lang="en-US"/>
              <a:t>Click to edit Master text styles</a:t>
            </a:r>
          </a:p>
        </p:txBody>
      </p:sp>
      <p:cxnSp>
        <p:nvCxnSpPr>
          <p:cNvPr id="36" name="Google Shape;36;p4"/>
          <p:cNvCxnSpPr/>
          <p:nvPr/>
        </p:nvCxnSpPr>
        <p:spPr>
          <a:xfrm rot="-5400000" flipH="1">
            <a:off x="-1741502" y="1903025"/>
            <a:ext cx="4581000" cy="342000"/>
          </a:xfrm>
          <a:prstGeom prst="bentConnector2">
            <a:avLst/>
          </a:prstGeom>
          <a:noFill/>
          <a:ln w="19050" cap="flat" cmpd="sng">
            <a:solidFill>
              <a:schemeClr val="lt2"/>
            </a:solidFill>
            <a:prstDash val="solid"/>
            <a:round/>
            <a:headEnd type="none" w="med" len="med"/>
            <a:tailEnd type="oval" w="med" len="med"/>
          </a:ln>
        </p:spPr>
      </p:cxnSp>
      <p:grpSp>
        <p:nvGrpSpPr>
          <p:cNvPr id="37" name="Google Shape;37;p4"/>
          <p:cNvGrpSpPr/>
          <p:nvPr/>
        </p:nvGrpSpPr>
        <p:grpSpPr>
          <a:xfrm>
            <a:off x="378000" y="4579925"/>
            <a:ext cx="7970450" cy="273800"/>
            <a:chOff x="378000" y="4579925"/>
            <a:chExt cx="7970450" cy="273800"/>
          </a:xfrm>
        </p:grpSpPr>
        <p:sp>
          <p:nvSpPr>
            <p:cNvPr id="38" name="Google Shape;38;p4"/>
            <p:cNvSpPr/>
            <p:nvPr/>
          </p:nvSpPr>
          <p:spPr>
            <a:xfrm>
              <a:off x="378000" y="4579925"/>
              <a:ext cx="183600" cy="183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 name="Google Shape;39;p4"/>
            <p:cNvSpPr/>
            <p:nvPr/>
          </p:nvSpPr>
          <p:spPr>
            <a:xfrm>
              <a:off x="8164850" y="4670125"/>
              <a:ext cx="183600" cy="183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 name="Google Shape;40;p4"/>
            <p:cNvSpPr/>
            <p:nvPr/>
          </p:nvSpPr>
          <p:spPr>
            <a:xfrm>
              <a:off x="6756550" y="4670125"/>
              <a:ext cx="183600" cy="18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1"/>
        <p:cNvGrpSpPr/>
        <p:nvPr/>
      </p:nvGrpSpPr>
      <p:grpSpPr>
        <a:xfrm>
          <a:off x="0" y="0"/>
          <a:ext cx="0" cy="0"/>
          <a:chOff x="0" y="0"/>
          <a:chExt cx="0" cy="0"/>
        </a:xfrm>
      </p:grpSpPr>
      <p:sp>
        <p:nvSpPr>
          <p:cNvPr id="42" name="Google Shape;4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43" name="Google Shape;43;p5"/>
          <p:cNvSpPr txBox="1">
            <a:spLocks noGrp="1"/>
          </p:cNvSpPr>
          <p:nvPr>
            <p:ph type="subTitle" idx="1"/>
          </p:nvPr>
        </p:nvSpPr>
        <p:spPr>
          <a:xfrm>
            <a:off x="5040058" y="3057025"/>
            <a:ext cx="2560500" cy="12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sz="1400"/>
            </a:lvl1pPr>
            <a:lvl2pPr lvl="1" algn="ctr" rtl="0">
              <a:lnSpc>
                <a:spcPct val="115000"/>
              </a:lnSpc>
              <a:spcBef>
                <a:spcPts val="0"/>
              </a:spcBef>
              <a:spcAft>
                <a:spcPts val="0"/>
              </a:spcAft>
              <a:buSzPts val="2800"/>
              <a:buNone/>
              <a:defRPr sz="2800"/>
            </a:lvl2pPr>
            <a:lvl3pPr lvl="2" algn="ctr" rtl="0">
              <a:lnSpc>
                <a:spcPct val="115000"/>
              </a:lnSpc>
              <a:spcBef>
                <a:spcPts val="0"/>
              </a:spcBef>
              <a:spcAft>
                <a:spcPts val="0"/>
              </a:spcAft>
              <a:buSzPts val="2800"/>
              <a:buNone/>
              <a:defRPr sz="2800"/>
            </a:lvl3pPr>
            <a:lvl4pPr lvl="3" algn="ctr" rtl="0">
              <a:lnSpc>
                <a:spcPct val="115000"/>
              </a:lnSpc>
              <a:spcBef>
                <a:spcPts val="0"/>
              </a:spcBef>
              <a:spcAft>
                <a:spcPts val="0"/>
              </a:spcAft>
              <a:buSzPts val="2800"/>
              <a:buNone/>
              <a:defRPr sz="2800"/>
            </a:lvl4pPr>
            <a:lvl5pPr lvl="4" algn="ctr" rtl="0">
              <a:lnSpc>
                <a:spcPct val="115000"/>
              </a:lnSpc>
              <a:spcBef>
                <a:spcPts val="0"/>
              </a:spcBef>
              <a:spcAft>
                <a:spcPts val="0"/>
              </a:spcAft>
              <a:buSzPts val="2800"/>
              <a:buNone/>
              <a:defRPr sz="2800"/>
            </a:lvl5pPr>
            <a:lvl6pPr lvl="5" algn="ctr" rtl="0">
              <a:lnSpc>
                <a:spcPct val="115000"/>
              </a:lnSpc>
              <a:spcBef>
                <a:spcPts val="0"/>
              </a:spcBef>
              <a:spcAft>
                <a:spcPts val="0"/>
              </a:spcAft>
              <a:buSzPts val="2800"/>
              <a:buNone/>
              <a:defRPr sz="2800"/>
            </a:lvl6pPr>
            <a:lvl7pPr lvl="6" algn="ctr" rtl="0">
              <a:lnSpc>
                <a:spcPct val="115000"/>
              </a:lnSpc>
              <a:spcBef>
                <a:spcPts val="0"/>
              </a:spcBef>
              <a:spcAft>
                <a:spcPts val="0"/>
              </a:spcAft>
              <a:buSzPts val="2800"/>
              <a:buNone/>
              <a:defRPr sz="2800"/>
            </a:lvl7pPr>
            <a:lvl8pPr lvl="7" algn="ctr" rtl="0">
              <a:lnSpc>
                <a:spcPct val="115000"/>
              </a:lnSpc>
              <a:spcBef>
                <a:spcPts val="0"/>
              </a:spcBef>
              <a:spcAft>
                <a:spcPts val="0"/>
              </a:spcAft>
              <a:buSzPts val="2800"/>
              <a:buNone/>
              <a:defRPr sz="2800"/>
            </a:lvl8pPr>
            <a:lvl9pPr lvl="8" algn="ctr" rtl="0">
              <a:lnSpc>
                <a:spcPct val="115000"/>
              </a:lnSpc>
              <a:spcBef>
                <a:spcPts val="0"/>
              </a:spcBef>
              <a:spcAft>
                <a:spcPts val="0"/>
              </a:spcAft>
              <a:buSzPts val="2800"/>
              <a:buNone/>
              <a:defRPr sz="2800"/>
            </a:lvl9pPr>
          </a:lstStyle>
          <a:p>
            <a:r>
              <a:rPr lang="en-US"/>
              <a:t>Click to edit Master subtitle style</a:t>
            </a:r>
            <a:endParaRPr/>
          </a:p>
        </p:txBody>
      </p:sp>
      <p:sp>
        <p:nvSpPr>
          <p:cNvPr id="44" name="Google Shape;44;p5"/>
          <p:cNvSpPr txBox="1">
            <a:spLocks noGrp="1"/>
          </p:cNvSpPr>
          <p:nvPr>
            <p:ph type="subTitle" idx="2"/>
          </p:nvPr>
        </p:nvSpPr>
        <p:spPr>
          <a:xfrm>
            <a:off x="1543450" y="3057025"/>
            <a:ext cx="2560500" cy="12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sz="1400"/>
            </a:lvl1pPr>
            <a:lvl2pPr lvl="1" algn="ctr" rtl="0">
              <a:lnSpc>
                <a:spcPct val="115000"/>
              </a:lnSpc>
              <a:spcBef>
                <a:spcPts val="0"/>
              </a:spcBef>
              <a:spcAft>
                <a:spcPts val="0"/>
              </a:spcAft>
              <a:buSzPts val="2800"/>
              <a:buNone/>
              <a:defRPr sz="2800"/>
            </a:lvl2pPr>
            <a:lvl3pPr lvl="2" algn="ctr" rtl="0">
              <a:lnSpc>
                <a:spcPct val="115000"/>
              </a:lnSpc>
              <a:spcBef>
                <a:spcPts val="0"/>
              </a:spcBef>
              <a:spcAft>
                <a:spcPts val="0"/>
              </a:spcAft>
              <a:buSzPts val="2800"/>
              <a:buNone/>
              <a:defRPr sz="2800"/>
            </a:lvl3pPr>
            <a:lvl4pPr lvl="3" algn="ctr" rtl="0">
              <a:lnSpc>
                <a:spcPct val="115000"/>
              </a:lnSpc>
              <a:spcBef>
                <a:spcPts val="0"/>
              </a:spcBef>
              <a:spcAft>
                <a:spcPts val="0"/>
              </a:spcAft>
              <a:buSzPts val="2800"/>
              <a:buNone/>
              <a:defRPr sz="2800"/>
            </a:lvl4pPr>
            <a:lvl5pPr lvl="4" algn="ctr" rtl="0">
              <a:lnSpc>
                <a:spcPct val="115000"/>
              </a:lnSpc>
              <a:spcBef>
                <a:spcPts val="0"/>
              </a:spcBef>
              <a:spcAft>
                <a:spcPts val="0"/>
              </a:spcAft>
              <a:buSzPts val="2800"/>
              <a:buNone/>
              <a:defRPr sz="2800"/>
            </a:lvl5pPr>
            <a:lvl6pPr lvl="5" algn="ctr" rtl="0">
              <a:lnSpc>
                <a:spcPct val="115000"/>
              </a:lnSpc>
              <a:spcBef>
                <a:spcPts val="0"/>
              </a:spcBef>
              <a:spcAft>
                <a:spcPts val="0"/>
              </a:spcAft>
              <a:buSzPts val="2800"/>
              <a:buNone/>
              <a:defRPr sz="2800"/>
            </a:lvl6pPr>
            <a:lvl7pPr lvl="6" algn="ctr" rtl="0">
              <a:lnSpc>
                <a:spcPct val="115000"/>
              </a:lnSpc>
              <a:spcBef>
                <a:spcPts val="0"/>
              </a:spcBef>
              <a:spcAft>
                <a:spcPts val="0"/>
              </a:spcAft>
              <a:buSzPts val="2800"/>
              <a:buNone/>
              <a:defRPr sz="2800"/>
            </a:lvl7pPr>
            <a:lvl8pPr lvl="7" algn="ctr" rtl="0">
              <a:lnSpc>
                <a:spcPct val="115000"/>
              </a:lnSpc>
              <a:spcBef>
                <a:spcPts val="0"/>
              </a:spcBef>
              <a:spcAft>
                <a:spcPts val="0"/>
              </a:spcAft>
              <a:buSzPts val="2800"/>
              <a:buNone/>
              <a:defRPr sz="2800"/>
            </a:lvl8pPr>
            <a:lvl9pPr lvl="8" algn="ctr" rtl="0">
              <a:lnSpc>
                <a:spcPct val="115000"/>
              </a:lnSpc>
              <a:spcBef>
                <a:spcPts val="0"/>
              </a:spcBef>
              <a:spcAft>
                <a:spcPts val="0"/>
              </a:spcAft>
              <a:buSzPts val="2800"/>
              <a:buNone/>
              <a:defRPr sz="2800"/>
            </a:lvl9pPr>
          </a:lstStyle>
          <a:p>
            <a:r>
              <a:rPr lang="en-US"/>
              <a:t>Click to edit Master subtitle style</a:t>
            </a:r>
            <a:endParaRPr/>
          </a:p>
        </p:txBody>
      </p:sp>
      <p:sp>
        <p:nvSpPr>
          <p:cNvPr id="45" name="Google Shape;45;p5"/>
          <p:cNvSpPr txBox="1">
            <a:spLocks noGrp="1"/>
          </p:cNvSpPr>
          <p:nvPr>
            <p:ph type="subTitle" idx="3"/>
          </p:nvPr>
        </p:nvSpPr>
        <p:spPr>
          <a:xfrm>
            <a:off x="5040058" y="2662226"/>
            <a:ext cx="2560500" cy="41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46" name="Google Shape;46;p5"/>
          <p:cNvSpPr txBox="1">
            <a:spLocks noGrp="1"/>
          </p:cNvSpPr>
          <p:nvPr>
            <p:ph type="subTitle" idx="4"/>
          </p:nvPr>
        </p:nvSpPr>
        <p:spPr>
          <a:xfrm>
            <a:off x="1543450" y="2662226"/>
            <a:ext cx="2560500" cy="41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grpSp>
        <p:nvGrpSpPr>
          <p:cNvPr id="47" name="Google Shape;47;p5"/>
          <p:cNvGrpSpPr/>
          <p:nvPr/>
        </p:nvGrpSpPr>
        <p:grpSpPr>
          <a:xfrm>
            <a:off x="65750" y="123192"/>
            <a:ext cx="9078236" cy="5947020"/>
            <a:chOff x="65750" y="123192"/>
            <a:chExt cx="9078236" cy="5947020"/>
          </a:xfrm>
        </p:grpSpPr>
        <p:cxnSp>
          <p:nvCxnSpPr>
            <p:cNvPr id="48" name="Google Shape;48;p5"/>
            <p:cNvCxnSpPr/>
            <p:nvPr/>
          </p:nvCxnSpPr>
          <p:spPr>
            <a:xfrm rot="-5400000">
              <a:off x="6194650" y="2609525"/>
              <a:ext cx="4686900" cy="5463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49" name="Google Shape;49;p5"/>
            <p:cNvCxnSpPr/>
            <p:nvPr/>
          </p:nvCxnSpPr>
          <p:spPr>
            <a:xfrm rot="-5400000">
              <a:off x="6564000" y="2981200"/>
              <a:ext cx="4140000" cy="6066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50" name="Google Shape;50;p5"/>
            <p:cNvCxnSpPr/>
            <p:nvPr/>
          </p:nvCxnSpPr>
          <p:spPr>
            <a:xfrm rot="-5400000">
              <a:off x="-2013300" y="3409838"/>
              <a:ext cx="4697700" cy="3663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51" name="Google Shape;51;p5"/>
            <p:cNvCxnSpPr/>
            <p:nvPr/>
          </p:nvCxnSpPr>
          <p:spPr>
            <a:xfrm rot="-5400000">
              <a:off x="-1700950" y="3696913"/>
              <a:ext cx="4140000" cy="6066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52" name="Google Shape;52;p5"/>
            <p:cNvGrpSpPr/>
            <p:nvPr/>
          </p:nvGrpSpPr>
          <p:grpSpPr>
            <a:xfrm>
              <a:off x="244996" y="123192"/>
              <a:ext cx="8898990" cy="3904742"/>
              <a:chOff x="244996" y="123192"/>
              <a:chExt cx="8898990" cy="3904742"/>
            </a:xfrm>
          </p:grpSpPr>
          <p:sp>
            <p:nvSpPr>
              <p:cNvPr id="53" name="Google Shape;53;p5"/>
              <p:cNvSpPr/>
              <p:nvPr/>
            </p:nvSpPr>
            <p:spPr>
              <a:xfrm>
                <a:off x="8307552" y="123192"/>
                <a:ext cx="246441" cy="246441"/>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5"/>
              <p:cNvSpPr/>
              <p:nvPr/>
            </p:nvSpPr>
            <p:spPr>
              <a:xfrm>
                <a:off x="8554009" y="836635"/>
                <a:ext cx="181108" cy="181108"/>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5"/>
              <p:cNvSpPr/>
              <p:nvPr/>
            </p:nvSpPr>
            <p:spPr>
              <a:xfrm>
                <a:off x="9010993" y="3894941"/>
                <a:ext cx="132993" cy="132993"/>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244996" y="1750985"/>
                <a:ext cx="181108" cy="181108"/>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6"/>
        <p:cNvGrpSpPr/>
        <p:nvPr/>
      </p:nvGrpSpPr>
      <p:grpSpPr>
        <a:xfrm>
          <a:off x="0" y="0"/>
          <a:ext cx="0" cy="0"/>
          <a:chOff x="0" y="0"/>
          <a:chExt cx="0" cy="0"/>
        </a:xfrm>
      </p:grpSpPr>
      <p:sp>
        <p:nvSpPr>
          <p:cNvPr id="77" name="Google Shape;77;p8"/>
          <p:cNvSpPr txBox="1">
            <a:spLocks noGrp="1"/>
          </p:cNvSpPr>
          <p:nvPr>
            <p:ph type="title"/>
          </p:nvPr>
        </p:nvSpPr>
        <p:spPr>
          <a:xfrm>
            <a:off x="838650" y="1518450"/>
            <a:ext cx="4151400" cy="2106600"/>
          </a:xfrm>
          <a:prstGeom prst="rect">
            <a:avLst/>
          </a:prstGeom>
        </p:spPr>
        <p:txBody>
          <a:bodyPr spcFirstLastPara="1" wrap="square" lIns="91425" tIns="91425" rIns="91425" bIns="91425" anchor="b" anchorCtr="0">
            <a:noAutofit/>
          </a:bodyPr>
          <a:lstStyle>
            <a:lvl1pPr lvl="0" algn="r">
              <a:lnSpc>
                <a:spcPct val="115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r>
              <a:rPr lang="en-US"/>
              <a:t>Click to edit Master title style</a:t>
            </a:r>
            <a:endParaRPr/>
          </a:p>
        </p:txBody>
      </p:sp>
      <p:grpSp>
        <p:nvGrpSpPr>
          <p:cNvPr id="78" name="Google Shape;78;p8"/>
          <p:cNvGrpSpPr/>
          <p:nvPr/>
        </p:nvGrpSpPr>
        <p:grpSpPr>
          <a:xfrm>
            <a:off x="-950200" y="-235500"/>
            <a:ext cx="9904500" cy="5229850"/>
            <a:chOff x="-950200" y="-235500"/>
            <a:chExt cx="9904500" cy="5229850"/>
          </a:xfrm>
        </p:grpSpPr>
        <p:cxnSp>
          <p:nvCxnSpPr>
            <p:cNvPr id="79" name="Google Shape;79;p8"/>
            <p:cNvCxnSpPr/>
            <p:nvPr/>
          </p:nvCxnSpPr>
          <p:spPr>
            <a:xfrm>
              <a:off x="-122100" y="-123950"/>
              <a:ext cx="8572500" cy="5118300"/>
            </a:xfrm>
            <a:prstGeom prst="bentConnector3">
              <a:avLst>
                <a:gd name="adj1" fmla="val 5355"/>
              </a:avLst>
            </a:prstGeom>
            <a:noFill/>
            <a:ln w="19050" cap="flat" cmpd="sng">
              <a:solidFill>
                <a:schemeClr val="lt2"/>
              </a:solidFill>
              <a:prstDash val="solid"/>
              <a:round/>
              <a:headEnd type="none" w="med" len="med"/>
              <a:tailEnd type="oval" w="med" len="med"/>
            </a:ln>
          </p:spPr>
        </p:cxnSp>
        <p:cxnSp>
          <p:nvCxnSpPr>
            <p:cNvPr id="80" name="Google Shape;80;p8"/>
            <p:cNvCxnSpPr/>
            <p:nvPr/>
          </p:nvCxnSpPr>
          <p:spPr>
            <a:xfrm>
              <a:off x="-313975" y="-235500"/>
              <a:ext cx="8572500" cy="5118300"/>
            </a:xfrm>
            <a:prstGeom prst="bentConnector3">
              <a:avLst>
                <a:gd name="adj1" fmla="val 5355"/>
              </a:avLst>
            </a:prstGeom>
            <a:noFill/>
            <a:ln w="19050" cap="flat" cmpd="sng">
              <a:solidFill>
                <a:schemeClr val="lt2"/>
              </a:solidFill>
              <a:prstDash val="solid"/>
              <a:round/>
              <a:headEnd type="none" w="med" len="med"/>
              <a:tailEnd type="oval" w="med" len="med"/>
            </a:ln>
          </p:spPr>
        </p:cxnSp>
        <p:cxnSp>
          <p:nvCxnSpPr>
            <p:cNvPr id="81" name="Google Shape;81;p8"/>
            <p:cNvCxnSpPr/>
            <p:nvPr/>
          </p:nvCxnSpPr>
          <p:spPr>
            <a:xfrm>
              <a:off x="-766600" y="2793225"/>
              <a:ext cx="9720900" cy="1699500"/>
            </a:xfrm>
            <a:prstGeom prst="bentConnector3">
              <a:avLst>
                <a:gd name="adj1" fmla="val 5194"/>
              </a:avLst>
            </a:prstGeom>
            <a:noFill/>
            <a:ln w="19050" cap="flat" cmpd="sng">
              <a:solidFill>
                <a:schemeClr val="lt2"/>
              </a:solidFill>
              <a:prstDash val="solid"/>
              <a:round/>
              <a:headEnd type="none" w="med" len="med"/>
              <a:tailEnd type="oval" w="med" len="med"/>
            </a:ln>
          </p:spPr>
        </p:cxnSp>
        <p:cxnSp>
          <p:nvCxnSpPr>
            <p:cNvPr id="82" name="Google Shape;82;p8"/>
            <p:cNvCxnSpPr/>
            <p:nvPr/>
          </p:nvCxnSpPr>
          <p:spPr>
            <a:xfrm>
              <a:off x="-950200" y="2976850"/>
              <a:ext cx="9712500" cy="1404300"/>
            </a:xfrm>
            <a:prstGeom prst="bentConnector3">
              <a:avLst>
                <a:gd name="adj1" fmla="val 14297"/>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11"/>
        <p:cNvGrpSpPr/>
        <p:nvPr/>
      </p:nvGrpSpPr>
      <p:grpSpPr>
        <a:xfrm>
          <a:off x="0" y="0"/>
          <a:ext cx="0" cy="0"/>
          <a:chOff x="0" y="0"/>
          <a:chExt cx="0" cy="0"/>
        </a:xfrm>
      </p:grpSpPr>
      <p:sp>
        <p:nvSpPr>
          <p:cNvPr id="112" name="Google Shape;11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sp>
        <p:nvSpPr>
          <p:cNvPr id="113" name="Google Shape;113;p13"/>
          <p:cNvSpPr txBox="1">
            <a:spLocks noGrp="1"/>
          </p:cNvSpPr>
          <p:nvPr>
            <p:ph type="subTitle" idx="1"/>
          </p:nvPr>
        </p:nvSpPr>
        <p:spPr>
          <a:xfrm>
            <a:off x="2917223" y="1661100"/>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114" name="Google Shape;114;p13"/>
          <p:cNvSpPr txBox="1">
            <a:spLocks noGrp="1"/>
          </p:cNvSpPr>
          <p:nvPr>
            <p:ph type="subTitle" idx="2"/>
          </p:nvPr>
        </p:nvSpPr>
        <p:spPr>
          <a:xfrm>
            <a:off x="2917223" y="2479450"/>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115" name="Google Shape;115;p13"/>
          <p:cNvSpPr txBox="1">
            <a:spLocks noGrp="1"/>
          </p:cNvSpPr>
          <p:nvPr>
            <p:ph type="subTitle" idx="3"/>
          </p:nvPr>
        </p:nvSpPr>
        <p:spPr>
          <a:xfrm>
            <a:off x="2917223" y="3297775"/>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116" name="Google Shape;116;p13"/>
          <p:cNvSpPr txBox="1">
            <a:spLocks noGrp="1"/>
          </p:cNvSpPr>
          <p:nvPr>
            <p:ph type="subTitle" idx="4"/>
          </p:nvPr>
        </p:nvSpPr>
        <p:spPr>
          <a:xfrm>
            <a:off x="2917223" y="4116100"/>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117" name="Google Shape;117;p13"/>
          <p:cNvSpPr txBox="1">
            <a:spLocks noGrp="1"/>
          </p:cNvSpPr>
          <p:nvPr>
            <p:ph type="title" idx="5" hasCustomPrompt="1"/>
          </p:nvPr>
        </p:nvSpPr>
        <p:spPr>
          <a:xfrm>
            <a:off x="1986273" y="1401350"/>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a:spLocks noGrp="1"/>
          </p:cNvSpPr>
          <p:nvPr>
            <p:ph type="title" idx="6" hasCustomPrompt="1"/>
          </p:nvPr>
        </p:nvSpPr>
        <p:spPr>
          <a:xfrm>
            <a:off x="1986273" y="3037983"/>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9" name="Google Shape;119;p13"/>
          <p:cNvSpPr txBox="1">
            <a:spLocks noGrp="1"/>
          </p:cNvSpPr>
          <p:nvPr>
            <p:ph type="title" idx="7" hasCustomPrompt="1"/>
          </p:nvPr>
        </p:nvSpPr>
        <p:spPr>
          <a:xfrm>
            <a:off x="1986273" y="2219667"/>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a:spLocks noGrp="1"/>
          </p:cNvSpPr>
          <p:nvPr>
            <p:ph type="title" idx="8" hasCustomPrompt="1"/>
          </p:nvPr>
        </p:nvSpPr>
        <p:spPr>
          <a:xfrm>
            <a:off x="1986273" y="3856300"/>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1" name="Google Shape;121;p13"/>
          <p:cNvSpPr txBox="1">
            <a:spLocks noGrp="1"/>
          </p:cNvSpPr>
          <p:nvPr>
            <p:ph type="subTitle" idx="9"/>
          </p:nvPr>
        </p:nvSpPr>
        <p:spPr>
          <a:xfrm>
            <a:off x="2917223" y="1401350"/>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122" name="Google Shape;122;p13"/>
          <p:cNvSpPr txBox="1">
            <a:spLocks noGrp="1"/>
          </p:cNvSpPr>
          <p:nvPr>
            <p:ph type="subTitle" idx="13"/>
          </p:nvPr>
        </p:nvSpPr>
        <p:spPr>
          <a:xfrm>
            <a:off x="2917227" y="2219700"/>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123" name="Google Shape;123;p13"/>
          <p:cNvSpPr txBox="1">
            <a:spLocks noGrp="1"/>
          </p:cNvSpPr>
          <p:nvPr>
            <p:ph type="subTitle" idx="14"/>
          </p:nvPr>
        </p:nvSpPr>
        <p:spPr>
          <a:xfrm>
            <a:off x="2917223" y="3037976"/>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124" name="Google Shape;124;p13"/>
          <p:cNvSpPr txBox="1">
            <a:spLocks noGrp="1"/>
          </p:cNvSpPr>
          <p:nvPr>
            <p:ph type="subTitle" idx="15"/>
          </p:nvPr>
        </p:nvSpPr>
        <p:spPr>
          <a:xfrm>
            <a:off x="2917227" y="3856301"/>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grpSp>
        <p:nvGrpSpPr>
          <p:cNvPr id="125" name="Google Shape;125;p13"/>
          <p:cNvGrpSpPr/>
          <p:nvPr/>
        </p:nvGrpSpPr>
        <p:grpSpPr>
          <a:xfrm>
            <a:off x="8113600" y="227500"/>
            <a:ext cx="882599" cy="403555"/>
            <a:chOff x="7884075" y="238975"/>
            <a:chExt cx="882599" cy="403555"/>
          </a:xfrm>
        </p:grpSpPr>
        <p:sp>
          <p:nvSpPr>
            <p:cNvPr id="126" name="Google Shape;126;p13"/>
            <p:cNvSpPr/>
            <p:nvPr/>
          </p:nvSpPr>
          <p:spPr>
            <a:xfrm>
              <a:off x="8255437" y="436475"/>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7884075" y="238975"/>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a:off x="8626800" y="378850"/>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 name="Google Shape;129;p13"/>
          <p:cNvGrpSpPr/>
          <p:nvPr/>
        </p:nvGrpSpPr>
        <p:grpSpPr>
          <a:xfrm>
            <a:off x="378100" y="-216500"/>
            <a:ext cx="8131200" cy="5239200"/>
            <a:chOff x="378100" y="-216500"/>
            <a:chExt cx="8131200" cy="5239200"/>
          </a:xfrm>
        </p:grpSpPr>
        <p:cxnSp>
          <p:nvCxnSpPr>
            <p:cNvPr id="130" name="Google Shape;130;p13"/>
            <p:cNvCxnSpPr/>
            <p:nvPr/>
          </p:nvCxnSpPr>
          <p:spPr>
            <a:xfrm>
              <a:off x="378100" y="-216500"/>
              <a:ext cx="7978800" cy="5086800"/>
            </a:xfrm>
            <a:prstGeom prst="bentConnector3">
              <a:avLst>
                <a:gd name="adj1" fmla="val -970"/>
              </a:avLst>
            </a:prstGeom>
            <a:noFill/>
            <a:ln w="19050" cap="flat" cmpd="sng">
              <a:solidFill>
                <a:schemeClr val="lt2"/>
              </a:solidFill>
              <a:prstDash val="solid"/>
              <a:round/>
              <a:headEnd type="none" w="med" len="med"/>
              <a:tailEnd type="oval" w="med" len="med"/>
            </a:ln>
          </p:spPr>
        </p:cxnSp>
        <p:cxnSp>
          <p:nvCxnSpPr>
            <p:cNvPr id="131" name="Google Shape;131;p13"/>
            <p:cNvCxnSpPr/>
            <p:nvPr/>
          </p:nvCxnSpPr>
          <p:spPr>
            <a:xfrm>
              <a:off x="530500" y="-64100"/>
              <a:ext cx="7978800" cy="5086800"/>
            </a:xfrm>
            <a:prstGeom prst="bentConnector3">
              <a:avLst>
                <a:gd name="adj1" fmla="val -97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35"/>
        <p:cNvGrpSpPr/>
        <p:nvPr/>
      </p:nvGrpSpPr>
      <p:grpSpPr>
        <a:xfrm>
          <a:off x="0" y="0"/>
          <a:ext cx="0" cy="0"/>
          <a:chOff x="0" y="0"/>
          <a:chExt cx="0" cy="0"/>
        </a:xfrm>
      </p:grpSpPr>
      <p:sp>
        <p:nvSpPr>
          <p:cNvPr id="236" name="Google Shape;236;p22"/>
          <p:cNvSpPr txBox="1">
            <a:spLocks noGrp="1"/>
          </p:cNvSpPr>
          <p:nvPr>
            <p:ph type="subTitle" idx="1"/>
          </p:nvPr>
        </p:nvSpPr>
        <p:spPr>
          <a:xfrm>
            <a:off x="937700" y="3138773"/>
            <a:ext cx="2175300" cy="861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237" name="Google Shape;237;p22"/>
          <p:cNvSpPr txBox="1">
            <a:spLocks noGrp="1"/>
          </p:cNvSpPr>
          <p:nvPr>
            <p:ph type="subTitle" idx="2"/>
          </p:nvPr>
        </p:nvSpPr>
        <p:spPr>
          <a:xfrm>
            <a:off x="3484422" y="3138773"/>
            <a:ext cx="2175300" cy="861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238" name="Google Shape;238;p22"/>
          <p:cNvSpPr txBox="1">
            <a:spLocks noGrp="1"/>
          </p:cNvSpPr>
          <p:nvPr>
            <p:ph type="subTitle" idx="3"/>
          </p:nvPr>
        </p:nvSpPr>
        <p:spPr>
          <a:xfrm>
            <a:off x="6031150" y="3138773"/>
            <a:ext cx="2175300" cy="861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239" name="Google Shape;239;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40" name="Google Shape;240;p22"/>
          <p:cNvSpPr txBox="1">
            <a:spLocks noGrp="1"/>
          </p:cNvSpPr>
          <p:nvPr>
            <p:ph type="subTitle" idx="4"/>
          </p:nvPr>
        </p:nvSpPr>
        <p:spPr>
          <a:xfrm>
            <a:off x="937700" y="2828225"/>
            <a:ext cx="2175300" cy="394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241" name="Google Shape;241;p22"/>
          <p:cNvSpPr txBox="1">
            <a:spLocks noGrp="1"/>
          </p:cNvSpPr>
          <p:nvPr>
            <p:ph type="subTitle" idx="5"/>
          </p:nvPr>
        </p:nvSpPr>
        <p:spPr>
          <a:xfrm>
            <a:off x="3484422" y="2828225"/>
            <a:ext cx="2175300" cy="394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242" name="Google Shape;242;p22"/>
          <p:cNvSpPr txBox="1">
            <a:spLocks noGrp="1"/>
          </p:cNvSpPr>
          <p:nvPr>
            <p:ph type="subTitle" idx="6"/>
          </p:nvPr>
        </p:nvSpPr>
        <p:spPr>
          <a:xfrm>
            <a:off x="6031150" y="2828225"/>
            <a:ext cx="2175300" cy="394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grpSp>
        <p:nvGrpSpPr>
          <p:cNvPr id="243" name="Google Shape;243;p22"/>
          <p:cNvGrpSpPr/>
          <p:nvPr/>
        </p:nvGrpSpPr>
        <p:grpSpPr>
          <a:xfrm>
            <a:off x="4047014" y="42573"/>
            <a:ext cx="4967892" cy="427565"/>
            <a:chOff x="4047014" y="42573"/>
            <a:chExt cx="4967892" cy="427565"/>
          </a:xfrm>
        </p:grpSpPr>
        <p:sp>
          <p:nvSpPr>
            <p:cNvPr id="244" name="Google Shape;244;p22"/>
            <p:cNvSpPr/>
            <p:nvPr/>
          </p:nvSpPr>
          <p:spPr>
            <a:xfrm rot="-5400000">
              <a:off x="4047014" y="223696"/>
              <a:ext cx="246441" cy="246441"/>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2"/>
            <p:cNvSpPr/>
            <p:nvPr/>
          </p:nvSpPr>
          <p:spPr>
            <a:xfrm rot="-5400000">
              <a:off x="5047357" y="42573"/>
              <a:ext cx="181108" cy="181108"/>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2"/>
            <p:cNvSpPr/>
            <p:nvPr/>
          </p:nvSpPr>
          <p:spPr>
            <a:xfrm rot="-5400000">
              <a:off x="8881913" y="280415"/>
              <a:ext cx="132993" cy="132993"/>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 name="Google Shape;247;p22"/>
          <p:cNvGrpSpPr/>
          <p:nvPr/>
        </p:nvGrpSpPr>
        <p:grpSpPr>
          <a:xfrm>
            <a:off x="-491175" y="145189"/>
            <a:ext cx="10284997" cy="4769636"/>
            <a:chOff x="-491175" y="145189"/>
            <a:chExt cx="10284997" cy="4769636"/>
          </a:xfrm>
        </p:grpSpPr>
        <p:cxnSp>
          <p:nvCxnSpPr>
            <p:cNvPr id="248" name="Google Shape;248;p22"/>
            <p:cNvCxnSpPr/>
            <p:nvPr/>
          </p:nvCxnSpPr>
          <p:spPr>
            <a:xfrm rot="10800000">
              <a:off x="4978547" y="271239"/>
              <a:ext cx="4686900" cy="546300"/>
            </a:xfrm>
            <a:prstGeom prst="bentConnector3">
              <a:avLst>
                <a:gd name="adj1" fmla="val 18882"/>
              </a:avLst>
            </a:prstGeom>
            <a:noFill/>
            <a:ln w="19050" cap="flat" cmpd="sng">
              <a:solidFill>
                <a:schemeClr val="lt2"/>
              </a:solidFill>
              <a:prstDash val="solid"/>
              <a:round/>
              <a:headEnd type="none" w="med" len="med"/>
              <a:tailEnd type="oval" w="med" len="med"/>
            </a:ln>
          </p:spPr>
        </p:cxnSp>
        <p:cxnSp>
          <p:nvCxnSpPr>
            <p:cNvPr id="249" name="Google Shape;249;p22"/>
            <p:cNvCxnSpPr/>
            <p:nvPr/>
          </p:nvCxnSpPr>
          <p:spPr>
            <a:xfrm rot="10800000">
              <a:off x="5653822" y="145189"/>
              <a:ext cx="4140000" cy="606600"/>
            </a:xfrm>
            <a:prstGeom prst="bentConnector3">
              <a:avLst>
                <a:gd name="adj1" fmla="val 32793"/>
              </a:avLst>
            </a:prstGeom>
            <a:noFill/>
            <a:ln w="19050" cap="flat" cmpd="sng">
              <a:solidFill>
                <a:schemeClr val="lt2"/>
              </a:solidFill>
              <a:prstDash val="solid"/>
              <a:round/>
              <a:headEnd type="none" w="med" len="med"/>
              <a:tailEnd type="oval" w="med" len="med"/>
            </a:ln>
          </p:spPr>
        </p:cxnSp>
        <p:cxnSp>
          <p:nvCxnSpPr>
            <p:cNvPr id="250" name="Google Shape;250;p22"/>
            <p:cNvCxnSpPr/>
            <p:nvPr/>
          </p:nvCxnSpPr>
          <p:spPr>
            <a:xfrm>
              <a:off x="-491175" y="4640850"/>
              <a:ext cx="8531100" cy="2139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251" name="Google Shape;251;p22"/>
            <p:cNvCxnSpPr/>
            <p:nvPr/>
          </p:nvCxnSpPr>
          <p:spPr>
            <a:xfrm>
              <a:off x="-399350" y="4560525"/>
              <a:ext cx="6630600" cy="3543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24"/>
        <p:cNvGrpSpPr/>
        <p:nvPr/>
      </p:nvGrpSpPr>
      <p:grpSpPr>
        <a:xfrm>
          <a:off x="0" y="0"/>
          <a:ext cx="0" cy="0"/>
          <a:chOff x="0" y="0"/>
          <a:chExt cx="0" cy="0"/>
        </a:xfrm>
      </p:grpSpPr>
      <p:sp>
        <p:nvSpPr>
          <p:cNvPr id="325" name="Google Shape;325;p27"/>
          <p:cNvSpPr txBox="1">
            <a:spLocks noGrp="1"/>
          </p:cNvSpPr>
          <p:nvPr>
            <p:ph type="title"/>
          </p:nvPr>
        </p:nvSpPr>
        <p:spPr>
          <a:xfrm>
            <a:off x="713264" y="685100"/>
            <a:ext cx="4629300" cy="1058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26" name="Google Shape;326;p27"/>
          <p:cNvSpPr txBox="1">
            <a:spLocks noGrp="1"/>
          </p:cNvSpPr>
          <p:nvPr>
            <p:ph type="subTitle" idx="1"/>
          </p:nvPr>
        </p:nvSpPr>
        <p:spPr>
          <a:xfrm>
            <a:off x="713225" y="1722730"/>
            <a:ext cx="4629300" cy="1101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327" name="Google Shape;327;p27"/>
          <p:cNvSpPr txBox="1"/>
          <p:nvPr/>
        </p:nvSpPr>
        <p:spPr>
          <a:xfrm>
            <a:off x="713277" y="3611950"/>
            <a:ext cx="4629300" cy="556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300"/>
              </a:spcBef>
              <a:spcAft>
                <a:spcPts val="0"/>
              </a:spcAft>
              <a:buNone/>
            </a:pPr>
            <a:r>
              <a:rPr lang="en" sz="1200">
                <a:solidFill>
                  <a:schemeClr val="dk1"/>
                </a:solidFill>
                <a:latin typeface="Lato"/>
                <a:ea typeface="Lato"/>
                <a:cs typeface="Lato"/>
                <a:sym typeface="Lato"/>
              </a:rPr>
              <a:t>CREDITS: This presentation template was created by </a:t>
            </a:r>
            <a:r>
              <a:rPr lang="en" sz="1200" b="1" u="sng">
                <a:solidFill>
                  <a:schemeClr val="hlink"/>
                </a:solidFill>
                <a:latin typeface="Lato"/>
                <a:ea typeface="Lato"/>
                <a:cs typeface="Lato"/>
                <a:sym typeface="Lato"/>
                <a:hlinkClick r:id="rId2"/>
              </a:rPr>
              <a:t>Slidesgo</a:t>
            </a:r>
            <a:r>
              <a:rPr lang="en" sz="1200" b="1">
                <a:solidFill>
                  <a:schemeClr val="dk1"/>
                </a:solidFill>
                <a:latin typeface="Lato"/>
                <a:ea typeface="Lato"/>
                <a:cs typeface="Lato"/>
                <a:sym typeface="Lato"/>
              </a:rPr>
              <a:t>,</a:t>
            </a:r>
            <a:r>
              <a:rPr lang="en" sz="1200">
                <a:solidFill>
                  <a:schemeClr val="dk1"/>
                </a:solidFill>
                <a:latin typeface="Lato"/>
                <a:ea typeface="Lato"/>
                <a:cs typeface="Lato"/>
                <a:sym typeface="Lato"/>
              </a:rPr>
              <a:t> and includes icons by </a:t>
            </a:r>
            <a:r>
              <a:rPr lang="en" sz="1200" b="1" u="sng">
                <a:solidFill>
                  <a:schemeClr val="dk1"/>
                </a:solidFill>
                <a:latin typeface="Lato"/>
                <a:ea typeface="Lato"/>
                <a:cs typeface="Lato"/>
                <a:sym typeface="Lato"/>
                <a:hlinkClick r:id="rId3">
                  <a:extLst>
                    <a:ext uri="{A12FA001-AC4F-418D-AE19-62706E023703}">
                      <ahyp:hlinkClr xmlns:ahyp="http://schemas.microsoft.com/office/drawing/2018/hyperlinkcolor" val="tx"/>
                    </a:ext>
                  </a:extLst>
                </a:hlinkClick>
              </a:rPr>
              <a:t>Flaticon</a:t>
            </a:r>
            <a:r>
              <a:rPr lang="en" sz="1200">
                <a:solidFill>
                  <a:schemeClr val="dk1"/>
                </a:solidFill>
                <a:latin typeface="Lato"/>
                <a:ea typeface="Lato"/>
                <a:cs typeface="Lato"/>
                <a:sym typeface="Lato"/>
              </a:rPr>
              <a:t>, and infographics &amp; images by </a:t>
            </a:r>
            <a:r>
              <a:rPr lang="en" sz="1200" b="1" u="sng">
                <a:solidFill>
                  <a:schemeClr val="dk1"/>
                </a:solidFill>
                <a:latin typeface="Lato"/>
                <a:ea typeface="Lato"/>
                <a:cs typeface="Lato"/>
                <a:sym typeface="Lato"/>
                <a:hlinkClick r:id="rId4">
                  <a:extLst>
                    <a:ext uri="{A12FA001-AC4F-418D-AE19-62706E023703}">
                      <ahyp:hlinkClr xmlns:ahyp="http://schemas.microsoft.com/office/drawing/2018/hyperlinkcolor" val="tx"/>
                    </a:ext>
                  </a:extLst>
                </a:hlinkClick>
              </a:rPr>
              <a:t>Freepik</a:t>
            </a:r>
            <a:r>
              <a:rPr lang="en" sz="1200" b="1" u="sng">
                <a:solidFill>
                  <a:schemeClr val="dk1"/>
                </a:solidFill>
                <a:latin typeface="Lato"/>
                <a:ea typeface="Lato"/>
                <a:cs typeface="Lato"/>
                <a:sym typeface="Lato"/>
              </a:rPr>
              <a:t> </a:t>
            </a:r>
            <a:endParaRPr sz="1200" b="1" u="sng">
              <a:solidFill>
                <a:schemeClr val="dk1"/>
              </a:solidFill>
              <a:latin typeface="Lato"/>
              <a:ea typeface="Lato"/>
              <a:cs typeface="Lato"/>
              <a:sym typeface="Lato"/>
            </a:endParaRPr>
          </a:p>
        </p:txBody>
      </p:sp>
      <p:grpSp>
        <p:nvGrpSpPr>
          <p:cNvPr id="328" name="Google Shape;328;p27"/>
          <p:cNvGrpSpPr/>
          <p:nvPr/>
        </p:nvGrpSpPr>
        <p:grpSpPr>
          <a:xfrm>
            <a:off x="179243" y="1771891"/>
            <a:ext cx="400449" cy="2933146"/>
            <a:chOff x="7553711" y="-2334286"/>
            <a:chExt cx="455625" cy="3337292"/>
          </a:xfrm>
        </p:grpSpPr>
        <p:sp>
          <p:nvSpPr>
            <p:cNvPr id="329" name="Google Shape;329;p27"/>
            <p:cNvSpPr/>
            <p:nvPr/>
          </p:nvSpPr>
          <p:spPr>
            <a:xfrm>
              <a:off x="7728940" y="-1977361"/>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a:off x="7553711" y="-2334286"/>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 name="Google Shape;332;p27"/>
          <p:cNvGrpSpPr/>
          <p:nvPr/>
        </p:nvGrpSpPr>
        <p:grpSpPr>
          <a:xfrm>
            <a:off x="312250" y="-762725"/>
            <a:ext cx="855850" cy="2170900"/>
            <a:chOff x="312250" y="-762725"/>
            <a:chExt cx="855850" cy="2170900"/>
          </a:xfrm>
        </p:grpSpPr>
        <p:cxnSp>
          <p:nvCxnSpPr>
            <p:cNvPr id="333" name="Google Shape;333;p27"/>
            <p:cNvCxnSpPr/>
            <p:nvPr/>
          </p:nvCxnSpPr>
          <p:spPr>
            <a:xfrm rot="5400000">
              <a:off x="-237850" y="2225"/>
              <a:ext cx="2082300" cy="729600"/>
            </a:xfrm>
            <a:prstGeom prst="bentConnector3">
              <a:avLst>
                <a:gd name="adj1" fmla="val 43507"/>
              </a:avLst>
            </a:prstGeom>
            <a:noFill/>
            <a:ln w="19050" cap="flat" cmpd="sng">
              <a:solidFill>
                <a:schemeClr val="lt2"/>
              </a:solidFill>
              <a:prstDash val="solid"/>
              <a:round/>
              <a:headEnd type="none" w="med" len="med"/>
              <a:tailEnd type="oval" w="med" len="med"/>
            </a:ln>
          </p:spPr>
        </p:cxnSp>
        <p:cxnSp>
          <p:nvCxnSpPr>
            <p:cNvPr id="334" name="Google Shape;334;p27"/>
            <p:cNvCxnSpPr/>
            <p:nvPr/>
          </p:nvCxnSpPr>
          <p:spPr>
            <a:xfrm rot="5400000">
              <a:off x="-317750" y="-132725"/>
              <a:ext cx="1866600" cy="6066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1pPr>
            <a:lvl2pPr lvl="1"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2pPr>
            <a:lvl3pPr lvl="2"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3pPr>
            <a:lvl4pPr lvl="3"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4pPr>
            <a:lvl5pPr lvl="4"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5pPr>
            <a:lvl6pPr lvl="5"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6pPr>
            <a:lvl7pPr lvl="6"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7pPr>
            <a:lvl8pPr lvl="7"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8pPr>
            <a:lvl9pPr lvl="8"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9pPr>
          </a:lstStyle>
          <a:p>
            <a:endParaRPr/>
          </a:p>
        </p:txBody>
      </p:sp>
      <p:sp>
        <p:nvSpPr>
          <p:cNvPr id="7" name="Google Shape;7;p1"/>
          <p:cNvSpPr txBox="1">
            <a:spLocks noGrp="1"/>
          </p:cNvSpPr>
          <p:nvPr>
            <p:ph type="body" idx="1"/>
          </p:nvPr>
        </p:nvSpPr>
        <p:spPr>
          <a:xfrm>
            <a:off x="713225" y="1152475"/>
            <a:ext cx="7681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4" r:id="rId5"/>
    <p:sldLayoutId id="2147483658" r:id="rId6"/>
    <p:sldLayoutId id="2147483659" r:id="rId7"/>
    <p:sldLayoutId id="2147483668" r:id="rId8"/>
    <p:sldLayoutId id="2147483673" r:id="rId9"/>
    <p:sldLayoutId id="2147483674" r:id="rId10"/>
    <p:sldLayoutId id="2147483675" r:id="rId1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customXml" Target="../ink/ink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customXml" Target="../ink/ink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customXml" Target="../ink/ink4.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5.xml"/><Relationship Id="rId5" Type="http://schemas.openxmlformats.org/officeDocument/2006/relationships/image" Target="../media/image23.png"/><Relationship Id="rId4" Type="http://schemas.openxmlformats.org/officeDocument/2006/relationships/customXml" Target="../ink/ink5.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27.png"/><Relationship Id="rId5" Type="http://schemas.openxmlformats.org/officeDocument/2006/relationships/customXml" Target="../ink/ink6.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4.xml"/><Relationship Id="rId1" Type="http://schemas.openxmlformats.org/officeDocument/2006/relationships/slideLayout" Target="../slideLayouts/slideLayout5.xml"/><Relationship Id="rId5" Type="http://schemas.openxmlformats.org/officeDocument/2006/relationships/image" Target="../media/image29.png"/><Relationship Id="rId4" Type="http://schemas.openxmlformats.org/officeDocument/2006/relationships/customXml" Target="../ink/ink7.xml"/></Relationships>
</file>

<file path=ppt/slides/_rels/slide25.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30.png"/></Relationships>
</file>

<file path=ppt/slides/_rels/slide26.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3" Type="http://schemas.openxmlformats.org/officeDocument/2006/relationships/hyperlink" Target="mailto:user@gmail.com" TargetMode="External"/><Relationship Id="rId2" Type="http://schemas.openxmlformats.org/officeDocument/2006/relationships/notesSlide" Target="../notesSlides/notesSlide17.xml"/><Relationship Id="rId1" Type="http://schemas.openxmlformats.org/officeDocument/2006/relationships/slideLayout" Target="../slideLayouts/slideLayout6.xml"/><Relationship Id="rId5" Type="http://schemas.openxmlformats.org/officeDocument/2006/relationships/image" Target="../media/image32.png"/><Relationship Id="rId4" Type="http://schemas.openxmlformats.org/officeDocument/2006/relationships/customXml" Target="../ink/ink10.xml"/></Relationships>
</file>

<file path=ppt/slides/_rels/slide28.xml.rels><?xml version="1.0" encoding="UTF-8" standalone="yes"?>
<Relationships xmlns="http://schemas.openxmlformats.org/package/2006/relationships"><Relationship Id="rId3" Type="http://schemas.openxmlformats.org/officeDocument/2006/relationships/customXml" Target="../ink/ink11.xml"/><Relationship Id="rId2" Type="http://schemas.openxmlformats.org/officeDocument/2006/relationships/notesSlide" Target="../notesSlides/notesSlide18.xml"/><Relationship Id="rId1" Type="http://schemas.openxmlformats.org/officeDocument/2006/relationships/slideLayout" Target="../slideLayouts/slideLayout5.xml"/><Relationship Id="rId4" Type="http://schemas.openxmlformats.org/officeDocument/2006/relationships/image" Target="../media/image33.png"/></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customXml" Target="../ink/ink12.xml"/><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31.xml.rels><?xml version="1.0" encoding="UTF-8" standalone="yes"?>
<Relationships xmlns="http://schemas.openxmlformats.org/package/2006/relationships"><Relationship Id="rId3" Type="http://schemas.openxmlformats.org/officeDocument/2006/relationships/customXml" Target="../ink/ink13.xml"/><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32.xml.rels><?xml version="1.0" encoding="UTF-8" standalone="yes"?>
<Relationships xmlns="http://schemas.openxmlformats.org/package/2006/relationships"><Relationship Id="rId3" Type="http://schemas.openxmlformats.org/officeDocument/2006/relationships/customXml" Target="../ink/ink14.xml"/><Relationship Id="rId2" Type="http://schemas.openxmlformats.org/officeDocument/2006/relationships/notesSlide" Target="../notesSlides/notesSlide21.xml"/><Relationship Id="rId1" Type="http://schemas.openxmlformats.org/officeDocument/2006/relationships/slideLayout" Target="../slideLayouts/slideLayout6.xml"/><Relationship Id="rId4" Type="http://schemas.openxmlformats.org/officeDocument/2006/relationships/image" Target="../media/image37.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image" Target="../media/image40.png"/><Relationship Id="rId5" Type="http://schemas.openxmlformats.org/officeDocument/2006/relationships/customXml" Target="../ink/ink15.xml"/><Relationship Id="rId4" Type="http://schemas.openxmlformats.org/officeDocument/2006/relationships/image" Target="../media/image22.png"/></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3.xml"/><Relationship Id="rId6" Type="http://schemas.openxmlformats.org/officeDocument/2006/relationships/image" Target="../media/image43.png"/><Relationship Id="rId5" Type="http://schemas.openxmlformats.org/officeDocument/2006/relationships/customXml" Target="../ink/ink16.xml"/><Relationship Id="rId4" Type="http://schemas.openxmlformats.org/officeDocument/2006/relationships/image" Target="../media/image25.png"/></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3.xml"/><Relationship Id="rId5" Type="http://schemas.openxmlformats.org/officeDocument/2006/relationships/image" Target="../media/image45.png"/><Relationship Id="rId4" Type="http://schemas.openxmlformats.org/officeDocument/2006/relationships/customXml" Target="../ink/ink17.xml"/></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3.xml"/><Relationship Id="rId5" Type="http://schemas.openxmlformats.org/officeDocument/2006/relationships/image" Target="../media/image47.png"/><Relationship Id="rId4" Type="http://schemas.openxmlformats.org/officeDocument/2006/relationships/customXml" Target="../ink/ink18.xml"/></Relationships>
</file>

<file path=ppt/slides/_rels/slide38.xml.rels><?xml version="1.0" encoding="UTF-8" standalone="yes"?>
<Relationships xmlns="http://schemas.openxmlformats.org/package/2006/relationships"><Relationship Id="rId3" Type="http://schemas.openxmlformats.org/officeDocument/2006/relationships/customXml" Target="../ink/ink19.xml"/><Relationship Id="rId2" Type="http://schemas.openxmlformats.org/officeDocument/2006/relationships/image" Target="../media/image28.png"/><Relationship Id="rId1" Type="http://schemas.openxmlformats.org/officeDocument/2006/relationships/slideLayout" Target="../slideLayouts/slideLayout3.xml"/><Relationship Id="rId4" Type="http://schemas.openxmlformats.org/officeDocument/2006/relationships/image" Target="../media/image48.png"/></Relationships>
</file>

<file path=ppt/slides/_rels/slide39.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image" Target="../media/image35.jpeg"/><Relationship Id="rId7" Type="http://schemas.openxmlformats.org/officeDocument/2006/relationships/image" Target="../media/image41.png"/><Relationship Id="rId2" Type="http://schemas.openxmlformats.org/officeDocument/2006/relationships/image" Target="../media/image34.png"/><Relationship Id="rId1" Type="http://schemas.openxmlformats.org/officeDocument/2006/relationships/slideLayout" Target="../slideLayouts/slideLayout3.xml"/><Relationship Id="rId6" Type="http://schemas.openxmlformats.org/officeDocument/2006/relationships/image" Target="../media/image39.png"/><Relationship Id="rId11" Type="http://schemas.openxmlformats.org/officeDocument/2006/relationships/image" Target="../media/image57.png"/><Relationship Id="rId5" Type="http://schemas.openxmlformats.org/officeDocument/2006/relationships/image" Target="../media/image38.png"/><Relationship Id="rId10" Type="http://schemas.openxmlformats.org/officeDocument/2006/relationships/customXml" Target="../ink/ink20.xml"/><Relationship Id="rId4" Type="http://schemas.openxmlformats.org/officeDocument/2006/relationships/image" Target="../media/image36.jpeg"/><Relationship Id="rId9" Type="http://schemas.openxmlformats.org/officeDocument/2006/relationships/image" Target="../media/image44.png"/></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customXml" Target="../ink/ink21.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customXml" Target="../ink/ink22.xml"/><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59.png"/></Relationships>
</file>

<file path=ppt/slides/_rels/slide4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8.xml"/><Relationship Id="rId1" Type="http://schemas.openxmlformats.org/officeDocument/2006/relationships/slideLayout" Target="../slideLayouts/slideLayout8.xml"/><Relationship Id="rId5" Type="http://schemas.openxmlformats.org/officeDocument/2006/relationships/image" Target="../media/image28.png"/><Relationship Id="rId4" Type="http://schemas.openxmlformats.org/officeDocument/2006/relationships/image" Target="../media/image4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6.png"/><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60.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jpeg"/><Relationship Id="rId1" Type="http://schemas.openxmlformats.org/officeDocument/2006/relationships/slideLayout" Target="../slideLayouts/slideLayout3.xml"/><Relationship Id="rId5" Type="http://schemas.openxmlformats.org/officeDocument/2006/relationships/image" Target="../media/image64.png"/><Relationship Id="rId4" Type="http://schemas.openxmlformats.org/officeDocument/2006/relationships/image" Target="../media/image63.jpeg"/></Relationships>
</file>

<file path=ppt/slides/_rels/slide61.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png"/><Relationship Id="rId1" Type="http://schemas.openxmlformats.org/officeDocument/2006/relationships/slideLayout" Target="../slideLayouts/slideLayout3.xml"/><Relationship Id="rId5" Type="http://schemas.openxmlformats.org/officeDocument/2006/relationships/image" Target="../media/image68.png"/><Relationship Id="rId4" Type="http://schemas.openxmlformats.org/officeDocument/2006/relationships/image" Target="../media/image67.png"/></Relationships>
</file>

<file path=ppt/slides/_rels/slide62.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jpeg"/><Relationship Id="rId1" Type="http://schemas.openxmlformats.org/officeDocument/2006/relationships/slideLayout" Target="../slideLayouts/slideLayout3.xml"/><Relationship Id="rId6" Type="http://schemas.openxmlformats.org/officeDocument/2006/relationships/image" Target="../media/image73.jpeg"/><Relationship Id="rId5" Type="http://schemas.openxmlformats.org/officeDocument/2006/relationships/image" Target="../media/image72.png"/><Relationship Id="rId4" Type="http://schemas.openxmlformats.org/officeDocument/2006/relationships/image" Target="../media/image71.jpe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2" Type="http://schemas.openxmlformats.org/officeDocument/2006/relationships/hyperlink" Target="https://google.github.io/adk-docs/sessions/" TargetMode="External"/><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2" Type="http://schemas.openxmlformats.org/officeDocument/2006/relationships/hyperlink" Target="https://ollama.com/search" TargetMode="External"/><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7"/>
        <p:cNvGrpSpPr/>
        <p:nvPr/>
      </p:nvGrpSpPr>
      <p:grpSpPr>
        <a:xfrm>
          <a:off x="0" y="0"/>
          <a:ext cx="0" cy="0"/>
          <a:chOff x="0" y="0"/>
          <a:chExt cx="0" cy="0"/>
        </a:xfrm>
      </p:grpSpPr>
      <p:sp>
        <p:nvSpPr>
          <p:cNvPr id="368" name="Google Shape;368;p33"/>
          <p:cNvSpPr txBox="1">
            <a:spLocks noGrp="1"/>
          </p:cNvSpPr>
          <p:nvPr>
            <p:ph type="ctrTitle"/>
          </p:nvPr>
        </p:nvSpPr>
        <p:spPr>
          <a:xfrm>
            <a:off x="4128046" y="668197"/>
            <a:ext cx="4225314" cy="149158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dirty="0">
                <a:latin typeface="Sitka Display" pitchFamily="2" charset="0"/>
              </a:rPr>
              <a:t>MULTI-AGENTS</a:t>
            </a:r>
            <a:br>
              <a:rPr lang="en" sz="4400" dirty="0">
                <a:latin typeface="Sitka Display" pitchFamily="2" charset="0"/>
              </a:rPr>
            </a:br>
            <a:r>
              <a:rPr lang="en" sz="4400" dirty="0">
                <a:latin typeface="Sitka Display" pitchFamily="2" charset="0"/>
              </a:rPr>
              <a:t>SYSTEM</a:t>
            </a:r>
            <a:endParaRPr sz="4400" dirty="0">
              <a:latin typeface="Sitka Display" pitchFamily="2" charset="0"/>
            </a:endParaRPr>
          </a:p>
        </p:txBody>
      </p:sp>
      <p:sp>
        <p:nvSpPr>
          <p:cNvPr id="369" name="Google Shape;369;p33"/>
          <p:cNvSpPr txBox="1">
            <a:spLocks noGrp="1"/>
          </p:cNvSpPr>
          <p:nvPr>
            <p:ph type="subTitle" idx="1"/>
          </p:nvPr>
        </p:nvSpPr>
        <p:spPr>
          <a:xfrm>
            <a:off x="4058853" y="3054108"/>
            <a:ext cx="4473107" cy="25764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sz="2000" dirty="0"/>
          </a:p>
        </p:txBody>
      </p:sp>
      <p:cxnSp>
        <p:nvCxnSpPr>
          <p:cNvPr id="370" name="Google Shape;370;p33"/>
          <p:cNvCxnSpPr>
            <a:cxnSpLocks/>
            <a:endCxn id="369" idx="1"/>
          </p:cNvCxnSpPr>
          <p:nvPr/>
        </p:nvCxnSpPr>
        <p:spPr>
          <a:xfrm rot="16200000" flipH="1">
            <a:off x="1831001" y="955078"/>
            <a:ext cx="4049728" cy="405976"/>
          </a:xfrm>
          <a:prstGeom prst="bentConnector2">
            <a:avLst/>
          </a:prstGeom>
          <a:noFill/>
          <a:ln w="19050" cap="flat" cmpd="sng">
            <a:solidFill>
              <a:schemeClr val="lt2"/>
            </a:solidFill>
            <a:prstDash val="solid"/>
            <a:round/>
            <a:headEnd type="none" w="med" len="med"/>
            <a:tailEnd type="oval" w="med" len="med"/>
          </a:ln>
        </p:spPr>
      </p:cxnSp>
      <p:grpSp>
        <p:nvGrpSpPr>
          <p:cNvPr id="371" name="Google Shape;371;p33"/>
          <p:cNvGrpSpPr/>
          <p:nvPr/>
        </p:nvGrpSpPr>
        <p:grpSpPr>
          <a:xfrm>
            <a:off x="499646" y="518050"/>
            <a:ext cx="2795593" cy="3610859"/>
            <a:chOff x="713228" y="756273"/>
            <a:chExt cx="2795593" cy="3610859"/>
          </a:xfrm>
        </p:grpSpPr>
        <p:grpSp>
          <p:nvGrpSpPr>
            <p:cNvPr id="372" name="Google Shape;372;p33"/>
            <p:cNvGrpSpPr/>
            <p:nvPr/>
          </p:nvGrpSpPr>
          <p:grpSpPr>
            <a:xfrm>
              <a:off x="713228" y="756273"/>
              <a:ext cx="2795593" cy="3610859"/>
              <a:chOff x="293087" y="273641"/>
              <a:chExt cx="3511170" cy="4535116"/>
            </a:xfrm>
          </p:grpSpPr>
          <p:sp>
            <p:nvSpPr>
              <p:cNvPr id="373" name="Google Shape;373;p33"/>
              <p:cNvSpPr/>
              <p:nvPr/>
            </p:nvSpPr>
            <p:spPr>
              <a:xfrm>
                <a:off x="2601618" y="4214808"/>
                <a:ext cx="324803" cy="324793"/>
              </a:xfrm>
              <a:custGeom>
                <a:avLst/>
                <a:gdLst/>
                <a:ahLst/>
                <a:cxnLst/>
                <a:rect l="l" t="t" r="r" b="b"/>
                <a:pathLst>
                  <a:path w="4231" h="4231" extrusionOk="0">
                    <a:moveTo>
                      <a:pt x="4230" y="2118"/>
                    </a:moveTo>
                    <a:cubicBezTo>
                      <a:pt x="4230" y="3280"/>
                      <a:pt x="3281" y="4230"/>
                      <a:pt x="2113" y="4230"/>
                    </a:cubicBezTo>
                    <a:cubicBezTo>
                      <a:pt x="944" y="4230"/>
                      <a:pt x="1" y="3280"/>
                      <a:pt x="1" y="2118"/>
                    </a:cubicBezTo>
                    <a:cubicBezTo>
                      <a:pt x="1" y="950"/>
                      <a:pt x="944" y="0"/>
                      <a:pt x="2113" y="0"/>
                    </a:cubicBezTo>
                    <a:cubicBezTo>
                      <a:pt x="3281" y="0"/>
                      <a:pt x="4230" y="950"/>
                      <a:pt x="4230" y="21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3"/>
              <p:cNvSpPr/>
              <p:nvPr/>
            </p:nvSpPr>
            <p:spPr>
              <a:xfrm>
                <a:off x="3332150" y="2479887"/>
                <a:ext cx="187378" cy="187402"/>
              </a:xfrm>
              <a:custGeom>
                <a:avLst/>
                <a:gdLst/>
                <a:ahLst/>
                <a:cxnLst/>
                <a:rect l="l" t="t" r="r" b="b"/>
                <a:pathLst>
                  <a:path w="4230" h="4231" extrusionOk="0">
                    <a:moveTo>
                      <a:pt x="4230" y="2119"/>
                    </a:moveTo>
                    <a:cubicBezTo>
                      <a:pt x="4230" y="3287"/>
                      <a:pt x="3280" y="4231"/>
                      <a:pt x="2112" y="4231"/>
                    </a:cubicBezTo>
                    <a:cubicBezTo>
                      <a:pt x="944" y="4231"/>
                      <a:pt x="0" y="3287"/>
                      <a:pt x="0" y="2119"/>
                    </a:cubicBezTo>
                    <a:cubicBezTo>
                      <a:pt x="0" y="950"/>
                      <a:pt x="944" y="1"/>
                      <a:pt x="2112" y="1"/>
                    </a:cubicBezTo>
                    <a:cubicBezTo>
                      <a:pt x="3280" y="1"/>
                      <a:pt x="4230" y="950"/>
                      <a:pt x="4230" y="21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3"/>
              <p:cNvSpPr/>
              <p:nvPr/>
            </p:nvSpPr>
            <p:spPr>
              <a:xfrm>
                <a:off x="293087" y="273641"/>
                <a:ext cx="181266" cy="181242"/>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3"/>
              <p:cNvSpPr/>
              <p:nvPr/>
            </p:nvSpPr>
            <p:spPr>
              <a:xfrm>
                <a:off x="1038559" y="4453324"/>
                <a:ext cx="192303" cy="192296"/>
              </a:xfrm>
              <a:custGeom>
                <a:avLst/>
                <a:gdLst/>
                <a:ahLst/>
                <a:cxnLst/>
                <a:rect l="l" t="t" r="r" b="b"/>
                <a:pathLst>
                  <a:path w="2505" h="2505" extrusionOk="0">
                    <a:moveTo>
                      <a:pt x="2504" y="1255"/>
                    </a:moveTo>
                    <a:cubicBezTo>
                      <a:pt x="2504" y="1946"/>
                      <a:pt x="1946" y="2504"/>
                      <a:pt x="1256" y="2504"/>
                    </a:cubicBezTo>
                    <a:cubicBezTo>
                      <a:pt x="559" y="2504"/>
                      <a:pt x="1" y="1946"/>
                      <a:pt x="1" y="1255"/>
                    </a:cubicBezTo>
                    <a:cubicBezTo>
                      <a:pt x="1" y="559"/>
                      <a:pt x="559" y="1"/>
                      <a:pt x="1256" y="1"/>
                    </a:cubicBezTo>
                    <a:cubicBezTo>
                      <a:pt x="1946" y="1"/>
                      <a:pt x="2504" y="559"/>
                      <a:pt x="2504" y="12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3"/>
              <p:cNvSpPr/>
              <p:nvPr/>
            </p:nvSpPr>
            <p:spPr>
              <a:xfrm>
                <a:off x="434250" y="2832705"/>
                <a:ext cx="192226" cy="192220"/>
              </a:xfrm>
              <a:custGeom>
                <a:avLst/>
                <a:gdLst/>
                <a:ahLst/>
                <a:cxnLst/>
                <a:rect l="l" t="t" r="r" b="b"/>
                <a:pathLst>
                  <a:path w="2504" h="2504" extrusionOk="0">
                    <a:moveTo>
                      <a:pt x="2504" y="1249"/>
                    </a:moveTo>
                    <a:cubicBezTo>
                      <a:pt x="2504" y="1940"/>
                      <a:pt x="1945" y="2504"/>
                      <a:pt x="1255" y="2504"/>
                    </a:cubicBezTo>
                    <a:cubicBezTo>
                      <a:pt x="564" y="2504"/>
                      <a:pt x="0" y="1940"/>
                      <a:pt x="0" y="1249"/>
                    </a:cubicBezTo>
                    <a:cubicBezTo>
                      <a:pt x="0" y="558"/>
                      <a:pt x="564" y="0"/>
                      <a:pt x="1255" y="0"/>
                    </a:cubicBezTo>
                    <a:cubicBezTo>
                      <a:pt x="1945" y="0"/>
                      <a:pt x="2504" y="558"/>
                      <a:pt x="2504" y="124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3"/>
              <p:cNvSpPr/>
              <p:nvPr/>
            </p:nvSpPr>
            <p:spPr>
              <a:xfrm>
                <a:off x="1464919" y="461450"/>
                <a:ext cx="510350" cy="51033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3"/>
              <p:cNvSpPr/>
              <p:nvPr/>
            </p:nvSpPr>
            <p:spPr>
              <a:xfrm>
                <a:off x="627777" y="1786738"/>
                <a:ext cx="324727" cy="324793"/>
              </a:xfrm>
              <a:custGeom>
                <a:avLst/>
                <a:gdLst/>
                <a:ahLst/>
                <a:cxnLst/>
                <a:rect l="l" t="t" r="r" b="b"/>
                <a:pathLst>
                  <a:path w="4230" h="4231" extrusionOk="0">
                    <a:moveTo>
                      <a:pt x="4230" y="2113"/>
                    </a:moveTo>
                    <a:cubicBezTo>
                      <a:pt x="4230" y="3281"/>
                      <a:pt x="3280" y="4231"/>
                      <a:pt x="2112" y="4231"/>
                    </a:cubicBezTo>
                    <a:cubicBezTo>
                      <a:pt x="950" y="4231"/>
                      <a:pt x="0" y="3281"/>
                      <a:pt x="0" y="2113"/>
                    </a:cubicBezTo>
                    <a:cubicBezTo>
                      <a:pt x="0" y="945"/>
                      <a:pt x="950" y="1"/>
                      <a:pt x="2112" y="1"/>
                    </a:cubicBezTo>
                    <a:cubicBezTo>
                      <a:pt x="3280" y="1"/>
                      <a:pt x="4230" y="945"/>
                      <a:pt x="4230" y="21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3"/>
              <p:cNvSpPr/>
              <p:nvPr/>
            </p:nvSpPr>
            <p:spPr>
              <a:xfrm>
                <a:off x="782300" y="4555574"/>
                <a:ext cx="2362761" cy="253182"/>
              </a:xfrm>
              <a:custGeom>
                <a:avLst/>
                <a:gdLst/>
                <a:ahLst/>
                <a:cxnLst/>
                <a:rect l="l" t="t" r="r" b="b"/>
                <a:pathLst>
                  <a:path w="34075" h="8058" extrusionOk="0">
                    <a:moveTo>
                      <a:pt x="34075" y="4029"/>
                    </a:moveTo>
                    <a:cubicBezTo>
                      <a:pt x="34075" y="6256"/>
                      <a:pt x="26444" y="8057"/>
                      <a:pt x="17041" y="8057"/>
                    </a:cubicBezTo>
                    <a:cubicBezTo>
                      <a:pt x="7632" y="8057"/>
                      <a:pt x="1" y="6256"/>
                      <a:pt x="1" y="4029"/>
                    </a:cubicBezTo>
                    <a:cubicBezTo>
                      <a:pt x="1" y="1807"/>
                      <a:pt x="7632" y="0"/>
                      <a:pt x="17041" y="0"/>
                    </a:cubicBezTo>
                    <a:cubicBezTo>
                      <a:pt x="26444" y="0"/>
                      <a:pt x="34075" y="1807"/>
                      <a:pt x="34075" y="4029"/>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3"/>
              <p:cNvSpPr/>
              <p:nvPr/>
            </p:nvSpPr>
            <p:spPr>
              <a:xfrm>
                <a:off x="1535627" y="4051294"/>
                <a:ext cx="926891" cy="682211"/>
              </a:xfrm>
              <a:custGeom>
                <a:avLst/>
                <a:gdLst/>
                <a:ahLst/>
                <a:cxnLst/>
                <a:rect l="l" t="t" r="r" b="b"/>
                <a:pathLst>
                  <a:path w="12074" h="8887" extrusionOk="0">
                    <a:moveTo>
                      <a:pt x="5151" y="8881"/>
                    </a:moveTo>
                    <a:cubicBezTo>
                      <a:pt x="5013" y="8869"/>
                      <a:pt x="4886" y="8840"/>
                      <a:pt x="4754" y="8800"/>
                    </a:cubicBezTo>
                    <a:lnTo>
                      <a:pt x="1600" y="7707"/>
                    </a:lnTo>
                    <a:cubicBezTo>
                      <a:pt x="599" y="7361"/>
                      <a:pt x="0" y="6435"/>
                      <a:pt x="190" y="5549"/>
                    </a:cubicBezTo>
                    <a:lnTo>
                      <a:pt x="1180" y="858"/>
                    </a:lnTo>
                    <a:cubicBezTo>
                      <a:pt x="1197" y="778"/>
                      <a:pt x="1266" y="720"/>
                      <a:pt x="1358" y="715"/>
                    </a:cubicBezTo>
                    <a:lnTo>
                      <a:pt x="8621" y="7"/>
                    </a:lnTo>
                    <a:cubicBezTo>
                      <a:pt x="8696" y="1"/>
                      <a:pt x="8776" y="30"/>
                      <a:pt x="8828" y="82"/>
                    </a:cubicBezTo>
                    <a:cubicBezTo>
                      <a:pt x="8880" y="133"/>
                      <a:pt x="8897" y="202"/>
                      <a:pt x="8886" y="260"/>
                    </a:cubicBezTo>
                    <a:lnTo>
                      <a:pt x="7591" y="4634"/>
                    </a:lnTo>
                    <a:lnTo>
                      <a:pt x="7591" y="4634"/>
                    </a:lnTo>
                    <a:cubicBezTo>
                      <a:pt x="7366" y="5399"/>
                      <a:pt x="7890" y="6210"/>
                      <a:pt x="8799" y="6498"/>
                    </a:cubicBezTo>
                    <a:lnTo>
                      <a:pt x="11803" y="7448"/>
                    </a:lnTo>
                    <a:cubicBezTo>
                      <a:pt x="11964" y="7499"/>
                      <a:pt x="12074" y="7626"/>
                      <a:pt x="12062" y="7764"/>
                    </a:cubicBezTo>
                    <a:cubicBezTo>
                      <a:pt x="12057" y="7902"/>
                      <a:pt x="11947" y="8006"/>
                      <a:pt x="11786" y="8029"/>
                    </a:cubicBezTo>
                    <a:lnTo>
                      <a:pt x="5438" y="8881"/>
                    </a:lnTo>
                    <a:cubicBezTo>
                      <a:pt x="5352" y="8886"/>
                      <a:pt x="5254" y="8886"/>
                      <a:pt x="5151" y="8881"/>
                    </a:cubicBezTo>
                    <a:close/>
                    <a:moveTo>
                      <a:pt x="1583" y="1071"/>
                    </a:moveTo>
                    <a:lnTo>
                      <a:pt x="610" y="5641"/>
                    </a:lnTo>
                    <a:cubicBezTo>
                      <a:pt x="461" y="6349"/>
                      <a:pt x="944" y="7079"/>
                      <a:pt x="1732" y="7356"/>
                    </a:cubicBezTo>
                    <a:lnTo>
                      <a:pt x="4892" y="8438"/>
                    </a:lnTo>
                    <a:cubicBezTo>
                      <a:pt x="5036" y="8489"/>
                      <a:pt x="5197" y="8507"/>
                      <a:pt x="5346" y="8484"/>
                    </a:cubicBezTo>
                    <a:lnTo>
                      <a:pt x="11257" y="7684"/>
                    </a:lnTo>
                    <a:lnTo>
                      <a:pt x="8667" y="6855"/>
                    </a:lnTo>
                    <a:cubicBezTo>
                      <a:pt x="7533" y="6492"/>
                      <a:pt x="6866" y="5462"/>
                      <a:pt x="7153" y="4507"/>
                    </a:cubicBezTo>
                    <a:lnTo>
                      <a:pt x="8350" y="427"/>
                    </a:lnTo>
                    <a:close/>
                    <a:moveTo>
                      <a:pt x="7366" y="4570"/>
                    </a:moveTo>
                    <a:close/>
                  </a:path>
                </a:pathLst>
              </a:custGeom>
              <a:solidFill>
                <a:srgbClr val="D1E0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3"/>
              <p:cNvSpPr/>
              <p:nvPr/>
            </p:nvSpPr>
            <p:spPr>
              <a:xfrm>
                <a:off x="1553284" y="4069027"/>
                <a:ext cx="908390" cy="648971"/>
              </a:xfrm>
              <a:custGeom>
                <a:avLst/>
                <a:gdLst/>
                <a:ahLst/>
                <a:cxnLst/>
                <a:rect l="l" t="t" r="r" b="b"/>
                <a:pathLst>
                  <a:path w="11833" h="8454" extrusionOk="0">
                    <a:moveTo>
                      <a:pt x="11585" y="7153"/>
                    </a:moveTo>
                    <a:lnTo>
                      <a:pt x="8564" y="6233"/>
                    </a:lnTo>
                    <a:cubicBezTo>
                      <a:pt x="7689" y="5956"/>
                      <a:pt x="7188" y="5174"/>
                      <a:pt x="7401" y="4437"/>
                    </a:cubicBezTo>
                    <a:lnTo>
                      <a:pt x="8638" y="248"/>
                    </a:lnTo>
                    <a:cubicBezTo>
                      <a:pt x="8661" y="190"/>
                      <a:pt x="8638" y="115"/>
                      <a:pt x="8592" y="75"/>
                    </a:cubicBezTo>
                    <a:cubicBezTo>
                      <a:pt x="8541" y="23"/>
                      <a:pt x="8466" y="0"/>
                      <a:pt x="8391" y="6"/>
                    </a:cubicBezTo>
                    <a:lnTo>
                      <a:pt x="1307" y="581"/>
                    </a:lnTo>
                    <a:cubicBezTo>
                      <a:pt x="1226" y="587"/>
                      <a:pt x="1151" y="650"/>
                      <a:pt x="1134" y="725"/>
                    </a:cubicBezTo>
                    <a:lnTo>
                      <a:pt x="179" y="5237"/>
                    </a:lnTo>
                    <a:cubicBezTo>
                      <a:pt x="0" y="6095"/>
                      <a:pt x="576" y="6987"/>
                      <a:pt x="1537" y="7315"/>
                    </a:cubicBezTo>
                    <a:lnTo>
                      <a:pt x="4575" y="8368"/>
                    </a:lnTo>
                    <a:cubicBezTo>
                      <a:pt x="4696" y="8408"/>
                      <a:pt x="4829" y="8437"/>
                      <a:pt x="4955" y="8448"/>
                    </a:cubicBezTo>
                    <a:cubicBezTo>
                      <a:pt x="5047" y="8454"/>
                      <a:pt x="5145" y="8448"/>
                      <a:pt x="5237" y="8437"/>
                    </a:cubicBezTo>
                    <a:lnTo>
                      <a:pt x="11568" y="7597"/>
                    </a:lnTo>
                    <a:cubicBezTo>
                      <a:pt x="11723" y="7573"/>
                      <a:pt x="11832" y="7516"/>
                      <a:pt x="11832" y="7412"/>
                    </a:cubicBezTo>
                    <a:cubicBezTo>
                      <a:pt x="11832" y="7326"/>
                      <a:pt x="11740" y="7194"/>
                      <a:pt x="11585" y="71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3"/>
              <p:cNvSpPr/>
              <p:nvPr/>
            </p:nvSpPr>
            <p:spPr>
              <a:xfrm>
                <a:off x="700629" y="2436189"/>
                <a:ext cx="2361445" cy="1971248"/>
              </a:xfrm>
              <a:custGeom>
                <a:avLst/>
                <a:gdLst/>
                <a:ahLst/>
                <a:cxnLst/>
                <a:rect l="l" t="t" r="r" b="b"/>
                <a:pathLst>
                  <a:path w="30761" h="25679" extrusionOk="0">
                    <a:moveTo>
                      <a:pt x="29931" y="23601"/>
                    </a:moveTo>
                    <a:lnTo>
                      <a:pt x="1474" y="25638"/>
                    </a:lnTo>
                    <a:cubicBezTo>
                      <a:pt x="881" y="25678"/>
                      <a:pt x="375" y="25178"/>
                      <a:pt x="369" y="24516"/>
                    </a:cubicBezTo>
                    <a:lnTo>
                      <a:pt x="6" y="1215"/>
                    </a:lnTo>
                    <a:cubicBezTo>
                      <a:pt x="1" y="559"/>
                      <a:pt x="570" y="12"/>
                      <a:pt x="1635" y="0"/>
                    </a:cubicBezTo>
                    <a:lnTo>
                      <a:pt x="29373" y="1059"/>
                    </a:lnTo>
                    <a:cubicBezTo>
                      <a:pt x="29834" y="1071"/>
                      <a:pt x="30219" y="1548"/>
                      <a:pt x="30236" y="2124"/>
                    </a:cubicBezTo>
                    <a:lnTo>
                      <a:pt x="30754" y="22496"/>
                    </a:lnTo>
                    <a:cubicBezTo>
                      <a:pt x="30760" y="23071"/>
                      <a:pt x="30403" y="23566"/>
                      <a:pt x="29931" y="236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3"/>
              <p:cNvSpPr/>
              <p:nvPr/>
            </p:nvSpPr>
            <p:spPr>
              <a:xfrm>
                <a:off x="754981" y="2433963"/>
                <a:ext cx="2362750" cy="1968178"/>
              </a:xfrm>
              <a:custGeom>
                <a:avLst/>
                <a:gdLst/>
                <a:ahLst/>
                <a:cxnLst/>
                <a:rect l="l" t="t" r="r" b="b"/>
                <a:pathLst>
                  <a:path w="30778" h="25639" extrusionOk="0">
                    <a:moveTo>
                      <a:pt x="29954" y="23572"/>
                    </a:moveTo>
                    <a:lnTo>
                      <a:pt x="1479" y="25592"/>
                    </a:lnTo>
                    <a:cubicBezTo>
                      <a:pt x="875" y="25638"/>
                      <a:pt x="380" y="25132"/>
                      <a:pt x="369" y="24470"/>
                    </a:cubicBezTo>
                    <a:lnTo>
                      <a:pt x="6" y="1163"/>
                    </a:lnTo>
                    <a:cubicBezTo>
                      <a:pt x="0" y="513"/>
                      <a:pt x="472" y="1"/>
                      <a:pt x="1071" y="18"/>
                    </a:cubicBezTo>
                    <a:lnTo>
                      <a:pt x="29385" y="1019"/>
                    </a:lnTo>
                    <a:cubicBezTo>
                      <a:pt x="29845" y="1036"/>
                      <a:pt x="30230" y="1520"/>
                      <a:pt x="30248" y="2084"/>
                    </a:cubicBezTo>
                    <a:lnTo>
                      <a:pt x="30766" y="22462"/>
                    </a:lnTo>
                    <a:cubicBezTo>
                      <a:pt x="30777" y="23049"/>
                      <a:pt x="30415" y="23544"/>
                      <a:pt x="29954" y="2357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3"/>
              <p:cNvSpPr/>
              <p:nvPr/>
            </p:nvSpPr>
            <p:spPr>
              <a:xfrm>
                <a:off x="754059" y="2433963"/>
                <a:ext cx="2359219" cy="1751701"/>
              </a:xfrm>
              <a:custGeom>
                <a:avLst/>
                <a:gdLst/>
                <a:ahLst/>
                <a:cxnLst/>
                <a:rect l="l" t="t" r="r" b="b"/>
                <a:pathLst>
                  <a:path w="30732" h="22819" extrusionOk="0">
                    <a:moveTo>
                      <a:pt x="30732" y="21017"/>
                    </a:moveTo>
                    <a:lnTo>
                      <a:pt x="30254" y="2084"/>
                    </a:lnTo>
                    <a:cubicBezTo>
                      <a:pt x="30237" y="1508"/>
                      <a:pt x="29851" y="1036"/>
                      <a:pt x="29391" y="1019"/>
                    </a:cubicBezTo>
                    <a:lnTo>
                      <a:pt x="1077" y="18"/>
                    </a:lnTo>
                    <a:cubicBezTo>
                      <a:pt x="479" y="1"/>
                      <a:pt x="1" y="507"/>
                      <a:pt x="12" y="1163"/>
                    </a:cubicBezTo>
                    <a:lnTo>
                      <a:pt x="346" y="2281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3"/>
              <p:cNvSpPr/>
              <p:nvPr/>
            </p:nvSpPr>
            <p:spPr>
              <a:xfrm>
                <a:off x="854394" y="2555025"/>
                <a:ext cx="2180274" cy="1505208"/>
              </a:xfrm>
              <a:custGeom>
                <a:avLst/>
                <a:gdLst/>
                <a:ahLst/>
                <a:cxnLst/>
                <a:rect l="l" t="t" r="r" b="b"/>
                <a:pathLst>
                  <a:path w="28401" h="19608" extrusionOk="0">
                    <a:moveTo>
                      <a:pt x="28400" y="18128"/>
                    </a:moveTo>
                    <a:lnTo>
                      <a:pt x="317" y="19607"/>
                    </a:lnTo>
                    <a:lnTo>
                      <a:pt x="0" y="0"/>
                    </a:lnTo>
                    <a:lnTo>
                      <a:pt x="27957" y="806"/>
                    </a:lnTo>
                    <a:close/>
                  </a:path>
                </a:pathLst>
              </a:custGeom>
              <a:solidFill>
                <a:srgbClr val="D1E0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3"/>
              <p:cNvSpPr/>
              <p:nvPr/>
            </p:nvSpPr>
            <p:spPr>
              <a:xfrm>
                <a:off x="861917" y="2562932"/>
                <a:ext cx="2166072" cy="1488013"/>
              </a:xfrm>
              <a:custGeom>
                <a:avLst/>
                <a:gdLst/>
                <a:ahLst/>
                <a:cxnLst/>
                <a:rect l="l" t="t" r="r" b="b"/>
                <a:pathLst>
                  <a:path w="28216" h="19384" extrusionOk="0">
                    <a:moveTo>
                      <a:pt x="317" y="19383"/>
                    </a:moveTo>
                    <a:lnTo>
                      <a:pt x="0" y="1"/>
                    </a:lnTo>
                    <a:lnTo>
                      <a:pt x="27784" y="795"/>
                    </a:lnTo>
                    <a:lnTo>
                      <a:pt x="28216" y="1792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3"/>
              <p:cNvSpPr/>
              <p:nvPr/>
            </p:nvSpPr>
            <p:spPr>
              <a:xfrm>
                <a:off x="946285" y="2963656"/>
                <a:ext cx="1165024" cy="956952"/>
              </a:xfrm>
              <a:custGeom>
                <a:avLst/>
                <a:gdLst/>
                <a:ahLst/>
                <a:cxnLst/>
                <a:rect l="l" t="t" r="r" b="b"/>
                <a:pathLst>
                  <a:path w="15176" h="12466" extrusionOk="0">
                    <a:moveTo>
                      <a:pt x="4621" y="6308"/>
                    </a:moveTo>
                    <a:cubicBezTo>
                      <a:pt x="4621" y="6308"/>
                      <a:pt x="6123" y="12466"/>
                      <a:pt x="10647" y="12132"/>
                    </a:cubicBezTo>
                    <a:cubicBezTo>
                      <a:pt x="15176" y="11804"/>
                      <a:pt x="14698" y="478"/>
                      <a:pt x="14698" y="478"/>
                    </a:cubicBezTo>
                    <a:lnTo>
                      <a:pt x="4829" y="1"/>
                    </a:lnTo>
                    <a:cubicBezTo>
                      <a:pt x="4829" y="1"/>
                      <a:pt x="0" y="5853"/>
                      <a:pt x="892" y="7465"/>
                    </a:cubicBezTo>
                    <a:cubicBezTo>
                      <a:pt x="1784" y="9076"/>
                      <a:pt x="4621" y="6308"/>
                      <a:pt x="4621" y="6308"/>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3"/>
              <p:cNvSpPr/>
              <p:nvPr/>
            </p:nvSpPr>
            <p:spPr>
              <a:xfrm>
                <a:off x="2297236" y="2111003"/>
                <a:ext cx="1038741" cy="893391"/>
              </a:xfrm>
              <a:custGeom>
                <a:avLst/>
                <a:gdLst/>
                <a:ahLst/>
                <a:cxnLst/>
                <a:rect l="l" t="t" r="r" b="b"/>
                <a:pathLst>
                  <a:path w="13531" h="11638" extrusionOk="0">
                    <a:moveTo>
                      <a:pt x="0" y="7137"/>
                    </a:moveTo>
                    <a:cubicBezTo>
                      <a:pt x="0" y="6055"/>
                      <a:pt x="547" y="5048"/>
                      <a:pt x="1445" y="4467"/>
                    </a:cubicBezTo>
                    <a:cubicBezTo>
                      <a:pt x="3827" y="2936"/>
                      <a:pt x="8834" y="1"/>
                      <a:pt x="10848" y="1042"/>
                    </a:cubicBezTo>
                    <a:cubicBezTo>
                      <a:pt x="13530" y="2435"/>
                      <a:pt x="2855" y="11637"/>
                      <a:pt x="1134" y="10348"/>
                    </a:cubicBezTo>
                    <a:cubicBezTo>
                      <a:pt x="225" y="9669"/>
                      <a:pt x="6" y="8276"/>
                      <a:pt x="0" y="713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3"/>
              <p:cNvSpPr/>
              <p:nvPr/>
            </p:nvSpPr>
            <p:spPr>
              <a:xfrm>
                <a:off x="1290433" y="2270065"/>
                <a:ext cx="1332914" cy="1718999"/>
              </a:xfrm>
              <a:custGeom>
                <a:avLst/>
                <a:gdLst/>
                <a:ahLst/>
                <a:cxnLst/>
                <a:rect l="l" t="t" r="r" b="b"/>
                <a:pathLst>
                  <a:path w="17363" h="22393" extrusionOk="0">
                    <a:moveTo>
                      <a:pt x="7890" y="21149"/>
                    </a:moveTo>
                    <a:cubicBezTo>
                      <a:pt x="2331" y="22393"/>
                      <a:pt x="0" y="12563"/>
                      <a:pt x="1577" y="5019"/>
                    </a:cubicBezTo>
                    <a:cubicBezTo>
                      <a:pt x="2049" y="2740"/>
                      <a:pt x="4080" y="1"/>
                      <a:pt x="6647" y="127"/>
                    </a:cubicBezTo>
                    <a:lnTo>
                      <a:pt x="15343" y="1140"/>
                    </a:lnTo>
                    <a:cubicBezTo>
                      <a:pt x="17322" y="2348"/>
                      <a:pt x="17363" y="5353"/>
                      <a:pt x="16747" y="8546"/>
                    </a:cubicBezTo>
                    <a:cubicBezTo>
                      <a:pt x="15768" y="13657"/>
                      <a:pt x="12695" y="20068"/>
                      <a:pt x="7890" y="2114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3"/>
              <p:cNvSpPr/>
              <p:nvPr/>
            </p:nvSpPr>
            <p:spPr>
              <a:xfrm>
                <a:off x="1638956" y="2397268"/>
                <a:ext cx="933109" cy="1358510"/>
              </a:xfrm>
              <a:custGeom>
                <a:avLst/>
                <a:gdLst/>
                <a:ahLst/>
                <a:cxnLst/>
                <a:rect l="l" t="t" r="r" b="b"/>
                <a:pathLst>
                  <a:path w="12155" h="17697" extrusionOk="0">
                    <a:moveTo>
                      <a:pt x="10354" y="628"/>
                    </a:moveTo>
                    <a:cubicBezTo>
                      <a:pt x="9358" y="1313"/>
                      <a:pt x="3005" y="2602"/>
                      <a:pt x="156" y="881"/>
                    </a:cubicBezTo>
                    <a:cubicBezTo>
                      <a:pt x="1" y="2199"/>
                      <a:pt x="1261" y="5198"/>
                      <a:pt x="1854" y="8052"/>
                    </a:cubicBezTo>
                    <a:cubicBezTo>
                      <a:pt x="2775" y="12426"/>
                      <a:pt x="4864" y="17697"/>
                      <a:pt x="6630" y="16114"/>
                    </a:cubicBezTo>
                    <a:cubicBezTo>
                      <a:pt x="10072" y="13036"/>
                      <a:pt x="11608" y="7770"/>
                      <a:pt x="11908" y="4616"/>
                    </a:cubicBezTo>
                    <a:cubicBezTo>
                      <a:pt x="12155" y="1923"/>
                      <a:pt x="11263" y="1"/>
                      <a:pt x="10354" y="628"/>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3"/>
              <p:cNvSpPr/>
              <p:nvPr/>
            </p:nvSpPr>
            <p:spPr>
              <a:xfrm>
                <a:off x="1597121" y="2215241"/>
                <a:ext cx="891876" cy="343381"/>
              </a:xfrm>
              <a:custGeom>
                <a:avLst/>
                <a:gdLst/>
                <a:ahLst/>
                <a:cxnLst/>
                <a:rect l="l" t="t" r="r" b="b"/>
                <a:pathLst>
                  <a:path w="13237" h="4473" extrusionOk="0">
                    <a:moveTo>
                      <a:pt x="13237" y="2539"/>
                    </a:moveTo>
                    <a:cubicBezTo>
                      <a:pt x="13237" y="3609"/>
                      <a:pt x="10676" y="4472"/>
                      <a:pt x="7229" y="4467"/>
                    </a:cubicBezTo>
                    <a:cubicBezTo>
                      <a:pt x="3407" y="4461"/>
                      <a:pt x="1" y="3408"/>
                      <a:pt x="1" y="2124"/>
                    </a:cubicBezTo>
                    <a:cubicBezTo>
                      <a:pt x="1" y="835"/>
                      <a:pt x="3407" y="1"/>
                      <a:pt x="7229" y="231"/>
                    </a:cubicBezTo>
                    <a:cubicBezTo>
                      <a:pt x="10676" y="438"/>
                      <a:pt x="13237" y="1468"/>
                      <a:pt x="13237" y="25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3"/>
              <p:cNvSpPr/>
              <p:nvPr/>
            </p:nvSpPr>
            <p:spPr>
              <a:xfrm>
                <a:off x="1464925" y="1398911"/>
                <a:ext cx="1239718" cy="1054521"/>
              </a:xfrm>
              <a:custGeom>
                <a:avLst/>
                <a:gdLst/>
                <a:ahLst/>
                <a:cxnLst/>
                <a:rect l="l" t="t" r="r" b="b"/>
                <a:pathLst>
                  <a:path w="16149" h="13737" extrusionOk="0">
                    <a:moveTo>
                      <a:pt x="16148" y="8074"/>
                    </a:moveTo>
                    <a:cubicBezTo>
                      <a:pt x="16148" y="11233"/>
                      <a:pt x="13127" y="13737"/>
                      <a:pt x="8978" y="13656"/>
                    </a:cubicBezTo>
                    <a:cubicBezTo>
                      <a:pt x="4282" y="13570"/>
                      <a:pt x="0" y="10272"/>
                      <a:pt x="0" y="6319"/>
                    </a:cubicBezTo>
                    <a:cubicBezTo>
                      <a:pt x="0" y="2359"/>
                      <a:pt x="4288" y="0"/>
                      <a:pt x="8978" y="927"/>
                    </a:cubicBezTo>
                    <a:cubicBezTo>
                      <a:pt x="13121" y="1755"/>
                      <a:pt x="16148" y="4915"/>
                      <a:pt x="16148" y="807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3"/>
              <p:cNvSpPr/>
              <p:nvPr/>
            </p:nvSpPr>
            <p:spPr>
              <a:xfrm>
                <a:off x="1566948" y="1676347"/>
                <a:ext cx="1070523" cy="622487"/>
              </a:xfrm>
              <a:custGeom>
                <a:avLst/>
                <a:gdLst/>
                <a:ahLst/>
                <a:cxnLst/>
                <a:rect l="l" t="t" r="r" b="b"/>
                <a:pathLst>
                  <a:path w="13945" h="8109" extrusionOk="0">
                    <a:moveTo>
                      <a:pt x="12241" y="1634"/>
                    </a:moveTo>
                    <a:lnTo>
                      <a:pt x="2372" y="184"/>
                    </a:lnTo>
                    <a:cubicBezTo>
                      <a:pt x="1083" y="0"/>
                      <a:pt x="1" y="875"/>
                      <a:pt x="1" y="2158"/>
                    </a:cubicBezTo>
                    <a:lnTo>
                      <a:pt x="1" y="3205"/>
                    </a:lnTo>
                    <a:cubicBezTo>
                      <a:pt x="1" y="4489"/>
                      <a:pt x="1083" y="5611"/>
                      <a:pt x="2372" y="5703"/>
                    </a:cubicBezTo>
                    <a:lnTo>
                      <a:pt x="2832" y="5738"/>
                    </a:lnTo>
                    <a:cubicBezTo>
                      <a:pt x="3644" y="5795"/>
                      <a:pt x="4392" y="6209"/>
                      <a:pt x="4875" y="6825"/>
                    </a:cubicBezTo>
                    <a:cubicBezTo>
                      <a:pt x="5405" y="7510"/>
                      <a:pt x="6463" y="8005"/>
                      <a:pt x="7643" y="8057"/>
                    </a:cubicBezTo>
                    <a:cubicBezTo>
                      <a:pt x="8788" y="8109"/>
                      <a:pt x="9744" y="7740"/>
                      <a:pt x="10210" y="7159"/>
                    </a:cubicBezTo>
                    <a:cubicBezTo>
                      <a:pt x="10618" y="6641"/>
                      <a:pt x="11240" y="6365"/>
                      <a:pt x="11879" y="6417"/>
                    </a:cubicBezTo>
                    <a:lnTo>
                      <a:pt x="12230" y="6445"/>
                    </a:lnTo>
                    <a:cubicBezTo>
                      <a:pt x="13179" y="6514"/>
                      <a:pt x="13927" y="5720"/>
                      <a:pt x="13927" y="4661"/>
                    </a:cubicBezTo>
                    <a:lnTo>
                      <a:pt x="13927" y="3798"/>
                    </a:lnTo>
                    <a:cubicBezTo>
                      <a:pt x="13945" y="2739"/>
                      <a:pt x="13191" y="1767"/>
                      <a:pt x="12241" y="1634"/>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3"/>
              <p:cNvSpPr/>
              <p:nvPr/>
            </p:nvSpPr>
            <p:spPr>
              <a:xfrm>
                <a:off x="1659760" y="1744209"/>
                <a:ext cx="912305" cy="381906"/>
              </a:xfrm>
              <a:custGeom>
                <a:avLst/>
                <a:gdLst/>
                <a:ahLst/>
                <a:cxnLst/>
                <a:rect l="l" t="t" r="r" b="b"/>
                <a:pathLst>
                  <a:path w="11884" h="4975" extrusionOk="0">
                    <a:moveTo>
                      <a:pt x="1663" y="1"/>
                    </a:moveTo>
                    <a:cubicBezTo>
                      <a:pt x="732" y="1"/>
                      <a:pt x="0" y="655"/>
                      <a:pt x="0" y="1568"/>
                    </a:cubicBezTo>
                    <a:lnTo>
                      <a:pt x="0" y="2298"/>
                    </a:lnTo>
                    <a:cubicBezTo>
                      <a:pt x="0" y="3300"/>
                      <a:pt x="881" y="4186"/>
                      <a:pt x="1940" y="4272"/>
                    </a:cubicBezTo>
                    <a:lnTo>
                      <a:pt x="10428" y="4969"/>
                    </a:lnTo>
                    <a:cubicBezTo>
                      <a:pt x="10471" y="4973"/>
                      <a:pt x="10514" y="4975"/>
                      <a:pt x="10557" y="4975"/>
                    </a:cubicBezTo>
                    <a:cubicBezTo>
                      <a:pt x="11306" y="4975"/>
                      <a:pt x="11884" y="4359"/>
                      <a:pt x="11878" y="3553"/>
                    </a:cubicBezTo>
                    <a:lnTo>
                      <a:pt x="11878" y="2931"/>
                    </a:lnTo>
                    <a:cubicBezTo>
                      <a:pt x="11878" y="2091"/>
                      <a:pt x="11239" y="1314"/>
                      <a:pt x="10428" y="1199"/>
                    </a:cubicBezTo>
                    <a:lnTo>
                      <a:pt x="1940" y="20"/>
                    </a:lnTo>
                    <a:cubicBezTo>
                      <a:pt x="1846" y="7"/>
                      <a:pt x="1753" y="1"/>
                      <a:pt x="1663"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3"/>
              <p:cNvSpPr/>
              <p:nvPr/>
            </p:nvSpPr>
            <p:spPr>
              <a:xfrm>
                <a:off x="1869181" y="1868649"/>
                <a:ext cx="542977" cy="150920"/>
              </a:xfrm>
              <a:custGeom>
                <a:avLst/>
                <a:gdLst/>
                <a:ahLst/>
                <a:cxnLst/>
                <a:rect l="l" t="t" r="r" b="b"/>
                <a:pathLst>
                  <a:path w="7073" h="1966" extrusionOk="0">
                    <a:moveTo>
                      <a:pt x="816" y="1"/>
                    </a:moveTo>
                    <a:cubicBezTo>
                      <a:pt x="355" y="1"/>
                      <a:pt x="0" y="251"/>
                      <a:pt x="0" y="608"/>
                    </a:cubicBezTo>
                    <a:cubicBezTo>
                      <a:pt x="0" y="1005"/>
                      <a:pt x="437" y="1368"/>
                      <a:pt x="973" y="1420"/>
                    </a:cubicBezTo>
                    <a:cubicBezTo>
                      <a:pt x="1020" y="1425"/>
                      <a:pt x="1067" y="1428"/>
                      <a:pt x="1112" y="1428"/>
                    </a:cubicBezTo>
                    <a:cubicBezTo>
                      <a:pt x="1570" y="1428"/>
                      <a:pt x="1922" y="1173"/>
                      <a:pt x="1922" y="827"/>
                    </a:cubicBezTo>
                    <a:cubicBezTo>
                      <a:pt x="1922" y="442"/>
                      <a:pt x="1502" y="85"/>
                      <a:pt x="973" y="10"/>
                    </a:cubicBezTo>
                    <a:cubicBezTo>
                      <a:pt x="919" y="4"/>
                      <a:pt x="867" y="1"/>
                      <a:pt x="816" y="1"/>
                    </a:cubicBezTo>
                    <a:close/>
                    <a:moveTo>
                      <a:pt x="6129" y="642"/>
                    </a:moveTo>
                    <a:cubicBezTo>
                      <a:pt x="5726" y="642"/>
                      <a:pt x="5415" y="877"/>
                      <a:pt x="5415" y="1213"/>
                    </a:cubicBezTo>
                    <a:cubicBezTo>
                      <a:pt x="5415" y="1581"/>
                      <a:pt x="5789" y="1909"/>
                      <a:pt x="6250" y="1961"/>
                    </a:cubicBezTo>
                    <a:cubicBezTo>
                      <a:pt x="6282" y="1964"/>
                      <a:pt x="6314" y="1965"/>
                      <a:pt x="6346" y="1965"/>
                    </a:cubicBezTo>
                    <a:cubicBezTo>
                      <a:pt x="6755" y="1965"/>
                      <a:pt x="7073" y="1728"/>
                      <a:pt x="7073" y="1403"/>
                    </a:cubicBezTo>
                    <a:cubicBezTo>
                      <a:pt x="7067" y="1040"/>
                      <a:pt x="6704" y="712"/>
                      <a:pt x="6250" y="649"/>
                    </a:cubicBezTo>
                    <a:cubicBezTo>
                      <a:pt x="6209" y="644"/>
                      <a:pt x="6169" y="642"/>
                      <a:pt x="6129" y="64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p:cNvSpPr/>
              <p:nvPr/>
            </p:nvSpPr>
            <p:spPr>
              <a:xfrm>
                <a:off x="1638572" y="1464239"/>
                <a:ext cx="1018781" cy="568215"/>
              </a:xfrm>
              <a:custGeom>
                <a:avLst/>
                <a:gdLst/>
                <a:ahLst/>
                <a:cxnLst/>
                <a:rect l="l" t="t" r="r" b="b"/>
                <a:pathLst>
                  <a:path w="13271" h="7402" extrusionOk="0">
                    <a:moveTo>
                      <a:pt x="6768" y="524"/>
                    </a:moveTo>
                    <a:cubicBezTo>
                      <a:pt x="4028" y="1"/>
                      <a:pt x="1456" y="732"/>
                      <a:pt x="0" y="2337"/>
                    </a:cubicBezTo>
                    <a:cubicBezTo>
                      <a:pt x="414" y="3655"/>
                      <a:pt x="2503" y="5497"/>
                      <a:pt x="5812" y="6486"/>
                    </a:cubicBezTo>
                    <a:cubicBezTo>
                      <a:pt x="8839" y="7401"/>
                      <a:pt x="10934" y="7355"/>
                      <a:pt x="13271" y="6964"/>
                    </a:cubicBezTo>
                    <a:cubicBezTo>
                      <a:pt x="13271" y="4092"/>
                      <a:pt x="10514" y="1244"/>
                      <a:pt x="6768" y="524"/>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3"/>
              <p:cNvSpPr/>
              <p:nvPr/>
            </p:nvSpPr>
            <p:spPr>
              <a:xfrm>
                <a:off x="1435753" y="1242075"/>
                <a:ext cx="1302054" cy="651197"/>
              </a:xfrm>
              <a:custGeom>
                <a:avLst/>
                <a:gdLst/>
                <a:ahLst/>
                <a:cxnLst/>
                <a:rect l="l" t="t" r="r" b="b"/>
                <a:pathLst>
                  <a:path w="16961" h="8483" extrusionOk="0">
                    <a:moveTo>
                      <a:pt x="16960" y="8483"/>
                    </a:moveTo>
                    <a:lnTo>
                      <a:pt x="16442" y="8414"/>
                    </a:lnTo>
                    <a:cubicBezTo>
                      <a:pt x="16442" y="5594"/>
                      <a:pt x="13501" y="2659"/>
                      <a:pt x="9496" y="1778"/>
                    </a:cubicBezTo>
                    <a:cubicBezTo>
                      <a:pt x="4961" y="788"/>
                      <a:pt x="818" y="2745"/>
                      <a:pt x="818" y="6267"/>
                    </a:cubicBezTo>
                    <a:lnTo>
                      <a:pt x="1" y="6152"/>
                    </a:lnTo>
                    <a:cubicBezTo>
                      <a:pt x="1" y="2187"/>
                      <a:pt x="4558" y="0"/>
                      <a:pt x="9496" y="1122"/>
                    </a:cubicBezTo>
                    <a:cubicBezTo>
                      <a:pt x="13818" y="2118"/>
                      <a:pt x="16960" y="5369"/>
                      <a:pt x="16960" y="84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3"/>
              <p:cNvSpPr/>
              <p:nvPr/>
            </p:nvSpPr>
            <p:spPr>
              <a:xfrm>
                <a:off x="2731048" y="1636121"/>
                <a:ext cx="31014" cy="285412"/>
              </a:xfrm>
              <a:custGeom>
                <a:avLst/>
                <a:gdLst/>
                <a:ahLst/>
                <a:cxnLst/>
                <a:rect l="l" t="t" r="r" b="b"/>
                <a:pathLst>
                  <a:path w="404" h="3718" extrusionOk="0">
                    <a:moveTo>
                      <a:pt x="202" y="3701"/>
                    </a:moveTo>
                    <a:lnTo>
                      <a:pt x="202" y="3701"/>
                    </a:lnTo>
                    <a:cubicBezTo>
                      <a:pt x="99" y="3689"/>
                      <a:pt x="1" y="3580"/>
                      <a:pt x="1" y="3453"/>
                    </a:cubicBezTo>
                    <a:lnTo>
                      <a:pt x="1" y="208"/>
                    </a:lnTo>
                    <a:cubicBezTo>
                      <a:pt x="1" y="87"/>
                      <a:pt x="87" y="0"/>
                      <a:pt x="202" y="18"/>
                    </a:cubicBezTo>
                    <a:lnTo>
                      <a:pt x="202" y="18"/>
                    </a:lnTo>
                    <a:cubicBezTo>
                      <a:pt x="311" y="41"/>
                      <a:pt x="404" y="156"/>
                      <a:pt x="404" y="277"/>
                    </a:cubicBezTo>
                    <a:lnTo>
                      <a:pt x="404" y="3511"/>
                    </a:lnTo>
                    <a:cubicBezTo>
                      <a:pt x="404" y="3626"/>
                      <a:pt x="311" y="3718"/>
                      <a:pt x="202" y="37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3"/>
              <p:cNvSpPr/>
              <p:nvPr/>
            </p:nvSpPr>
            <p:spPr>
              <a:xfrm>
                <a:off x="2356884" y="2088971"/>
                <a:ext cx="391898" cy="288483"/>
              </a:xfrm>
              <a:custGeom>
                <a:avLst/>
                <a:gdLst/>
                <a:ahLst/>
                <a:cxnLst/>
                <a:rect l="l" t="t" r="r" b="b"/>
                <a:pathLst>
                  <a:path w="5105" h="3758" extrusionOk="0">
                    <a:moveTo>
                      <a:pt x="259" y="3758"/>
                    </a:moveTo>
                    <a:cubicBezTo>
                      <a:pt x="127" y="3752"/>
                      <a:pt x="12" y="3643"/>
                      <a:pt x="6" y="3499"/>
                    </a:cubicBezTo>
                    <a:cubicBezTo>
                      <a:pt x="0" y="3355"/>
                      <a:pt x="110" y="3234"/>
                      <a:pt x="242" y="3234"/>
                    </a:cubicBezTo>
                    <a:cubicBezTo>
                      <a:pt x="4155" y="3177"/>
                      <a:pt x="4633" y="328"/>
                      <a:pt x="4656" y="207"/>
                    </a:cubicBezTo>
                    <a:cubicBezTo>
                      <a:pt x="4673" y="75"/>
                      <a:pt x="4783" y="0"/>
                      <a:pt x="4903" y="29"/>
                    </a:cubicBezTo>
                    <a:cubicBezTo>
                      <a:pt x="5019" y="63"/>
                      <a:pt x="5105" y="190"/>
                      <a:pt x="5088" y="322"/>
                    </a:cubicBezTo>
                    <a:cubicBezTo>
                      <a:pt x="5076" y="357"/>
                      <a:pt x="4547" y="3660"/>
                      <a:pt x="271" y="3752"/>
                    </a:cubicBezTo>
                    <a:cubicBezTo>
                      <a:pt x="265" y="3758"/>
                      <a:pt x="265" y="3758"/>
                      <a:pt x="259" y="37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3"/>
              <p:cNvSpPr/>
              <p:nvPr/>
            </p:nvSpPr>
            <p:spPr>
              <a:xfrm>
                <a:off x="2671016" y="1833566"/>
                <a:ext cx="141406" cy="306676"/>
              </a:xfrm>
              <a:custGeom>
                <a:avLst/>
                <a:gdLst/>
                <a:ahLst/>
                <a:cxnLst/>
                <a:rect l="l" t="t" r="r" b="b"/>
                <a:pathLst>
                  <a:path w="1842" h="3995" extrusionOk="0">
                    <a:moveTo>
                      <a:pt x="1209" y="3972"/>
                    </a:moveTo>
                    <a:lnTo>
                      <a:pt x="345" y="3903"/>
                    </a:lnTo>
                    <a:cubicBezTo>
                      <a:pt x="161" y="3885"/>
                      <a:pt x="259" y="3822"/>
                      <a:pt x="259" y="3621"/>
                    </a:cubicBezTo>
                    <a:cubicBezTo>
                      <a:pt x="259" y="3621"/>
                      <a:pt x="691" y="1837"/>
                      <a:pt x="0" y="306"/>
                    </a:cubicBezTo>
                    <a:cubicBezTo>
                      <a:pt x="0" y="133"/>
                      <a:pt x="52" y="35"/>
                      <a:pt x="150" y="1"/>
                    </a:cubicBezTo>
                    <a:lnTo>
                      <a:pt x="1209" y="81"/>
                    </a:lnTo>
                    <a:cubicBezTo>
                      <a:pt x="1387" y="110"/>
                      <a:pt x="1491" y="294"/>
                      <a:pt x="1531" y="490"/>
                    </a:cubicBezTo>
                    <a:cubicBezTo>
                      <a:pt x="1813" y="1693"/>
                      <a:pt x="1842" y="2809"/>
                      <a:pt x="1531" y="3644"/>
                    </a:cubicBezTo>
                    <a:cubicBezTo>
                      <a:pt x="1462" y="3828"/>
                      <a:pt x="1387" y="3995"/>
                      <a:pt x="1209" y="39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3"/>
              <p:cNvSpPr/>
              <p:nvPr/>
            </p:nvSpPr>
            <p:spPr>
              <a:xfrm>
                <a:off x="2282650" y="2306759"/>
                <a:ext cx="140561" cy="98566"/>
              </a:xfrm>
              <a:custGeom>
                <a:avLst/>
                <a:gdLst/>
                <a:ahLst/>
                <a:cxnLst/>
                <a:rect l="l" t="t" r="r" b="b"/>
                <a:pathLst>
                  <a:path w="1831" h="1284" extrusionOk="0">
                    <a:moveTo>
                      <a:pt x="1" y="616"/>
                    </a:moveTo>
                    <a:lnTo>
                      <a:pt x="1" y="616"/>
                    </a:lnTo>
                    <a:cubicBezTo>
                      <a:pt x="1" y="271"/>
                      <a:pt x="277" y="0"/>
                      <a:pt x="605" y="23"/>
                    </a:cubicBezTo>
                    <a:lnTo>
                      <a:pt x="1249" y="52"/>
                    </a:lnTo>
                    <a:cubicBezTo>
                      <a:pt x="1572" y="69"/>
                      <a:pt x="1831" y="345"/>
                      <a:pt x="1831" y="685"/>
                    </a:cubicBezTo>
                    <a:lnTo>
                      <a:pt x="1831" y="685"/>
                    </a:lnTo>
                    <a:cubicBezTo>
                      <a:pt x="1831" y="1019"/>
                      <a:pt x="1572" y="1283"/>
                      <a:pt x="1249" y="1278"/>
                    </a:cubicBezTo>
                    <a:lnTo>
                      <a:pt x="605" y="1260"/>
                    </a:lnTo>
                    <a:cubicBezTo>
                      <a:pt x="271" y="1249"/>
                      <a:pt x="1" y="961"/>
                      <a:pt x="1" y="61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3"/>
              <p:cNvSpPr/>
              <p:nvPr/>
            </p:nvSpPr>
            <p:spPr>
              <a:xfrm>
                <a:off x="1327972" y="1655083"/>
                <a:ext cx="269147" cy="433953"/>
              </a:xfrm>
              <a:custGeom>
                <a:avLst/>
                <a:gdLst/>
                <a:ahLst/>
                <a:cxnLst/>
                <a:rect l="l" t="t" r="r" b="b"/>
                <a:pathLst>
                  <a:path w="3506" h="5653" extrusionOk="0">
                    <a:moveTo>
                      <a:pt x="3355" y="3080"/>
                    </a:moveTo>
                    <a:cubicBezTo>
                      <a:pt x="3212" y="4570"/>
                      <a:pt x="2492" y="5652"/>
                      <a:pt x="1733" y="5635"/>
                    </a:cubicBezTo>
                    <a:cubicBezTo>
                      <a:pt x="1232" y="5629"/>
                      <a:pt x="426" y="5635"/>
                      <a:pt x="426" y="5635"/>
                    </a:cubicBezTo>
                    <a:cubicBezTo>
                      <a:pt x="0" y="5169"/>
                      <a:pt x="541" y="3903"/>
                      <a:pt x="651" y="2815"/>
                    </a:cubicBezTo>
                    <a:cubicBezTo>
                      <a:pt x="754" y="1739"/>
                      <a:pt x="162" y="335"/>
                      <a:pt x="979" y="1"/>
                    </a:cubicBezTo>
                    <a:cubicBezTo>
                      <a:pt x="979" y="1"/>
                      <a:pt x="1876" y="139"/>
                      <a:pt x="2268" y="260"/>
                    </a:cubicBezTo>
                    <a:cubicBezTo>
                      <a:pt x="2987" y="473"/>
                      <a:pt x="3505" y="1595"/>
                      <a:pt x="3355" y="3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3"/>
              <p:cNvSpPr/>
              <p:nvPr/>
            </p:nvSpPr>
            <p:spPr>
              <a:xfrm>
                <a:off x="1266558" y="1649786"/>
                <a:ext cx="231147" cy="443625"/>
              </a:xfrm>
              <a:custGeom>
                <a:avLst/>
                <a:gdLst/>
                <a:ahLst/>
                <a:cxnLst/>
                <a:rect l="l" t="t" r="r" b="b"/>
                <a:pathLst>
                  <a:path w="3011" h="5779" extrusionOk="0">
                    <a:moveTo>
                      <a:pt x="2861" y="3022"/>
                    </a:moveTo>
                    <a:cubicBezTo>
                      <a:pt x="2705" y="4576"/>
                      <a:pt x="1974" y="5779"/>
                      <a:pt x="1232" y="5704"/>
                    </a:cubicBezTo>
                    <a:cubicBezTo>
                      <a:pt x="484" y="5635"/>
                      <a:pt x="0" y="4311"/>
                      <a:pt x="162" y="2757"/>
                    </a:cubicBezTo>
                    <a:cubicBezTo>
                      <a:pt x="311" y="1204"/>
                      <a:pt x="1048" y="1"/>
                      <a:pt x="1784" y="70"/>
                    </a:cubicBezTo>
                    <a:cubicBezTo>
                      <a:pt x="2527" y="145"/>
                      <a:pt x="3010" y="1462"/>
                      <a:pt x="2861" y="30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3"/>
              <p:cNvSpPr/>
              <p:nvPr/>
            </p:nvSpPr>
            <p:spPr>
              <a:xfrm>
                <a:off x="936535" y="2478564"/>
                <a:ext cx="957444" cy="1122611"/>
              </a:xfrm>
              <a:custGeom>
                <a:avLst/>
                <a:gdLst/>
                <a:ahLst/>
                <a:cxnLst/>
                <a:rect l="l" t="t" r="r" b="b"/>
                <a:pathLst>
                  <a:path w="12472" h="14624" extrusionOk="0">
                    <a:moveTo>
                      <a:pt x="7908" y="47"/>
                    </a:moveTo>
                    <a:cubicBezTo>
                      <a:pt x="6774" y="1"/>
                      <a:pt x="5698" y="565"/>
                      <a:pt x="5042" y="1520"/>
                    </a:cubicBezTo>
                    <a:cubicBezTo>
                      <a:pt x="3321" y="4052"/>
                      <a:pt x="1" y="9404"/>
                      <a:pt x="990" y="11643"/>
                    </a:cubicBezTo>
                    <a:cubicBezTo>
                      <a:pt x="2314" y="14624"/>
                      <a:pt x="12471" y="3333"/>
                      <a:pt x="11211" y="1405"/>
                    </a:cubicBezTo>
                    <a:cubicBezTo>
                      <a:pt x="10543" y="381"/>
                      <a:pt x="9105" y="93"/>
                      <a:pt x="7908" y="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3"/>
              <p:cNvSpPr/>
              <p:nvPr/>
            </p:nvSpPr>
            <p:spPr>
              <a:xfrm>
                <a:off x="2974297" y="4595200"/>
                <a:ext cx="715241" cy="165725"/>
              </a:xfrm>
              <a:custGeom>
                <a:avLst/>
                <a:gdLst/>
                <a:ahLst/>
                <a:cxnLst/>
                <a:rect l="l" t="t" r="r" b="b"/>
                <a:pathLst>
                  <a:path w="18704" h="2159" extrusionOk="0">
                    <a:moveTo>
                      <a:pt x="18704" y="1082"/>
                    </a:moveTo>
                    <a:cubicBezTo>
                      <a:pt x="18704" y="1675"/>
                      <a:pt x="14520" y="2158"/>
                      <a:pt x="9352" y="2158"/>
                    </a:cubicBezTo>
                    <a:cubicBezTo>
                      <a:pt x="4190" y="2158"/>
                      <a:pt x="1" y="1675"/>
                      <a:pt x="1" y="1082"/>
                    </a:cubicBezTo>
                    <a:cubicBezTo>
                      <a:pt x="1" y="484"/>
                      <a:pt x="4190" y="0"/>
                      <a:pt x="9352" y="0"/>
                    </a:cubicBezTo>
                    <a:cubicBezTo>
                      <a:pt x="14520" y="0"/>
                      <a:pt x="18704" y="484"/>
                      <a:pt x="18704" y="1082"/>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3"/>
              <p:cNvSpPr/>
              <p:nvPr/>
            </p:nvSpPr>
            <p:spPr>
              <a:xfrm>
                <a:off x="3386257" y="3189429"/>
                <a:ext cx="41992" cy="47364"/>
              </a:xfrm>
              <a:custGeom>
                <a:avLst/>
                <a:gdLst/>
                <a:ahLst/>
                <a:cxnLst/>
                <a:rect l="l" t="t" r="r" b="b"/>
                <a:pathLst>
                  <a:path w="547" h="617" extrusionOk="0">
                    <a:moveTo>
                      <a:pt x="0" y="311"/>
                    </a:moveTo>
                    <a:cubicBezTo>
                      <a:pt x="0" y="484"/>
                      <a:pt x="121" y="616"/>
                      <a:pt x="271" y="616"/>
                    </a:cubicBezTo>
                    <a:cubicBezTo>
                      <a:pt x="426" y="616"/>
                      <a:pt x="547" y="484"/>
                      <a:pt x="547" y="311"/>
                    </a:cubicBezTo>
                    <a:cubicBezTo>
                      <a:pt x="547" y="138"/>
                      <a:pt x="426" y="0"/>
                      <a:pt x="271" y="0"/>
                    </a:cubicBezTo>
                    <a:cubicBezTo>
                      <a:pt x="121" y="0"/>
                      <a:pt x="0" y="138"/>
                      <a:pt x="0" y="311"/>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3"/>
              <p:cNvSpPr/>
              <p:nvPr/>
            </p:nvSpPr>
            <p:spPr>
              <a:xfrm>
                <a:off x="3298282" y="3187203"/>
                <a:ext cx="108780" cy="291170"/>
              </a:xfrm>
              <a:custGeom>
                <a:avLst/>
                <a:gdLst/>
                <a:ahLst/>
                <a:cxnLst/>
                <a:rect l="l" t="t" r="r" b="b"/>
                <a:pathLst>
                  <a:path w="1417" h="3793" extrusionOk="0">
                    <a:moveTo>
                      <a:pt x="1" y="1951"/>
                    </a:moveTo>
                    <a:cubicBezTo>
                      <a:pt x="1" y="1951"/>
                      <a:pt x="122" y="3684"/>
                      <a:pt x="496" y="3718"/>
                    </a:cubicBezTo>
                    <a:cubicBezTo>
                      <a:pt x="1215" y="3793"/>
                      <a:pt x="1417" y="1951"/>
                      <a:pt x="1417" y="1951"/>
                    </a:cubicBezTo>
                    <a:lnTo>
                      <a:pt x="1417" y="1"/>
                    </a:lnTo>
                    <a:lnTo>
                      <a:pt x="1" y="1"/>
                    </a:lnTo>
                    <a:lnTo>
                      <a:pt x="1" y="1951"/>
                    </a:ln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3"/>
              <p:cNvSpPr/>
              <p:nvPr/>
            </p:nvSpPr>
            <p:spPr>
              <a:xfrm>
                <a:off x="3298282" y="3185897"/>
                <a:ext cx="109701" cy="129963"/>
              </a:xfrm>
              <a:custGeom>
                <a:avLst/>
                <a:gdLst/>
                <a:ahLst/>
                <a:cxnLst/>
                <a:rect l="l" t="t" r="r" b="b"/>
                <a:pathLst>
                  <a:path w="1429" h="1693" extrusionOk="0">
                    <a:moveTo>
                      <a:pt x="398" y="1692"/>
                    </a:moveTo>
                    <a:lnTo>
                      <a:pt x="398" y="1692"/>
                    </a:lnTo>
                    <a:cubicBezTo>
                      <a:pt x="254" y="1692"/>
                      <a:pt x="122" y="1663"/>
                      <a:pt x="1" y="1606"/>
                    </a:cubicBezTo>
                    <a:lnTo>
                      <a:pt x="1" y="0"/>
                    </a:lnTo>
                    <a:lnTo>
                      <a:pt x="1417" y="0"/>
                    </a:lnTo>
                    <a:lnTo>
                      <a:pt x="1417" y="645"/>
                    </a:lnTo>
                    <a:cubicBezTo>
                      <a:pt x="1428" y="1226"/>
                      <a:pt x="956" y="1692"/>
                      <a:pt x="398" y="1692"/>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3"/>
              <p:cNvSpPr/>
              <p:nvPr/>
            </p:nvSpPr>
            <p:spPr>
              <a:xfrm>
                <a:off x="3254140" y="3084258"/>
                <a:ext cx="153842" cy="216554"/>
              </a:xfrm>
              <a:custGeom>
                <a:avLst/>
                <a:gdLst/>
                <a:ahLst/>
                <a:cxnLst/>
                <a:rect l="l" t="t" r="r" b="b"/>
                <a:pathLst>
                  <a:path w="2004" h="2821" extrusionOk="0">
                    <a:moveTo>
                      <a:pt x="973" y="2821"/>
                    </a:moveTo>
                    <a:lnTo>
                      <a:pt x="973" y="2821"/>
                    </a:lnTo>
                    <a:cubicBezTo>
                      <a:pt x="1531" y="2821"/>
                      <a:pt x="2003" y="2349"/>
                      <a:pt x="2003" y="1779"/>
                    </a:cubicBezTo>
                    <a:lnTo>
                      <a:pt x="2003" y="944"/>
                    </a:lnTo>
                    <a:cubicBezTo>
                      <a:pt x="2003" y="403"/>
                      <a:pt x="1560" y="1"/>
                      <a:pt x="1031" y="29"/>
                    </a:cubicBezTo>
                    <a:lnTo>
                      <a:pt x="1031" y="29"/>
                    </a:lnTo>
                    <a:cubicBezTo>
                      <a:pt x="513" y="58"/>
                      <a:pt x="81" y="490"/>
                      <a:pt x="58" y="1008"/>
                    </a:cubicBezTo>
                    <a:lnTo>
                      <a:pt x="23" y="1813"/>
                    </a:lnTo>
                    <a:cubicBezTo>
                      <a:pt x="0" y="2372"/>
                      <a:pt x="421" y="2821"/>
                      <a:pt x="973" y="2821"/>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3"/>
              <p:cNvSpPr/>
              <p:nvPr/>
            </p:nvSpPr>
            <p:spPr>
              <a:xfrm>
                <a:off x="3247538" y="3022844"/>
                <a:ext cx="193531" cy="195367"/>
              </a:xfrm>
              <a:custGeom>
                <a:avLst/>
                <a:gdLst/>
                <a:ahLst/>
                <a:cxnLst/>
                <a:rect l="l" t="t" r="r" b="b"/>
                <a:pathLst>
                  <a:path w="2521" h="2545" extrusionOk="0">
                    <a:moveTo>
                      <a:pt x="1473" y="1405"/>
                    </a:moveTo>
                    <a:cubicBezTo>
                      <a:pt x="1560" y="1319"/>
                      <a:pt x="1801" y="1911"/>
                      <a:pt x="1893" y="2055"/>
                    </a:cubicBezTo>
                    <a:cubicBezTo>
                      <a:pt x="1986" y="2199"/>
                      <a:pt x="1957" y="2544"/>
                      <a:pt x="1957" y="2544"/>
                    </a:cubicBezTo>
                    <a:lnTo>
                      <a:pt x="2089" y="2544"/>
                    </a:lnTo>
                    <a:lnTo>
                      <a:pt x="2089" y="2170"/>
                    </a:lnTo>
                    <a:cubicBezTo>
                      <a:pt x="2089" y="2170"/>
                      <a:pt x="2181" y="2147"/>
                      <a:pt x="2250" y="2228"/>
                    </a:cubicBezTo>
                    <a:cubicBezTo>
                      <a:pt x="2250" y="2228"/>
                      <a:pt x="2521" y="1652"/>
                      <a:pt x="2452" y="1336"/>
                    </a:cubicBezTo>
                    <a:cubicBezTo>
                      <a:pt x="2377" y="904"/>
                      <a:pt x="2262" y="893"/>
                      <a:pt x="2106" y="617"/>
                    </a:cubicBezTo>
                    <a:cubicBezTo>
                      <a:pt x="1784" y="24"/>
                      <a:pt x="6" y="1"/>
                      <a:pt x="6" y="1687"/>
                    </a:cubicBezTo>
                    <a:cubicBezTo>
                      <a:pt x="0" y="1693"/>
                      <a:pt x="1042" y="1854"/>
                      <a:pt x="1473" y="14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3"/>
              <p:cNvSpPr/>
              <p:nvPr/>
            </p:nvSpPr>
            <p:spPr>
              <a:xfrm>
                <a:off x="2855641" y="3298515"/>
                <a:ext cx="353054" cy="306216"/>
              </a:xfrm>
              <a:custGeom>
                <a:avLst/>
                <a:gdLst/>
                <a:ahLst/>
                <a:cxnLst/>
                <a:rect l="l" t="t" r="r" b="b"/>
                <a:pathLst>
                  <a:path w="4599" h="3989" extrusionOk="0">
                    <a:moveTo>
                      <a:pt x="449" y="329"/>
                    </a:moveTo>
                    <a:cubicBezTo>
                      <a:pt x="996" y="709"/>
                      <a:pt x="1399" y="588"/>
                      <a:pt x="1399" y="588"/>
                    </a:cubicBezTo>
                    <a:cubicBezTo>
                      <a:pt x="1399" y="588"/>
                      <a:pt x="1341" y="444"/>
                      <a:pt x="1313" y="231"/>
                    </a:cubicBezTo>
                    <a:cubicBezTo>
                      <a:pt x="1284" y="1"/>
                      <a:pt x="1577" y="133"/>
                      <a:pt x="1641" y="519"/>
                    </a:cubicBezTo>
                    <a:cubicBezTo>
                      <a:pt x="1681" y="789"/>
                      <a:pt x="2492" y="2360"/>
                      <a:pt x="3125" y="2763"/>
                    </a:cubicBezTo>
                    <a:lnTo>
                      <a:pt x="3586" y="2130"/>
                    </a:lnTo>
                    <a:lnTo>
                      <a:pt x="4599" y="2636"/>
                    </a:lnTo>
                    <a:cubicBezTo>
                      <a:pt x="4599" y="2636"/>
                      <a:pt x="3730" y="3989"/>
                      <a:pt x="3223" y="3960"/>
                    </a:cubicBezTo>
                    <a:cubicBezTo>
                      <a:pt x="2458" y="3914"/>
                      <a:pt x="1324" y="1439"/>
                      <a:pt x="1324" y="1439"/>
                    </a:cubicBezTo>
                    <a:cubicBezTo>
                      <a:pt x="939" y="916"/>
                      <a:pt x="214" y="916"/>
                      <a:pt x="104" y="801"/>
                    </a:cubicBezTo>
                    <a:cubicBezTo>
                      <a:pt x="1" y="674"/>
                      <a:pt x="208" y="156"/>
                      <a:pt x="449" y="329"/>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p:cNvSpPr/>
              <p:nvPr/>
            </p:nvSpPr>
            <p:spPr>
              <a:xfrm>
                <a:off x="3091087" y="3331678"/>
                <a:ext cx="532459" cy="433876"/>
              </a:xfrm>
              <a:custGeom>
                <a:avLst/>
                <a:gdLst/>
                <a:ahLst/>
                <a:cxnLst/>
                <a:rect l="l" t="t" r="r" b="b"/>
                <a:pathLst>
                  <a:path w="6936" h="5652" extrusionOk="0">
                    <a:moveTo>
                      <a:pt x="6935" y="2492"/>
                    </a:moveTo>
                    <a:lnTo>
                      <a:pt x="5756" y="472"/>
                    </a:lnTo>
                    <a:cubicBezTo>
                      <a:pt x="5727" y="415"/>
                      <a:pt x="5687" y="357"/>
                      <a:pt x="5641" y="305"/>
                    </a:cubicBezTo>
                    <a:cubicBezTo>
                      <a:pt x="5635" y="300"/>
                      <a:pt x="5629" y="288"/>
                      <a:pt x="5629" y="282"/>
                    </a:cubicBezTo>
                    <a:lnTo>
                      <a:pt x="5595" y="248"/>
                    </a:lnTo>
                    <a:lnTo>
                      <a:pt x="5554" y="213"/>
                    </a:lnTo>
                    <a:lnTo>
                      <a:pt x="5543" y="196"/>
                    </a:lnTo>
                    <a:cubicBezTo>
                      <a:pt x="5428" y="104"/>
                      <a:pt x="5249" y="0"/>
                      <a:pt x="4996" y="0"/>
                    </a:cubicBezTo>
                    <a:lnTo>
                      <a:pt x="4087" y="0"/>
                    </a:lnTo>
                    <a:cubicBezTo>
                      <a:pt x="4087" y="0"/>
                      <a:pt x="3972" y="950"/>
                      <a:pt x="3091" y="731"/>
                    </a:cubicBezTo>
                    <a:cubicBezTo>
                      <a:pt x="2671" y="622"/>
                      <a:pt x="2706" y="0"/>
                      <a:pt x="2706" y="0"/>
                    </a:cubicBezTo>
                    <a:lnTo>
                      <a:pt x="2096" y="0"/>
                    </a:lnTo>
                    <a:cubicBezTo>
                      <a:pt x="1796" y="0"/>
                      <a:pt x="1526" y="161"/>
                      <a:pt x="1371" y="392"/>
                    </a:cubicBezTo>
                    <a:lnTo>
                      <a:pt x="53" y="1899"/>
                    </a:lnTo>
                    <a:cubicBezTo>
                      <a:pt x="1" y="2009"/>
                      <a:pt x="904" y="3189"/>
                      <a:pt x="1140" y="2930"/>
                    </a:cubicBezTo>
                    <a:lnTo>
                      <a:pt x="1227" y="2814"/>
                    </a:lnTo>
                    <a:lnTo>
                      <a:pt x="1227" y="5652"/>
                    </a:lnTo>
                    <a:lnTo>
                      <a:pt x="5859" y="5652"/>
                    </a:lnTo>
                    <a:lnTo>
                      <a:pt x="5859" y="3096"/>
                    </a:lnTo>
                    <a:lnTo>
                      <a:pt x="5859" y="3327"/>
                    </a:lnTo>
                    <a:cubicBezTo>
                      <a:pt x="6182" y="3235"/>
                      <a:pt x="6792" y="2907"/>
                      <a:pt x="6935" y="249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3"/>
              <p:cNvSpPr/>
              <p:nvPr/>
            </p:nvSpPr>
            <p:spPr>
              <a:xfrm>
                <a:off x="3170618" y="3763724"/>
                <a:ext cx="221014" cy="831518"/>
              </a:xfrm>
              <a:custGeom>
                <a:avLst/>
                <a:gdLst/>
                <a:ahLst/>
                <a:cxnLst/>
                <a:rect l="l" t="t" r="r" b="b"/>
                <a:pathLst>
                  <a:path w="2879" h="10832" extrusionOk="0">
                    <a:moveTo>
                      <a:pt x="1" y="10831"/>
                    </a:moveTo>
                    <a:lnTo>
                      <a:pt x="1324" y="10831"/>
                    </a:lnTo>
                    <a:lnTo>
                      <a:pt x="2878" y="1"/>
                    </a:lnTo>
                    <a:lnTo>
                      <a:pt x="2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3"/>
              <p:cNvSpPr/>
              <p:nvPr/>
            </p:nvSpPr>
            <p:spPr>
              <a:xfrm>
                <a:off x="3236484" y="3763724"/>
                <a:ext cx="155147" cy="831518"/>
              </a:xfrm>
              <a:custGeom>
                <a:avLst/>
                <a:gdLst/>
                <a:ahLst/>
                <a:cxnLst/>
                <a:rect l="l" t="t" r="r" b="b"/>
                <a:pathLst>
                  <a:path w="2021" h="10832" extrusionOk="0">
                    <a:moveTo>
                      <a:pt x="1554" y="1"/>
                    </a:moveTo>
                    <a:lnTo>
                      <a:pt x="0" y="10831"/>
                    </a:lnTo>
                    <a:lnTo>
                      <a:pt x="466" y="10831"/>
                    </a:lnTo>
                    <a:lnTo>
                      <a:pt x="2020" y="1"/>
                    </a:ln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3"/>
              <p:cNvSpPr/>
              <p:nvPr/>
            </p:nvSpPr>
            <p:spPr>
              <a:xfrm>
                <a:off x="3316015" y="3763724"/>
                <a:ext cx="222703" cy="831518"/>
              </a:xfrm>
              <a:custGeom>
                <a:avLst/>
                <a:gdLst/>
                <a:ahLst/>
                <a:cxnLst/>
                <a:rect l="l" t="t" r="r" b="b"/>
                <a:pathLst>
                  <a:path w="2901" h="10832" extrusionOk="0">
                    <a:moveTo>
                      <a:pt x="1600" y="10831"/>
                    </a:moveTo>
                    <a:lnTo>
                      <a:pt x="2901" y="10831"/>
                    </a:lnTo>
                    <a:lnTo>
                      <a:pt x="2849" y="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3"/>
              <p:cNvSpPr/>
              <p:nvPr/>
            </p:nvSpPr>
            <p:spPr>
              <a:xfrm>
                <a:off x="3427328" y="3763724"/>
                <a:ext cx="111390" cy="831518"/>
              </a:xfrm>
              <a:custGeom>
                <a:avLst/>
                <a:gdLst/>
                <a:ahLst/>
                <a:cxnLst/>
                <a:rect l="l" t="t" r="r" b="b"/>
                <a:pathLst>
                  <a:path w="1451" h="10832" extrusionOk="0">
                    <a:moveTo>
                      <a:pt x="0" y="1"/>
                    </a:moveTo>
                    <a:cubicBezTo>
                      <a:pt x="0" y="1100"/>
                      <a:pt x="829" y="1129"/>
                      <a:pt x="818" y="2210"/>
                    </a:cubicBezTo>
                    <a:cubicBezTo>
                      <a:pt x="766" y="5531"/>
                      <a:pt x="818" y="10831"/>
                      <a:pt x="818" y="10831"/>
                    </a:cubicBezTo>
                    <a:lnTo>
                      <a:pt x="1451" y="10831"/>
                    </a:lnTo>
                    <a:lnTo>
                      <a:pt x="1399" y="1"/>
                    </a:ln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3"/>
              <p:cNvSpPr/>
              <p:nvPr/>
            </p:nvSpPr>
            <p:spPr>
              <a:xfrm>
                <a:off x="3185203" y="3415201"/>
                <a:ext cx="51357" cy="255858"/>
              </a:xfrm>
              <a:custGeom>
                <a:avLst/>
                <a:gdLst/>
                <a:ahLst/>
                <a:cxnLst/>
                <a:rect l="l" t="t" r="r" b="b"/>
                <a:pathLst>
                  <a:path w="669" h="3333" extrusionOk="0">
                    <a:moveTo>
                      <a:pt x="668" y="0"/>
                    </a:moveTo>
                    <a:lnTo>
                      <a:pt x="668" y="0"/>
                    </a:lnTo>
                    <a:cubicBezTo>
                      <a:pt x="404" y="46"/>
                      <a:pt x="317" y="512"/>
                      <a:pt x="1" y="806"/>
                    </a:cubicBezTo>
                    <a:lnTo>
                      <a:pt x="1" y="3332"/>
                    </a:lnTo>
                    <a:cubicBezTo>
                      <a:pt x="58" y="3102"/>
                      <a:pt x="317" y="1514"/>
                      <a:pt x="668" y="0"/>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3"/>
              <p:cNvSpPr/>
              <p:nvPr/>
            </p:nvSpPr>
            <p:spPr>
              <a:xfrm>
                <a:off x="3450742" y="4594729"/>
                <a:ext cx="213414" cy="86207"/>
              </a:xfrm>
              <a:custGeom>
                <a:avLst/>
                <a:gdLst/>
                <a:ahLst/>
                <a:cxnLst/>
                <a:rect l="l" t="t" r="r" b="b"/>
                <a:pathLst>
                  <a:path w="2780" h="1123" extrusionOk="0">
                    <a:moveTo>
                      <a:pt x="0" y="6"/>
                    </a:moveTo>
                    <a:lnTo>
                      <a:pt x="0" y="1123"/>
                    </a:lnTo>
                    <a:lnTo>
                      <a:pt x="2671" y="1123"/>
                    </a:lnTo>
                    <a:cubicBezTo>
                      <a:pt x="2671" y="1123"/>
                      <a:pt x="2780" y="564"/>
                      <a:pt x="1802" y="518"/>
                    </a:cubicBezTo>
                    <a:cubicBezTo>
                      <a:pt x="1088" y="490"/>
                      <a:pt x="1007" y="0"/>
                      <a:pt x="1007" y="0"/>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3"/>
              <p:cNvSpPr/>
              <p:nvPr/>
            </p:nvSpPr>
            <p:spPr>
              <a:xfrm>
                <a:off x="3170618" y="4595190"/>
                <a:ext cx="87592" cy="86207"/>
              </a:xfrm>
              <a:custGeom>
                <a:avLst/>
                <a:gdLst/>
                <a:ahLst/>
                <a:cxnLst/>
                <a:rect l="l" t="t" r="r" b="b"/>
                <a:pathLst>
                  <a:path w="1141" h="1123" extrusionOk="0">
                    <a:moveTo>
                      <a:pt x="1" y="1122"/>
                    </a:moveTo>
                    <a:lnTo>
                      <a:pt x="1140" y="1122"/>
                    </a:lnTo>
                    <a:lnTo>
                      <a:pt x="1140" y="0"/>
                    </a:lnTo>
                    <a:lnTo>
                      <a:pt x="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3"/>
              <p:cNvSpPr/>
              <p:nvPr/>
            </p:nvSpPr>
            <p:spPr>
              <a:xfrm>
                <a:off x="3132234" y="4622979"/>
                <a:ext cx="113155" cy="58418"/>
              </a:xfrm>
              <a:custGeom>
                <a:avLst/>
                <a:gdLst/>
                <a:ahLst/>
                <a:cxnLst/>
                <a:rect l="l" t="t" r="r" b="b"/>
                <a:pathLst>
                  <a:path w="1474" h="761" extrusionOk="0">
                    <a:moveTo>
                      <a:pt x="0" y="760"/>
                    </a:moveTo>
                    <a:lnTo>
                      <a:pt x="1473" y="760"/>
                    </a:lnTo>
                    <a:lnTo>
                      <a:pt x="1473" y="398"/>
                    </a:lnTo>
                    <a:cubicBezTo>
                      <a:pt x="1473" y="173"/>
                      <a:pt x="1295" y="1"/>
                      <a:pt x="1076" y="1"/>
                    </a:cubicBezTo>
                    <a:lnTo>
                      <a:pt x="397" y="1"/>
                    </a:lnTo>
                    <a:cubicBezTo>
                      <a:pt x="173" y="1"/>
                      <a:pt x="0" y="179"/>
                      <a:pt x="0" y="39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3"/>
              <p:cNvSpPr/>
              <p:nvPr/>
            </p:nvSpPr>
            <p:spPr>
              <a:xfrm>
                <a:off x="3408750" y="3388179"/>
                <a:ext cx="129967" cy="375611"/>
              </a:xfrm>
              <a:custGeom>
                <a:avLst/>
                <a:gdLst/>
                <a:ahLst/>
                <a:cxnLst/>
                <a:rect l="l" t="t" r="r" b="b"/>
                <a:pathLst>
                  <a:path w="1693" h="4893" extrusionOk="0">
                    <a:moveTo>
                      <a:pt x="1290" y="1"/>
                    </a:moveTo>
                    <a:lnTo>
                      <a:pt x="1290" y="1"/>
                    </a:lnTo>
                    <a:cubicBezTo>
                      <a:pt x="1272" y="864"/>
                      <a:pt x="1301" y="2424"/>
                      <a:pt x="1226" y="2907"/>
                    </a:cubicBezTo>
                    <a:cubicBezTo>
                      <a:pt x="985" y="4415"/>
                      <a:pt x="1" y="4893"/>
                      <a:pt x="1" y="4893"/>
                    </a:cubicBezTo>
                    <a:lnTo>
                      <a:pt x="1693" y="4893"/>
                    </a:lnTo>
                    <a:lnTo>
                      <a:pt x="1693" y="1969"/>
                    </a:lnTo>
                    <a:cubicBezTo>
                      <a:pt x="1693" y="1497"/>
                      <a:pt x="1503" y="519"/>
                      <a:pt x="1290"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3"/>
              <p:cNvSpPr/>
              <p:nvPr/>
            </p:nvSpPr>
            <p:spPr>
              <a:xfrm>
                <a:off x="3481679" y="3541099"/>
                <a:ext cx="160828" cy="295622"/>
              </a:xfrm>
              <a:custGeom>
                <a:avLst/>
                <a:gdLst/>
                <a:ahLst/>
                <a:cxnLst/>
                <a:rect l="l" t="t" r="r" b="b"/>
                <a:pathLst>
                  <a:path w="2095" h="3851" extrusionOk="0">
                    <a:moveTo>
                      <a:pt x="1715" y="0"/>
                    </a:moveTo>
                    <a:cubicBezTo>
                      <a:pt x="1715" y="0"/>
                      <a:pt x="1324" y="409"/>
                      <a:pt x="823" y="593"/>
                    </a:cubicBezTo>
                    <a:cubicBezTo>
                      <a:pt x="863" y="639"/>
                      <a:pt x="984" y="863"/>
                      <a:pt x="1042" y="1024"/>
                    </a:cubicBezTo>
                    <a:lnTo>
                      <a:pt x="363" y="2935"/>
                    </a:lnTo>
                    <a:cubicBezTo>
                      <a:pt x="363" y="2935"/>
                      <a:pt x="104" y="2941"/>
                      <a:pt x="0" y="3079"/>
                    </a:cubicBezTo>
                    <a:lnTo>
                      <a:pt x="484" y="3850"/>
                    </a:lnTo>
                    <a:lnTo>
                      <a:pt x="806" y="3229"/>
                    </a:lnTo>
                    <a:lnTo>
                      <a:pt x="1980" y="1347"/>
                    </a:lnTo>
                    <a:cubicBezTo>
                      <a:pt x="2072" y="1157"/>
                      <a:pt x="2095" y="909"/>
                      <a:pt x="1715" y="0"/>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a:off x="2824704" y="1073725"/>
                <a:ext cx="979553" cy="884026"/>
              </a:xfrm>
              <a:custGeom>
                <a:avLst/>
                <a:gdLst/>
                <a:ahLst/>
                <a:cxnLst/>
                <a:rect l="l" t="t" r="r" b="b"/>
                <a:pathLst>
                  <a:path w="12760" h="11516" extrusionOk="0">
                    <a:moveTo>
                      <a:pt x="6377" y="0"/>
                    </a:moveTo>
                    <a:cubicBezTo>
                      <a:pt x="2855" y="0"/>
                      <a:pt x="1" y="2274"/>
                      <a:pt x="1" y="5076"/>
                    </a:cubicBezTo>
                    <a:cubicBezTo>
                      <a:pt x="1" y="6877"/>
                      <a:pt x="1169" y="8460"/>
                      <a:pt x="2947" y="9358"/>
                    </a:cubicBezTo>
                    <a:cubicBezTo>
                      <a:pt x="2717" y="9847"/>
                      <a:pt x="2303" y="10474"/>
                      <a:pt x="1601" y="10739"/>
                    </a:cubicBezTo>
                    <a:cubicBezTo>
                      <a:pt x="852" y="11027"/>
                      <a:pt x="3828" y="11516"/>
                      <a:pt x="5387" y="10094"/>
                    </a:cubicBezTo>
                    <a:cubicBezTo>
                      <a:pt x="5710" y="10135"/>
                      <a:pt x="6043" y="10158"/>
                      <a:pt x="6377" y="10158"/>
                    </a:cubicBezTo>
                    <a:cubicBezTo>
                      <a:pt x="9905" y="10158"/>
                      <a:pt x="12759" y="7885"/>
                      <a:pt x="12759" y="5082"/>
                    </a:cubicBezTo>
                    <a:cubicBezTo>
                      <a:pt x="12759" y="2274"/>
                      <a:pt x="9905" y="0"/>
                      <a:pt x="63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 name="Google Shape;425;p33"/>
              <p:cNvGrpSpPr/>
              <p:nvPr/>
            </p:nvGrpSpPr>
            <p:grpSpPr>
              <a:xfrm>
                <a:off x="3050673" y="1341842"/>
                <a:ext cx="527533" cy="273512"/>
                <a:chOff x="7999109" y="908965"/>
                <a:chExt cx="502460" cy="260513"/>
              </a:xfrm>
            </p:grpSpPr>
            <p:sp>
              <p:nvSpPr>
                <p:cNvPr id="426" name="Google Shape;426;p33"/>
                <p:cNvSpPr/>
                <p:nvPr/>
              </p:nvSpPr>
              <p:spPr>
                <a:xfrm>
                  <a:off x="7999109" y="908965"/>
                  <a:ext cx="178480" cy="31220"/>
                </a:xfrm>
                <a:custGeom>
                  <a:avLst/>
                  <a:gdLst/>
                  <a:ahLst/>
                  <a:cxnLst/>
                  <a:rect l="l" t="t" r="r" b="b"/>
                  <a:pathLst>
                    <a:path w="2441" h="427" extrusionOk="0">
                      <a:moveTo>
                        <a:pt x="0" y="1"/>
                      </a:moveTo>
                      <a:lnTo>
                        <a:pt x="2440" y="1"/>
                      </a:lnTo>
                      <a:lnTo>
                        <a:pt x="2440" y="426"/>
                      </a:lnTo>
                      <a:lnTo>
                        <a:pt x="0"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7999109" y="1061705"/>
                  <a:ext cx="234853" cy="31220"/>
                </a:xfrm>
                <a:custGeom>
                  <a:avLst/>
                  <a:gdLst/>
                  <a:ahLst/>
                  <a:cxnLst/>
                  <a:rect l="l" t="t" r="r" b="b"/>
                  <a:pathLst>
                    <a:path w="3212" h="427" extrusionOk="0">
                      <a:moveTo>
                        <a:pt x="0" y="1"/>
                      </a:moveTo>
                      <a:lnTo>
                        <a:pt x="3211" y="1"/>
                      </a:lnTo>
                      <a:lnTo>
                        <a:pt x="3211" y="426"/>
                      </a:lnTo>
                      <a:lnTo>
                        <a:pt x="0"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8266715" y="1061705"/>
                  <a:ext cx="234853" cy="31220"/>
                </a:xfrm>
                <a:custGeom>
                  <a:avLst/>
                  <a:gdLst/>
                  <a:ahLst/>
                  <a:cxnLst/>
                  <a:rect l="l" t="t" r="r" b="b"/>
                  <a:pathLst>
                    <a:path w="3212" h="427" extrusionOk="0">
                      <a:moveTo>
                        <a:pt x="0" y="1"/>
                      </a:moveTo>
                      <a:lnTo>
                        <a:pt x="3211" y="1"/>
                      </a:lnTo>
                      <a:lnTo>
                        <a:pt x="3211" y="426"/>
                      </a:lnTo>
                      <a:lnTo>
                        <a:pt x="0"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29" name="Google Shape;429;p33"/>
                <p:cNvSpPr/>
                <p:nvPr/>
              </p:nvSpPr>
              <p:spPr>
                <a:xfrm>
                  <a:off x="8216192" y="908965"/>
                  <a:ext cx="285378" cy="31220"/>
                </a:xfrm>
                <a:custGeom>
                  <a:avLst/>
                  <a:gdLst/>
                  <a:ahLst/>
                  <a:cxnLst/>
                  <a:rect l="l" t="t" r="r" b="b"/>
                  <a:pathLst>
                    <a:path w="3903" h="427" extrusionOk="0">
                      <a:moveTo>
                        <a:pt x="1" y="1"/>
                      </a:moveTo>
                      <a:lnTo>
                        <a:pt x="3902" y="1"/>
                      </a:lnTo>
                      <a:lnTo>
                        <a:pt x="3902" y="426"/>
                      </a:lnTo>
                      <a:lnTo>
                        <a:pt x="1"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3"/>
                <p:cNvSpPr/>
                <p:nvPr/>
              </p:nvSpPr>
              <p:spPr>
                <a:xfrm>
                  <a:off x="7999109" y="985591"/>
                  <a:ext cx="104412" cy="30781"/>
                </a:xfrm>
                <a:custGeom>
                  <a:avLst/>
                  <a:gdLst/>
                  <a:ahLst/>
                  <a:cxnLst/>
                  <a:rect l="l" t="t" r="r" b="b"/>
                  <a:pathLst>
                    <a:path w="1428" h="421" extrusionOk="0">
                      <a:moveTo>
                        <a:pt x="0" y="0"/>
                      </a:moveTo>
                      <a:lnTo>
                        <a:pt x="1427" y="0"/>
                      </a:lnTo>
                      <a:lnTo>
                        <a:pt x="1427" y="420"/>
                      </a:lnTo>
                      <a:lnTo>
                        <a:pt x="0" y="42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3"/>
                <p:cNvSpPr/>
                <p:nvPr/>
              </p:nvSpPr>
              <p:spPr>
                <a:xfrm>
                  <a:off x="8141759" y="985591"/>
                  <a:ext cx="144334" cy="30781"/>
                </a:xfrm>
                <a:custGeom>
                  <a:avLst/>
                  <a:gdLst/>
                  <a:ahLst/>
                  <a:cxnLst/>
                  <a:rect l="l" t="t" r="r" b="b"/>
                  <a:pathLst>
                    <a:path w="1974" h="421" extrusionOk="0">
                      <a:moveTo>
                        <a:pt x="0" y="0"/>
                      </a:moveTo>
                      <a:lnTo>
                        <a:pt x="1974" y="0"/>
                      </a:lnTo>
                      <a:lnTo>
                        <a:pt x="1974" y="420"/>
                      </a:lnTo>
                      <a:lnTo>
                        <a:pt x="0" y="42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3"/>
                <p:cNvSpPr/>
                <p:nvPr/>
              </p:nvSpPr>
              <p:spPr>
                <a:xfrm>
                  <a:off x="8328937" y="985591"/>
                  <a:ext cx="172630" cy="30781"/>
                </a:xfrm>
                <a:custGeom>
                  <a:avLst/>
                  <a:gdLst/>
                  <a:ahLst/>
                  <a:cxnLst/>
                  <a:rect l="l" t="t" r="r" b="b"/>
                  <a:pathLst>
                    <a:path w="2361" h="421" extrusionOk="0">
                      <a:moveTo>
                        <a:pt x="1" y="0"/>
                      </a:moveTo>
                      <a:lnTo>
                        <a:pt x="2360" y="0"/>
                      </a:lnTo>
                      <a:lnTo>
                        <a:pt x="2360" y="420"/>
                      </a:lnTo>
                      <a:lnTo>
                        <a:pt x="1" y="42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3"/>
                <p:cNvSpPr/>
                <p:nvPr/>
              </p:nvSpPr>
              <p:spPr>
                <a:xfrm>
                  <a:off x="7999109" y="1138696"/>
                  <a:ext cx="142287" cy="30781"/>
                </a:xfrm>
                <a:custGeom>
                  <a:avLst/>
                  <a:gdLst/>
                  <a:ahLst/>
                  <a:cxnLst/>
                  <a:rect l="l" t="t" r="r" b="b"/>
                  <a:pathLst>
                    <a:path w="1946" h="421" extrusionOk="0">
                      <a:moveTo>
                        <a:pt x="0" y="1"/>
                      </a:moveTo>
                      <a:lnTo>
                        <a:pt x="1945" y="1"/>
                      </a:lnTo>
                      <a:lnTo>
                        <a:pt x="1945" y="421"/>
                      </a:lnTo>
                      <a:lnTo>
                        <a:pt x="0" y="42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34" name="Google Shape;434;p33"/>
            <p:cNvSpPr/>
            <p:nvPr/>
          </p:nvSpPr>
          <p:spPr>
            <a:xfrm>
              <a:off x="1049321" y="900579"/>
              <a:ext cx="136492" cy="136492"/>
            </a:xfrm>
            <a:custGeom>
              <a:avLst/>
              <a:gdLst/>
              <a:ahLst/>
              <a:cxnLst/>
              <a:rect l="l" t="t" r="r" b="b"/>
              <a:pathLst>
                <a:path w="4231" h="4231" extrusionOk="0">
                  <a:moveTo>
                    <a:pt x="4231" y="2118"/>
                  </a:moveTo>
                  <a:cubicBezTo>
                    <a:pt x="4231" y="3287"/>
                    <a:pt x="3287" y="4230"/>
                    <a:pt x="2119" y="4230"/>
                  </a:cubicBezTo>
                  <a:cubicBezTo>
                    <a:pt x="950" y="4230"/>
                    <a:pt x="1" y="3287"/>
                    <a:pt x="1" y="2118"/>
                  </a:cubicBezTo>
                  <a:cubicBezTo>
                    <a:pt x="1" y="950"/>
                    <a:pt x="950" y="1"/>
                    <a:pt x="2119" y="1"/>
                  </a:cubicBezTo>
                  <a:cubicBezTo>
                    <a:pt x="3287" y="1"/>
                    <a:pt x="4231" y="950"/>
                    <a:pt x="4231" y="21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AA73876-8025-BEDF-29E7-9383070CB0E5}"/>
              </a:ext>
            </a:extLst>
          </p:cNvPr>
          <p:cNvSpPr txBox="1"/>
          <p:nvPr/>
        </p:nvSpPr>
        <p:spPr>
          <a:xfrm>
            <a:off x="880187" y="567740"/>
            <a:ext cx="7430278" cy="1169551"/>
          </a:xfrm>
          <a:prstGeom prst="rect">
            <a:avLst/>
          </a:prstGeom>
          <a:noFill/>
        </p:spPr>
        <p:txBody>
          <a:bodyPr wrap="square">
            <a:spAutoFit/>
          </a:bodyPr>
          <a:lstStyle/>
          <a:p>
            <a:pPr marL="285750" lvl="0" indent="-285750" algn="l" rtl="0">
              <a:spcBef>
                <a:spcPts val="0"/>
              </a:spcBef>
              <a:spcAft>
                <a:spcPts val="0"/>
              </a:spcAft>
              <a:buFont typeface="Wingdings" panose="05000000000000000000" pitchFamily="2" charset="2"/>
              <a:buChar char="v"/>
            </a:pPr>
            <a:r>
              <a:rPr lang="vi-VN" dirty="0"/>
              <a:t>Sau khi xử lý, mô hình xuất ra một vector kích thước bằng số lượng từ trong từ điển (vocabulary)</a:t>
            </a:r>
            <a:r>
              <a:rPr lang="en-US" dirty="0"/>
              <a:t>.</a:t>
            </a:r>
          </a:p>
          <a:p>
            <a:pPr marL="285750" lvl="0" indent="-285750" algn="l" rtl="0">
              <a:spcBef>
                <a:spcPts val="0"/>
              </a:spcBef>
              <a:spcAft>
                <a:spcPts val="0"/>
              </a:spcAft>
              <a:buFont typeface="Wingdings" panose="05000000000000000000" pitchFamily="2" charset="2"/>
              <a:buChar char="v"/>
            </a:pPr>
            <a:r>
              <a:rPr lang="en-US" dirty="0" err="1"/>
              <a:t>Ví</a:t>
            </a:r>
            <a:r>
              <a:rPr lang="en-US" dirty="0"/>
              <a:t> </a:t>
            </a:r>
            <a:r>
              <a:rPr lang="en-US" dirty="0" err="1"/>
              <a:t>dụ</a:t>
            </a:r>
            <a:r>
              <a:rPr lang="en-US" dirty="0"/>
              <a:t>: vocab </a:t>
            </a:r>
            <a:r>
              <a:rPr lang="en-US" dirty="0" err="1"/>
              <a:t>có</a:t>
            </a:r>
            <a:r>
              <a:rPr lang="en-US" dirty="0"/>
              <a:t> 50.000 </a:t>
            </a:r>
            <a:r>
              <a:rPr lang="en-US" dirty="0" err="1"/>
              <a:t>từ</a:t>
            </a:r>
            <a:r>
              <a:rPr lang="en-US" dirty="0"/>
              <a:t> → output vector = [p1, p2,…, p50000]. </a:t>
            </a:r>
            <a:r>
              <a:rPr lang="en-US" dirty="0" err="1"/>
              <a:t>Mỗi</a:t>
            </a:r>
            <a:r>
              <a:rPr lang="en-US" dirty="0"/>
              <a:t> </a:t>
            </a:r>
            <a:r>
              <a:rPr lang="en-US" dirty="0" err="1"/>
              <a:t>giá</a:t>
            </a:r>
            <a:r>
              <a:rPr lang="en-US" dirty="0"/>
              <a:t> </a:t>
            </a:r>
            <a:r>
              <a:rPr lang="en-US" dirty="0" err="1"/>
              <a:t>trị</a:t>
            </a:r>
            <a:r>
              <a:rPr lang="en-US" dirty="0"/>
              <a:t> </a:t>
            </a:r>
            <a:r>
              <a:rPr lang="en-US" dirty="0" err="1"/>
              <a:t>là</a:t>
            </a:r>
            <a:r>
              <a:rPr lang="en-US" dirty="0"/>
              <a:t> </a:t>
            </a:r>
            <a:r>
              <a:rPr lang="en-US" dirty="0" err="1"/>
              <a:t>xác</a:t>
            </a:r>
            <a:r>
              <a:rPr lang="en-US" dirty="0"/>
              <a:t> </a:t>
            </a:r>
            <a:r>
              <a:rPr lang="en-US" dirty="0" err="1"/>
              <a:t>suất</a:t>
            </a:r>
            <a:r>
              <a:rPr lang="en-US" dirty="0"/>
              <a:t> </a:t>
            </a:r>
            <a:r>
              <a:rPr lang="en-US" dirty="0" err="1"/>
              <a:t>từ</a:t>
            </a:r>
            <a:r>
              <a:rPr lang="en-US" dirty="0"/>
              <a:t> </a:t>
            </a:r>
            <a:r>
              <a:rPr lang="en-US" dirty="0" err="1"/>
              <a:t>đó</a:t>
            </a:r>
            <a:r>
              <a:rPr lang="en-US" dirty="0"/>
              <a:t> </a:t>
            </a:r>
            <a:r>
              <a:rPr lang="en-US" dirty="0" err="1"/>
              <a:t>xuất</a:t>
            </a:r>
            <a:r>
              <a:rPr lang="en-US" dirty="0"/>
              <a:t> </a:t>
            </a:r>
            <a:r>
              <a:rPr lang="en-US" dirty="0" err="1"/>
              <a:t>hiện</a:t>
            </a:r>
            <a:r>
              <a:rPr lang="en-US" dirty="0"/>
              <a:t> </a:t>
            </a:r>
            <a:r>
              <a:rPr lang="en-US" dirty="0" err="1"/>
              <a:t>tiếp</a:t>
            </a:r>
            <a:r>
              <a:rPr lang="en-US" dirty="0"/>
              <a:t> </a:t>
            </a:r>
            <a:r>
              <a:rPr lang="en-US" dirty="0" err="1"/>
              <a:t>theo</a:t>
            </a:r>
            <a:r>
              <a:rPr lang="en-US" dirty="0"/>
              <a:t> </a:t>
            </a:r>
            <a:r>
              <a:rPr lang="en-US" dirty="0" err="1"/>
              <a:t>khi</a:t>
            </a:r>
            <a:r>
              <a:rPr lang="en-US" dirty="0"/>
              <a:t> </a:t>
            </a:r>
            <a:r>
              <a:rPr lang="en-US" dirty="0" err="1"/>
              <a:t>đi</a:t>
            </a:r>
            <a:r>
              <a:rPr lang="en-US" dirty="0"/>
              <a:t> qua </a:t>
            </a:r>
            <a:r>
              <a:rPr lang="en-US" b="1" dirty="0" err="1"/>
              <a:t>softmax</a:t>
            </a:r>
            <a:r>
              <a:rPr lang="en-US" dirty="0"/>
              <a:t> </a:t>
            </a:r>
            <a:r>
              <a:rPr lang="en-US" dirty="0">
                <a:sym typeface="Wingdings" panose="05000000000000000000" pitchFamily="2" charset="2"/>
              </a:rPr>
              <a:t></a:t>
            </a:r>
            <a:r>
              <a:rPr lang="en-US" dirty="0"/>
              <a:t> </a:t>
            </a:r>
            <a:r>
              <a:rPr lang="en-US" u="sng" dirty="0" err="1"/>
              <a:t>biến</a:t>
            </a:r>
            <a:r>
              <a:rPr lang="en-US" u="sng" dirty="0"/>
              <a:t> </a:t>
            </a:r>
            <a:r>
              <a:rPr lang="en-US" u="sng" dirty="0" err="1"/>
              <a:t>đổi</a:t>
            </a:r>
            <a:r>
              <a:rPr lang="en-US" u="sng" dirty="0"/>
              <a:t> </a:t>
            </a:r>
            <a:r>
              <a:rPr lang="en-US" u="sng" dirty="0" err="1"/>
              <a:t>một</a:t>
            </a:r>
            <a:r>
              <a:rPr lang="en-US" u="sng" dirty="0"/>
              <a:t> vector </a:t>
            </a:r>
            <a:r>
              <a:rPr lang="en-US" u="sng" dirty="0" err="1"/>
              <a:t>số</a:t>
            </a:r>
            <a:r>
              <a:rPr lang="en-US" u="sng" dirty="0"/>
              <a:t> </a:t>
            </a:r>
            <a:r>
              <a:rPr lang="en-US" u="sng" dirty="0" err="1"/>
              <a:t>thực</a:t>
            </a:r>
            <a:r>
              <a:rPr lang="en-US" u="sng" dirty="0"/>
              <a:t> </a:t>
            </a:r>
            <a:r>
              <a:rPr lang="en-US" u="sng" dirty="0" err="1"/>
              <a:t>thành</a:t>
            </a:r>
            <a:r>
              <a:rPr lang="en-US" u="sng" dirty="0"/>
              <a:t> </a:t>
            </a:r>
            <a:r>
              <a:rPr lang="en-US" b="1" u="sng" dirty="0" err="1"/>
              <a:t>phân</a:t>
            </a:r>
            <a:r>
              <a:rPr lang="en-US" b="1" u="sng" dirty="0"/>
              <a:t> </a:t>
            </a:r>
            <a:r>
              <a:rPr lang="en-US" b="1" u="sng" dirty="0" err="1"/>
              <a:t>phối</a:t>
            </a:r>
            <a:r>
              <a:rPr lang="en-US" b="1" u="sng" dirty="0"/>
              <a:t> </a:t>
            </a:r>
            <a:r>
              <a:rPr lang="en-US" b="1" u="sng" dirty="0" err="1"/>
              <a:t>xác</a:t>
            </a:r>
            <a:r>
              <a:rPr lang="en-US" b="1" u="sng" dirty="0"/>
              <a:t> </a:t>
            </a:r>
            <a:r>
              <a:rPr lang="en-US" b="1" u="sng" dirty="0" err="1"/>
              <a:t>suất</a:t>
            </a:r>
            <a:r>
              <a:rPr lang="en-US" u="sng" dirty="0"/>
              <a:t>.</a:t>
            </a:r>
          </a:p>
        </p:txBody>
      </p:sp>
      <p:pic>
        <p:nvPicPr>
          <p:cNvPr id="5" name="Picture 4">
            <a:extLst>
              <a:ext uri="{FF2B5EF4-FFF2-40B4-BE49-F238E27FC236}">
                <a16:creationId xmlns:a16="http://schemas.microsoft.com/office/drawing/2014/main" id="{6F0B040C-283F-56AA-DEBD-D5AFBB3CBB96}"/>
              </a:ext>
            </a:extLst>
          </p:cNvPr>
          <p:cNvPicPr>
            <a:picLocks noChangeAspect="1"/>
          </p:cNvPicPr>
          <p:nvPr/>
        </p:nvPicPr>
        <p:blipFill>
          <a:blip r:embed="rId3"/>
          <a:stretch>
            <a:fillRect/>
          </a:stretch>
        </p:blipFill>
        <p:spPr>
          <a:xfrm>
            <a:off x="2126179" y="1866888"/>
            <a:ext cx="4938294" cy="2368228"/>
          </a:xfrm>
          <a:prstGeom prst="rect">
            <a:avLst/>
          </a:prstGeom>
        </p:spPr>
      </p:pic>
      <p:sp>
        <p:nvSpPr>
          <p:cNvPr id="8" name="TextBox 7">
            <a:extLst>
              <a:ext uri="{FF2B5EF4-FFF2-40B4-BE49-F238E27FC236}">
                <a16:creationId xmlns:a16="http://schemas.microsoft.com/office/drawing/2014/main" id="{11E3BDFB-9D79-3679-AF9B-16199A9152D9}"/>
              </a:ext>
            </a:extLst>
          </p:cNvPr>
          <p:cNvSpPr txBox="1"/>
          <p:nvPr/>
        </p:nvSpPr>
        <p:spPr>
          <a:xfrm>
            <a:off x="880187" y="4575760"/>
            <a:ext cx="4572000" cy="307777"/>
          </a:xfrm>
          <a:prstGeom prst="rect">
            <a:avLst/>
          </a:prstGeom>
          <a:noFill/>
        </p:spPr>
        <p:txBody>
          <a:bodyPr wrap="square">
            <a:spAutoFit/>
          </a:bodyPr>
          <a:lstStyle/>
          <a:p>
            <a:pPr lvl="0" algn="l" rtl="0">
              <a:spcBef>
                <a:spcPts val="0"/>
              </a:spcBef>
              <a:spcAft>
                <a:spcPts val="0"/>
              </a:spcAft>
            </a:pPr>
            <a:r>
              <a:rPr lang="en-US" dirty="0">
                <a:sym typeface="Wingdings" panose="05000000000000000000" pitchFamily="2" charset="2"/>
              </a:rPr>
              <a:t> </a:t>
            </a:r>
            <a:r>
              <a:rPr lang="en-US" dirty="0" err="1">
                <a:sym typeface="Wingdings" panose="05000000000000000000" pitchFamily="2" charset="2"/>
              </a:rPr>
              <a:t>Vậy</a:t>
            </a:r>
            <a:r>
              <a:rPr lang="en-US" dirty="0">
                <a:sym typeface="Wingdings" panose="05000000000000000000" pitchFamily="2" charset="2"/>
              </a:rPr>
              <a:t> “mat” </a:t>
            </a:r>
            <a:r>
              <a:rPr lang="en-US" dirty="0" err="1">
                <a:sym typeface="Wingdings" panose="05000000000000000000" pitchFamily="2" charset="2"/>
              </a:rPr>
              <a:t>có</a:t>
            </a:r>
            <a:r>
              <a:rPr lang="en-US" dirty="0">
                <a:sym typeface="Wingdings" panose="05000000000000000000" pitchFamily="2" charset="2"/>
              </a:rPr>
              <a:t> </a:t>
            </a:r>
            <a:r>
              <a:rPr lang="en-US" dirty="0" err="1">
                <a:sym typeface="Wingdings" panose="05000000000000000000" pitchFamily="2" charset="2"/>
              </a:rPr>
              <a:t>phân</a:t>
            </a:r>
            <a:r>
              <a:rPr lang="en-US" dirty="0">
                <a:sym typeface="Wingdings" panose="05000000000000000000" pitchFamily="2" charset="2"/>
              </a:rPr>
              <a:t> </a:t>
            </a:r>
            <a:r>
              <a:rPr lang="en-US" dirty="0" err="1">
                <a:sym typeface="Wingdings" panose="05000000000000000000" pitchFamily="2" charset="2"/>
              </a:rPr>
              <a:t>phối</a:t>
            </a:r>
            <a:r>
              <a:rPr lang="en-US" dirty="0">
                <a:sym typeface="Wingdings" panose="05000000000000000000" pitchFamily="2" charset="2"/>
              </a:rPr>
              <a:t> </a:t>
            </a:r>
            <a:r>
              <a:rPr lang="en-US" dirty="0" err="1">
                <a:sym typeface="Wingdings" panose="05000000000000000000" pitchFamily="2" charset="2"/>
              </a:rPr>
              <a:t>xác</a:t>
            </a:r>
            <a:r>
              <a:rPr lang="en-US" dirty="0">
                <a:sym typeface="Wingdings" panose="05000000000000000000" pitchFamily="2" charset="2"/>
              </a:rPr>
              <a:t> </a:t>
            </a:r>
            <a:r>
              <a:rPr lang="en-US" dirty="0" err="1">
                <a:sym typeface="Wingdings" panose="05000000000000000000" pitchFamily="2" charset="2"/>
              </a:rPr>
              <a:t>suất</a:t>
            </a:r>
            <a:r>
              <a:rPr lang="en-US" dirty="0">
                <a:sym typeface="Wingdings" panose="05000000000000000000" pitchFamily="2" charset="2"/>
              </a:rPr>
              <a:t> </a:t>
            </a:r>
            <a:r>
              <a:rPr lang="en-US" dirty="0" err="1">
                <a:sym typeface="Wingdings" panose="05000000000000000000" pitchFamily="2" charset="2"/>
              </a:rPr>
              <a:t>cao</a:t>
            </a:r>
            <a:r>
              <a:rPr lang="en-US" dirty="0">
                <a:sym typeface="Wingdings" panose="05000000000000000000" pitchFamily="2" charset="2"/>
              </a:rPr>
              <a:t> </a:t>
            </a:r>
            <a:r>
              <a:rPr lang="en-US" dirty="0" err="1">
                <a:sym typeface="Wingdings" panose="05000000000000000000" pitchFamily="2" charset="2"/>
              </a:rPr>
              <a:t>nhất</a:t>
            </a:r>
            <a:r>
              <a:rPr lang="en-US" dirty="0">
                <a:sym typeface="Wingdings" panose="05000000000000000000" pitchFamily="2" charset="2"/>
              </a:rPr>
              <a:t> (97%) </a:t>
            </a:r>
            <a:r>
              <a:rPr lang="en-US" dirty="0"/>
              <a:t> </a:t>
            </a:r>
          </a:p>
        </p:txBody>
      </p:sp>
      <p:sp>
        <p:nvSpPr>
          <p:cNvPr id="9" name="Subtitle 14">
            <a:extLst>
              <a:ext uri="{FF2B5EF4-FFF2-40B4-BE49-F238E27FC236}">
                <a16:creationId xmlns:a16="http://schemas.microsoft.com/office/drawing/2014/main" id="{4C18C9E4-3294-5D0E-44B3-7A70FFFBC966}"/>
              </a:ext>
            </a:extLst>
          </p:cNvPr>
          <p:cNvSpPr txBox="1">
            <a:spLocks/>
          </p:cNvSpPr>
          <p:nvPr/>
        </p:nvSpPr>
        <p:spPr>
          <a:xfrm>
            <a:off x="419111" y="15284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LLM (Large Language Model)</a:t>
            </a:r>
          </a:p>
        </p:txBody>
      </p:sp>
    </p:spTree>
    <p:extLst>
      <p:ext uri="{BB962C8B-B14F-4D97-AF65-F5344CB8AC3E}">
        <p14:creationId xmlns:p14="http://schemas.microsoft.com/office/powerpoint/2010/main" val="40740860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ubtitle 14">
            <a:extLst>
              <a:ext uri="{FF2B5EF4-FFF2-40B4-BE49-F238E27FC236}">
                <a16:creationId xmlns:a16="http://schemas.microsoft.com/office/drawing/2014/main" id="{4C18C9E4-3294-5D0E-44B3-7A70FFFBC966}"/>
              </a:ext>
            </a:extLst>
          </p:cNvPr>
          <p:cNvSpPr txBox="1">
            <a:spLocks/>
          </p:cNvSpPr>
          <p:nvPr/>
        </p:nvSpPr>
        <p:spPr>
          <a:xfrm>
            <a:off x="419111" y="15284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Softmax</a:t>
            </a:r>
            <a:endParaRPr lang="en-US" dirty="0">
              <a:solidFill>
                <a:schemeClr val="accent1">
                  <a:lumMod val="50000"/>
                </a:schemeClr>
              </a:solidFill>
            </a:endParaRPr>
          </a:p>
        </p:txBody>
      </p:sp>
      <p:pic>
        <p:nvPicPr>
          <p:cNvPr id="3" name="Picture 2">
            <a:extLst>
              <a:ext uri="{FF2B5EF4-FFF2-40B4-BE49-F238E27FC236}">
                <a16:creationId xmlns:a16="http://schemas.microsoft.com/office/drawing/2014/main" id="{93C06E33-1387-CE32-CEC9-394C459A8A5D}"/>
              </a:ext>
            </a:extLst>
          </p:cNvPr>
          <p:cNvPicPr>
            <a:picLocks noChangeAspect="1"/>
          </p:cNvPicPr>
          <p:nvPr/>
        </p:nvPicPr>
        <p:blipFill>
          <a:blip r:embed="rId3"/>
          <a:stretch>
            <a:fillRect/>
          </a:stretch>
        </p:blipFill>
        <p:spPr>
          <a:xfrm>
            <a:off x="1666644" y="1672236"/>
            <a:ext cx="5810711" cy="2826984"/>
          </a:xfrm>
          <a:prstGeom prst="rect">
            <a:avLst/>
          </a:prstGeom>
        </p:spPr>
      </p:pic>
      <p:pic>
        <p:nvPicPr>
          <p:cNvPr id="7" name="Picture 6">
            <a:extLst>
              <a:ext uri="{FF2B5EF4-FFF2-40B4-BE49-F238E27FC236}">
                <a16:creationId xmlns:a16="http://schemas.microsoft.com/office/drawing/2014/main" id="{B078AE43-BF10-6028-61C2-D350934A9A16}"/>
              </a:ext>
            </a:extLst>
          </p:cNvPr>
          <p:cNvPicPr>
            <a:picLocks noChangeAspect="1"/>
          </p:cNvPicPr>
          <p:nvPr/>
        </p:nvPicPr>
        <p:blipFill>
          <a:blip r:embed="rId4"/>
          <a:stretch>
            <a:fillRect/>
          </a:stretch>
        </p:blipFill>
        <p:spPr>
          <a:xfrm>
            <a:off x="2766902" y="704900"/>
            <a:ext cx="3610193" cy="720666"/>
          </a:xfrm>
          <a:prstGeom prst="rect">
            <a:avLst/>
          </a:prstGeom>
        </p:spPr>
      </p:pic>
    </p:spTree>
    <p:extLst>
      <p:ext uri="{BB962C8B-B14F-4D97-AF65-F5344CB8AC3E}">
        <p14:creationId xmlns:p14="http://schemas.microsoft.com/office/powerpoint/2010/main" val="5962728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AA73876-8025-BEDF-29E7-9383070CB0E5}"/>
              </a:ext>
            </a:extLst>
          </p:cNvPr>
          <p:cNvSpPr txBox="1"/>
          <p:nvPr/>
        </p:nvSpPr>
        <p:spPr>
          <a:xfrm>
            <a:off x="985933" y="694313"/>
            <a:ext cx="7430278" cy="3754874"/>
          </a:xfrm>
          <a:prstGeom prst="rect">
            <a:avLst/>
          </a:prstGeom>
          <a:noFill/>
        </p:spPr>
        <p:txBody>
          <a:bodyPr wrap="square">
            <a:spAutoFit/>
          </a:bodyPr>
          <a:lstStyle/>
          <a:p>
            <a:pPr marL="285750" lvl="0" indent="-285750" algn="l" rtl="0">
              <a:spcBef>
                <a:spcPts val="0"/>
              </a:spcBef>
              <a:spcAft>
                <a:spcPts val="0"/>
              </a:spcAft>
              <a:buFont typeface="Wingdings" panose="05000000000000000000" pitchFamily="2" charset="2"/>
              <a:buChar char="q"/>
            </a:pPr>
            <a:r>
              <a:rPr lang="en-US" dirty="0" err="1"/>
              <a:t>Ứng</a:t>
            </a:r>
            <a:r>
              <a:rPr lang="en-US" dirty="0"/>
              <a:t> </a:t>
            </a:r>
            <a:r>
              <a:rPr lang="en-US" dirty="0" err="1"/>
              <a:t>dụng</a:t>
            </a:r>
            <a:r>
              <a:rPr lang="en-US" dirty="0"/>
              <a:t> </a:t>
            </a:r>
            <a:r>
              <a:rPr lang="en-US" b="1" dirty="0" err="1"/>
              <a:t>dự</a:t>
            </a:r>
            <a:r>
              <a:rPr lang="en-US" b="1" dirty="0"/>
              <a:t> </a:t>
            </a:r>
            <a:r>
              <a:rPr lang="en-US" b="1" dirty="0" err="1"/>
              <a:t>đoán</a:t>
            </a:r>
            <a:r>
              <a:rPr lang="en-US" b="1" dirty="0"/>
              <a:t> </a:t>
            </a:r>
            <a:r>
              <a:rPr lang="en-US" b="1" dirty="0" err="1"/>
              <a:t>từ</a:t>
            </a:r>
            <a:r>
              <a:rPr lang="en-US" b="1" dirty="0"/>
              <a:t> </a:t>
            </a:r>
            <a:r>
              <a:rPr lang="en-US" b="1" dirty="0" err="1"/>
              <a:t>tiếp</a:t>
            </a:r>
            <a:r>
              <a:rPr lang="en-US" b="1" dirty="0"/>
              <a:t> </a:t>
            </a:r>
            <a:r>
              <a:rPr lang="en-US" b="1" dirty="0" err="1"/>
              <a:t>theo</a:t>
            </a:r>
            <a:r>
              <a:rPr lang="en-US" dirty="0" err="1"/>
              <a:t>.</a:t>
            </a:r>
            <a:r>
              <a:rPr lang="en-US" dirty="0"/>
              <a:t> </a:t>
            </a:r>
            <a:r>
              <a:rPr lang="en-US" dirty="0" err="1"/>
              <a:t>Có</a:t>
            </a:r>
            <a:r>
              <a:rPr lang="en-US" dirty="0"/>
              <a:t> </a:t>
            </a:r>
            <a:r>
              <a:rPr lang="en-US" dirty="0" err="1"/>
              <a:t>thể</a:t>
            </a:r>
            <a:r>
              <a:rPr lang="en-US" dirty="0"/>
              <a:t> </a:t>
            </a:r>
            <a:r>
              <a:rPr lang="en-US" dirty="0" err="1"/>
              <a:t>thực</a:t>
            </a:r>
            <a:r>
              <a:rPr lang="en-US" dirty="0"/>
              <a:t> </a:t>
            </a:r>
            <a:r>
              <a:rPr lang="en-US" dirty="0" err="1"/>
              <a:t>hiện</a:t>
            </a:r>
            <a:r>
              <a:rPr lang="en-US" dirty="0"/>
              <a:t> </a:t>
            </a:r>
            <a:r>
              <a:rPr lang="en-US" dirty="0" err="1"/>
              <a:t>rất</a:t>
            </a:r>
            <a:r>
              <a:rPr lang="en-US" dirty="0"/>
              <a:t> </a:t>
            </a:r>
            <a:r>
              <a:rPr lang="en-US" dirty="0" err="1"/>
              <a:t>nhiều</a:t>
            </a:r>
            <a:r>
              <a:rPr lang="en-US" dirty="0"/>
              <a:t> </a:t>
            </a:r>
            <a:r>
              <a:rPr lang="en-US" dirty="0" err="1"/>
              <a:t>tác</a:t>
            </a:r>
            <a:r>
              <a:rPr lang="en-US" dirty="0"/>
              <a:t> </a:t>
            </a:r>
            <a:r>
              <a:rPr lang="en-US" dirty="0" err="1"/>
              <a:t>vụ</a:t>
            </a:r>
            <a:r>
              <a:rPr lang="en-US" dirty="0"/>
              <a:t> </a:t>
            </a:r>
            <a:r>
              <a:rPr lang="en-US" dirty="0" err="1"/>
              <a:t>khác</a:t>
            </a:r>
            <a:r>
              <a:rPr lang="en-US" dirty="0"/>
              <a:t> </a:t>
            </a:r>
            <a:r>
              <a:rPr lang="en-US" dirty="0" err="1"/>
              <a:t>nhau</a:t>
            </a:r>
            <a:r>
              <a:rPr lang="en-US" dirty="0"/>
              <a:t>:</a:t>
            </a:r>
          </a:p>
          <a:p>
            <a:pPr marL="285750" lvl="0" indent="-285750" algn="l" rtl="0">
              <a:spcBef>
                <a:spcPts val="0"/>
              </a:spcBef>
              <a:spcAft>
                <a:spcPts val="0"/>
              </a:spcAft>
              <a:buFont typeface="Arial" panose="020B0604020202020204" pitchFamily="34" charset="0"/>
              <a:buChar char="•"/>
            </a:pPr>
            <a:r>
              <a:rPr lang="en-US" dirty="0" err="1"/>
              <a:t>Phản</a:t>
            </a:r>
            <a:r>
              <a:rPr lang="en-US" dirty="0"/>
              <a:t> </a:t>
            </a:r>
            <a:r>
              <a:rPr lang="en-US" dirty="0" err="1"/>
              <a:t>hồi</a:t>
            </a:r>
            <a:r>
              <a:rPr lang="en-US" dirty="0"/>
              <a:t> </a:t>
            </a:r>
            <a:r>
              <a:rPr lang="en-US" dirty="0" err="1"/>
              <a:t>một</a:t>
            </a:r>
            <a:r>
              <a:rPr lang="en-US" dirty="0"/>
              <a:t> </a:t>
            </a:r>
            <a:r>
              <a:rPr lang="en-US" dirty="0" err="1"/>
              <a:t>yêu</a:t>
            </a:r>
            <a:r>
              <a:rPr lang="en-US" dirty="0"/>
              <a:t> </a:t>
            </a:r>
            <a:r>
              <a:rPr lang="en-US" dirty="0" err="1"/>
              <a:t>cầu</a:t>
            </a:r>
            <a:r>
              <a:rPr lang="en-US" dirty="0"/>
              <a:t> </a:t>
            </a:r>
            <a:r>
              <a:rPr lang="en-US" dirty="0" err="1"/>
              <a:t>bất</a:t>
            </a:r>
            <a:r>
              <a:rPr lang="en-US" dirty="0"/>
              <a:t> </a:t>
            </a:r>
            <a:r>
              <a:rPr lang="en-US" dirty="0" err="1"/>
              <a:t>kỳ</a:t>
            </a:r>
            <a:r>
              <a:rPr lang="en-US" dirty="0"/>
              <a:t> </a:t>
            </a:r>
            <a:r>
              <a:rPr lang="en-US" dirty="0" err="1"/>
              <a:t>của</a:t>
            </a:r>
            <a:r>
              <a:rPr lang="en-US" dirty="0"/>
              <a:t> </a:t>
            </a:r>
            <a:r>
              <a:rPr lang="en-US" dirty="0" err="1"/>
              <a:t>người</a:t>
            </a:r>
            <a:r>
              <a:rPr lang="en-US" dirty="0"/>
              <a:t> </a:t>
            </a:r>
            <a:r>
              <a:rPr lang="en-US" dirty="0" err="1"/>
              <a:t>dùng</a:t>
            </a:r>
            <a:endParaRPr lang="en-US" dirty="0"/>
          </a:p>
          <a:p>
            <a:r>
              <a:rPr lang="en-US" dirty="0"/>
              <a:t>	- </a:t>
            </a:r>
            <a:r>
              <a:rPr lang="en-US" dirty="0" err="1"/>
              <a:t>Có</a:t>
            </a:r>
            <a:r>
              <a:rPr lang="en-US" dirty="0"/>
              <a:t> </a:t>
            </a:r>
            <a:r>
              <a:rPr lang="en-US" dirty="0" err="1"/>
              <a:t>khả</a:t>
            </a:r>
            <a:r>
              <a:rPr lang="en-US" dirty="0"/>
              <a:t> </a:t>
            </a:r>
            <a:r>
              <a:rPr lang="en-US" dirty="0" err="1"/>
              <a:t>năng</a:t>
            </a:r>
            <a:r>
              <a:rPr lang="en-US" dirty="0"/>
              <a:t> </a:t>
            </a:r>
            <a:r>
              <a:rPr lang="en-US" dirty="0" err="1"/>
              <a:t>trả</a:t>
            </a:r>
            <a:r>
              <a:rPr lang="en-US" dirty="0"/>
              <a:t> </a:t>
            </a:r>
            <a:r>
              <a:rPr lang="en-US" dirty="0" err="1"/>
              <a:t>lời</a:t>
            </a:r>
            <a:r>
              <a:rPr lang="en-US" dirty="0"/>
              <a:t> </a:t>
            </a:r>
            <a:r>
              <a:rPr lang="en-US" dirty="0" err="1"/>
              <a:t>câu</a:t>
            </a:r>
            <a:r>
              <a:rPr lang="en-US" dirty="0"/>
              <a:t> </a:t>
            </a:r>
            <a:r>
              <a:rPr lang="en-US" dirty="0" err="1"/>
              <a:t>hỏi</a:t>
            </a:r>
            <a:r>
              <a:rPr lang="en-US" dirty="0"/>
              <a:t>, </a:t>
            </a:r>
            <a:r>
              <a:rPr lang="en-US" dirty="0" err="1"/>
              <a:t>viết</a:t>
            </a:r>
            <a:r>
              <a:rPr lang="en-US" dirty="0"/>
              <a:t> </a:t>
            </a:r>
            <a:r>
              <a:rPr lang="en-US" dirty="0" err="1"/>
              <a:t>bài</a:t>
            </a:r>
            <a:r>
              <a:rPr lang="en-US" dirty="0"/>
              <a:t>, </a:t>
            </a:r>
            <a:r>
              <a:rPr lang="en-US" dirty="0" err="1"/>
              <a:t>dịch</a:t>
            </a:r>
            <a:r>
              <a:rPr lang="en-US" dirty="0"/>
              <a:t> </a:t>
            </a:r>
            <a:r>
              <a:rPr lang="en-US" dirty="0" err="1"/>
              <a:t>ngôn</a:t>
            </a:r>
            <a:r>
              <a:rPr lang="en-US" dirty="0"/>
              <a:t> </a:t>
            </a:r>
            <a:r>
              <a:rPr lang="en-US" dirty="0" err="1"/>
              <a:t>ngữ</a:t>
            </a:r>
            <a:r>
              <a:rPr lang="en-US" dirty="0"/>
              <a:t>, </a:t>
            </a:r>
            <a:r>
              <a:rPr lang="en-US" dirty="0" err="1"/>
              <a:t>trò</a:t>
            </a:r>
            <a:r>
              <a:rPr lang="en-US" dirty="0"/>
              <a:t> </a:t>
            </a:r>
            <a:r>
              <a:rPr lang="en-US" dirty="0" err="1"/>
              <a:t>chuyện</a:t>
            </a:r>
            <a:r>
              <a:rPr lang="en-US" dirty="0"/>
              <a:t>.</a:t>
            </a:r>
          </a:p>
          <a:p>
            <a:pPr lvl="5"/>
            <a:r>
              <a:rPr lang="en-US" dirty="0"/>
              <a:t>	- </a:t>
            </a:r>
            <a:r>
              <a:rPr lang="en-US" dirty="0" err="1"/>
              <a:t>Xử</a:t>
            </a:r>
            <a:r>
              <a:rPr lang="en-US" dirty="0"/>
              <a:t> </a:t>
            </a:r>
            <a:r>
              <a:rPr lang="en-US" dirty="0" err="1"/>
              <a:t>lý</a:t>
            </a:r>
            <a:r>
              <a:rPr lang="en-US" dirty="0"/>
              <a:t> </a:t>
            </a:r>
            <a:r>
              <a:rPr lang="en-US" dirty="0" err="1"/>
              <a:t>ngôn</a:t>
            </a:r>
            <a:r>
              <a:rPr lang="en-US" dirty="0"/>
              <a:t> </a:t>
            </a:r>
            <a:r>
              <a:rPr lang="en-US" dirty="0" err="1"/>
              <a:t>ngữ</a:t>
            </a:r>
            <a:r>
              <a:rPr lang="en-US" dirty="0"/>
              <a:t> </a:t>
            </a:r>
            <a:r>
              <a:rPr lang="en-US" dirty="0" err="1"/>
              <a:t>mạnh</a:t>
            </a:r>
            <a:r>
              <a:rPr lang="en-US" dirty="0"/>
              <a:t> </a:t>
            </a:r>
            <a:r>
              <a:rPr lang="en-US" dirty="0" err="1"/>
              <a:t>mẽ</a:t>
            </a:r>
            <a:r>
              <a:rPr lang="en-US" dirty="0"/>
              <a:t>, </a:t>
            </a:r>
            <a:r>
              <a:rPr lang="en-US" dirty="0" err="1"/>
              <a:t>hiểu</a:t>
            </a:r>
            <a:r>
              <a:rPr lang="en-US" dirty="0"/>
              <a:t> </a:t>
            </a:r>
            <a:r>
              <a:rPr lang="en-US" dirty="0" err="1"/>
              <a:t>ngữ</a:t>
            </a:r>
            <a:r>
              <a:rPr lang="en-US" dirty="0"/>
              <a:t> </a:t>
            </a:r>
            <a:r>
              <a:rPr lang="en-US" dirty="0" err="1"/>
              <a:t>nghĩa</a:t>
            </a:r>
            <a:r>
              <a:rPr lang="en-US" dirty="0"/>
              <a:t> </a:t>
            </a:r>
            <a:r>
              <a:rPr lang="en-US" dirty="0" err="1"/>
              <a:t>và</a:t>
            </a:r>
            <a:r>
              <a:rPr lang="en-US" dirty="0"/>
              <a:t> </a:t>
            </a:r>
            <a:r>
              <a:rPr lang="en-US" dirty="0" err="1"/>
              <a:t>ngữ</a:t>
            </a:r>
            <a:r>
              <a:rPr lang="en-US" dirty="0"/>
              <a:t> </a:t>
            </a:r>
            <a:r>
              <a:rPr lang="en-US" dirty="0" err="1"/>
              <a:t>cảnh</a:t>
            </a:r>
            <a:r>
              <a:rPr lang="en-US" dirty="0"/>
              <a:t> </a:t>
            </a:r>
            <a:r>
              <a:rPr lang="en-US" dirty="0" err="1"/>
              <a:t>chính</a:t>
            </a:r>
            <a:r>
              <a:rPr lang="en-US" dirty="0"/>
              <a:t> </a:t>
            </a:r>
            <a:r>
              <a:rPr lang="en-US" dirty="0" err="1"/>
              <a:t>xác</a:t>
            </a:r>
            <a:r>
              <a:rPr lang="en-US" dirty="0"/>
              <a:t>.</a:t>
            </a:r>
          </a:p>
          <a:p>
            <a:pPr lvl="5"/>
            <a:r>
              <a:rPr lang="en-US" dirty="0"/>
              <a:t>	- </a:t>
            </a:r>
            <a:r>
              <a:rPr lang="en-US" dirty="0" err="1"/>
              <a:t>Tạo</a:t>
            </a:r>
            <a:r>
              <a:rPr lang="en-US" dirty="0"/>
              <a:t> </a:t>
            </a:r>
            <a:r>
              <a:rPr lang="en-US" dirty="0" err="1"/>
              <a:t>ra</a:t>
            </a:r>
            <a:r>
              <a:rPr lang="en-US" dirty="0"/>
              <a:t> </a:t>
            </a:r>
            <a:r>
              <a:rPr lang="en-US" dirty="0" err="1"/>
              <a:t>phản</a:t>
            </a:r>
            <a:r>
              <a:rPr lang="en-US" dirty="0"/>
              <a:t> </a:t>
            </a:r>
            <a:r>
              <a:rPr lang="en-US" dirty="0" err="1"/>
              <a:t>hồi</a:t>
            </a:r>
            <a:r>
              <a:rPr lang="en-US" dirty="0"/>
              <a:t> </a:t>
            </a:r>
            <a:r>
              <a:rPr lang="en-US" dirty="0" err="1"/>
              <a:t>linh</a:t>
            </a:r>
            <a:r>
              <a:rPr lang="en-US" dirty="0"/>
              <a:t> </a:t>
            </a:r>
            <a:r>
              <a:rPr lang="en-US" dirty="0" err="1"/>
              <a:t>hoạt</a:t>
            </a:r>
            <a:r>
              <a:rPr lang="en-US" dirty="0"/>
              <a:t> </a:t>
            </a:r>
            <a:r>
              <a:rPr lang="en-US" dirty="0" err="1"/>
              <a:t>và</a:t>
            </a:r>
            <a:r>
              <a:rPr lang="en-US" dirty="0"/>
              <a:t> </a:t>
            </a:r>
            <a:r>
              <a:rPr lang="en-US" dirty="0" err="1"/>
              <a:t>thông</a:t>
            </a:r>
            <a:r>
              <a:rPr lang="en-US" dirty="0"/>
              <a:t> </a:t>
            </a:r>
            <a:r>
              <a:rPr lang="en-US" dirty="0" err="1"/>
              <a:t>minh</a:t>
            </a:r>
            <a:r>
              <a:rPr lang="en-US" dirty="0"/>
              <a:t>.</a:t>
            </a:r>
          </a:p>
          <a:p>
            <a:pPr lvl="0" algn="l" rtl="0">
              <a:spcBef>
                <a:spcPts val="0"/>
              </a:spcBef>
              <a:spcAft>
                <a:spcPts val="0"/>
              </a:spcAft>
            </a:pPr>
            <a:r>
              <a:rPr lang="en-US" dirty="0"/>
              <a:t>	</a:t>
            </a:r>
            <a:r>
              <a:rPr lang="en-US" dirty="0" err="1"/>
              <a:t>Kể</a:t>
            </a:r>
            <a:r>
              <a:rPr lang="en-US" dirty="0"/>
              <a:t> </a:t>
            </a:r>
            <a:r>
              <a:rPr lang="en-US" dirty="0" err="1"/>
              <a:t>cả</a:t>
            </a:r>
            <a:r>
              <a:rPr lang="en-US" dirty="0"/>
              <a:t> </a:t>
            </a:r>
            <a:r>
              <a:rPr lang="en-US" dirty="0" err="1"/>
              <a:t>viết</a:t>
            </a:r>
            <a:r>
              <a:rPr lang="en-US" dirty="0"/>
              <a:t> </a:t>
            </a:r>
            <a:r>
              <a:rPr lang="en-US" dirty="0" err="1"/>
              <a:t>mã</a:t>
            </a:r>
            <a:r>
              <a:rPr lang="en-US" dirty="0"/>
              <a:t> </a:t>
            </a:r>
            <a:r>
              <a:rPr lang="en-US" dirty="0" err="1"/>
              <a:t>nguồn</a:t>
            </a:r>
            <a:r>
              <a:rPr lang="en-US" dirty="0"/>
              <a:t>, </a:t>
            </a:r>
            <a:r>
              <a:rPr lang="en-US" dirty="0" err="1"/>
              <a:t>thiết</a:t>
            </a:r>
            <a:r>
              <a:rPr lang="en-US" dirty="0"/>
              <a:t> </a:t>
            </a:r>
            <a:r>
              <a:rPr lang="en-US" dirty="0" err="1"/>
              <a:t>kế</a:t>
            </a:r>
            <a:r>
              <a:rPr lang="en-US" dirty="0"/>
              <a:t> slide, </a:t>
            </a:r>
            <a:r>
              <a:rPr lang="en-US" dirty="0" err="1"/>
              <a:t>tạo</a:t>
            </a:r>
            <a:r>
              <a:rPr lang="en-US" dirty="0"/>
              <a:t> </a:t>
            </a:r>
            <a:r>
              <a:rPr lang="en-US" dirty="0" err="1"/>
              <a:t>trang</a:t>
            </a:r>
            <a:r>
              <a:rPr lang="en-US" dirty="0"/>
              <a:t> web,…</a:t>
            </a:r>
          </a:p>
          <a:p>
            <a:pPr lvl="0" algn="l" rtl="0">
              <a:spcBef>
                <a:spcPts val="0"/>
              </a:spcBef>
              <a:spcAft>
                <a:spcPts val="0"/>
              </a:spcAft>
            </a:pPr>
            <a:endParaRPr lang="en-US" dirty="0"/>
          </a:p>
          <a:p>
            <a:pPr marL="285750" lvl="0" indent="-285750" algn="l" rtl="0">
              <a:spcBef>
                <a:spcPts val="0"/>
              </a:spcBef>
              <a:spcAft>
                <a:spcPts val="0"/>
              </a:spcAft>
              <a:buFont typeface="Arial" panose="020B0604020202020204" pitchFamily="34" charset="0"/>
              <a:buChar char="•"/>
            </a:pPr>
            <a:r>
              <a:rPr lang="en-US" dirty="0" err="1"/>
              <a:t>Mô</a:t>
            </a:r>
            <a:r>
              <a:rPr lang="en-US" dirty="0"/>
              <a:t> </a:t>
            </a:r>
            <a:r>
              <a:rPr lang="en-US" dirty="0" err="1"/>
              <a:t>phỏng</a:t>
            </a:r>
            <a:r>
              <a:rPr lang="en-US" dirty="0"/>
              <a:t> </a:t>
            </a:r>
            <a:r>
              <a:rPr lang="en-US" dirty="0" err="1"/>
              <a:t>suy</a:t>
            </a:r>
            <a:r>
              <a:rPr lang="en-US" dirty="0"/>
              <a:t> </a:t>
            </a:r>
            <a:r>
              <a:rPr lang="en-US" dirty="0" err="1"/>
              <a:t>nghĩ</a:t>
            </a:r>
            <a:r>
              <a:rPr lang="en-US" dirty="0"/>
              <a:t> </a:t>
            </a:r>
            <a:r>
              <a:rPr lang="en-US" dirty="0" err="1"/>
              <a:t>như</a:t>
            </a:r>
            <a:r>
              <a:rPr lang="en-US" dirty="0"/>
              <a:t> con </a:t>
            </a:r>
            <a:r>
              <a:rPr lang="en-US" dirty="0" err="1"/>
              <a:t>người</a:t>
            </a:r>
            <a:endParaRPr lang="en-US" dirty="0"/>
          </a:p>
          <a:p>
            <a:pPr lvl="0" algn="l" rtl="0">
              <a:spcBef>
                <a:spcPts val="0"/>
              </a:spcBef>
              <a:spcAft>
                <a:spcPts val="0"/>
              </a:spcAft>
            </a:pPr>
            <a:r>
              <a:rPr lang="en-US" dirty="0"/>
              <a:t>	</a:t>
            </a:r>
            <a:r>
              <a:rPr lang="en-US" u="sng" dirty="0"/>
              <a:t>Input</a:t>
            </a:r>
            <a:r>
              <a:rPr lang="en-US" dirty="0"/>
              <a:t>: </a:t>
            </a:r>
            <a:r>
              <a:rPr lang="en-US" dirty="0" err="1">
                <a:solidFill>
                  <a:srgbClr val="0070C0"/>
                </a:solidFill>
              </a:rPr>
              <a:t>Giới</a:t>
            </a:r>
            <a:r>
              <a:rPr lang="en-US" dirty="0">
                <a:solidFill>
                  <a:srgbClr val="0070C0"/>
                </a:solidFill>
              </a:rPr>
              <a:t> </a:t>
            </a:r>
            <a:r>
              <a:rPr lang="en-US" dirty="0" err="1">
                <a:solidFill>
                  <a:srgbClr val="0070C0"/>
                </a:solidFill>
              </a:rPr>
              <a:t>thiệu</a:t>
            </a:r>
            <a:r>
              <a:rPr lang="en-US" dirty="0">
                <a:solidFill>
                  <a:srgbClr val="0070C0"/>
                </a:solidFill>
              </a:rPr>
              <a:t> </a:t>
            </a:r>
            <a:r>
              <a:rPr lang="en-US" dirty="0" err="1">
                <a:solidFill>
                  <a:srgbClr val="0070C0"/>
                </a:solidFill>
              </a:rPr>
              <a:t>về</a:t>
            </a:r>
            <a:r>
              <a:rPr lang="en-US" dirty="0">
                <a:solidFill>
                  <a:srgbClr val="0070C0"/>
                </a:solidFill>
              </a:rPr>
              <a:t> Hà </a:t>
            </a:r>
            <a:r>
              <a:rPr lang="en-US" dirty="0" err="1">
                <a:solidFill>
                  <a:srgbClr val="0070C0"/>
                </a:solidFill>
              </a:rPr>
              <a:t>Nội</a:t>
            </a:r>
            <a:endParaRPr lang="en-US" dirty="0">
              <a:solidFill>
                <a:srgbClr val="0070C0"/>
              </a:solidFill>
            </a:endParaRPr>
          </a:p>
          <a:p>
            <a:pPr lvl="0" algn="l" rtl="0">
              <a:spcBef>
                <a:spcPts val="0"/>
              </a:spcBef>
              <a:spcAft>
                <a:spcPts val="0"/>
              </a:spcAft>
            </a:pPr>
            <a:r>
              <a:rPr lang="en-US" dirty="0"/>
              <a:t>	</a:t>
            </a:r>
            <a:r>
              <a:rPr lang="en-US" u="sng" dirty="0"/>
              <a:t>LLM Output</a:t>
            </a:r>
            <a:r>
              <a:rPr lang="en-US" dirty="0"/>
              <a:t>: </a:t>
            </a:r>
            <a:r>
              <a:rPr lang="en-US" dirty="0">
                <a:solidFill>
                  <a:srgbClr val="FF0000"/>
                </a:solidFill>
              </a:rPr>
              <a:t>Hà </a:t>
            </a:r>
            <a:r>
              <a:rPr lang="en-US" dirty="0" err="1">
                <a:solidFill>
                  <a:srgbClr val="FF0000"/>
                </a:solidFill>
              </a:rPr>
              <a:t>Nội</a:t>
            </a:r>
            <a:r>
              <a:rPr lang="en-US" dirty="0">
                <a:solidFill>
                  <a:srgbClr val="FF0000"/>
                </a:solidFill>
              </a:rPr>
              <a:t> </a:t>
            </a:r>
            <a:r>
              <a:rPr lang="en-US" dirty="0" err="1">
                <a:solidFill>
                  <a:srgbClr val="FF0000"/>
                </a:solidFill>
              </a:rPr>
              <a:t>là</a:t>
            </a:r>
            <a:r>
              <a:rPr lang="en-US" dirty="0">
                <a:solidFill>
                  <a:srgbClr val="FF0000"/>
                </a:solidFill>
              </a:rPr>
              <a:t> </a:t>
            </a:r>
            <a:r>
              <a:rPr lang="en-US" dirty="0" err="1">
                <a:solidFill>
                  <a:srgbClr val="FF0000"/>
                </a:solidFill>
              </a:rPr>
              <a:t>thủ</a:t>
            </a:r>
            <a:r>
              <a:rPr lang="en-US" dirty="0">
                <a:solidFill>
                  <a:srgbClr val="FF0000"/>
                </a:solidFill>
              </a:rPr>
              <a:t> </a:t>
            </a:r>
            <a:r>
              <a:rPr lang="en-US" dirty="0" err="1">
                <a:solidFill>
                  <a:srgbClr val="FF0000"/>
                </a:solidFill>
              </a:rPr>
              <a:t>đô</a:t>
            </a:r>
            <a:r>
              <a:rPr lang="en-US" dirty="0">
                <a:solidFill>
                  <a:srgbClr val="FF0000"/>
                </a:solidFill>
              </a:rPr>
              <a:t> </a:t>
            </a:r>
            <a:r>
              <a:rPr lang="en-US" dirty="0" err="1">
                <a:solidFill>
                  <a:srgbClr val="FF0000"/>
                </a:solidFill>
              </a:rPr>
              <a:t>của</a:t>
            </a:r>
            <a:r>
              <a:rPr lang="en-US" dirty="0">
                <a:solidFill>
                  <a:srgbClr val="FF0000"/>
                </a:solidFill>
              </a:rPr>
              <a:t> </a:t>
            </a:r>
            <a:r>
              <a:rPr lang="en-US" dirty="0" err="1">
                <a:solidFill>
                  <a:srgbClr val="FF0000"/>
                </a:solidFill>
              </a:rPr>
              <a:t>nước</a:t>
            </a:r>
            <a:r>
              <a:rPr lang="en-US" dirty="0">
                <a:solidFill>
                  <a:srgbClr val="FF0000"/>
                </a:solidFill>
              </a:rPr>
              <a:t> </a:t>
            </a:r>
            <a:r>
              <a:rPr lang="en-US" dirty="0" err="1">
                <a:solidFill>
                  <a:srgbClr val="FF0000"/>
                </a:solidFill>
              </a:rPr>
              <a:t>Việt</a:t>
            </a:r>
            <a:r>
              <a:rPr lang="en-US" dirty="0">
                <a:solidFill>
                  <a:srgbClr val="FF0000"/>
                </a:solidFill>
              </a:rPr>
              <a:t> Nam...</a:t>
            </a:r>
          </a:p>
          <a:p>
            <a:pPr lvl="0" algn="l" rtl="0">
              <a:spcBef>
                <a:spcPts val="0"/>
              </a:spcBef>
              <a:spcAft>
                <a:spcPts val="0"/>
              </a:spcAft>
            </a:pPr>
            <a:endParaRPr lang="en-US" dirty="0"/>
          </a:p>
          <a:p>
            <a:pPr lvl="0" algn="l" rtl="0">
              <a:spcBef>
                <a:spcPts val="0"/>
              </a:spcBef>
              <a:spcAft>
                <a:spcPts val="0"/>
              </a:spcAft>
            </a:pPr>
            <a:r>
              <a:rPr lang="en-US" dirty="0"/>
              <a:t>	</a:t>
            </a:r>
            <a:r>
              <a:rPr lang="en-US" u="sng" dirty="0"/>
              <a:t>Input</a:t>
            </a:r>
            <a:r>
              <a:rPr lang="en-US" dirty="0"/>
              <a:t>: </a:t>
            </a:r>
            <a:r>
              <a:rPr lang="en-US" dirty="0">
                <a:solidFill>
                  <a:srgbClr val="0070C0"/>
                </a:solidFill>
              </a:rPr>
              <a:t>Thông </a:t>
            </a:r>
            <a:r>
              <a:rPr lang="en-US" dirty="0" err="1">
                <a:solidFill>
                  <a:srgbClr val="0070C0"/>
                </a:solidFill>
              </a:rPr>
              <a:t>số</a:t>
            </a:r>
            <a:r>
              <a:rPr lang="en-US" dirty="0">
                <a:solidFill>
                  <a:srgbClr val="0070C0"/>
                </a:solidFill>
              </a:rPr>
              <a:t> </a:t>
            </a:r>
            <a:r>
              <a:rPr lang="en-US" dirty="0" err="1">
                <a:solidFill>
                  <a:srgbClr val="0070C0"/>
                </a:solidFill>
              </a:rPr>
              <a:t>xe</a:t>
            </a:r>
            <a:r>
              <a:rPr lang="en-US" dirty="0">
                <a:solidFill>
                  <a:srgbClr val="0070C0"/>
                </a:solidFill>
              </a:rPr>
              <a:t> Toyota CRV</a:t>
            </a:r>
          </a:p>
          <a:p>
            <a:pPr lvl="0" algn="l" rtl="0">
              <a:spcBef>
                <a:spcPts val="0"/>
              </a:spcBef>
              <a:spcAft>
                <a:spcPts val="0"/>
              </a:spcAft>
            </a:pPr>
            <a:r>
              <a:rPr lang="en-US" dirty="0"/>
              <a:t>	</a:t>
            </a:r>
            <a:r>
              <a:rPr lang="en-US" u="sng" dirty="0"/>
              <a:t>LLM Output</a:t>
            </a:r>
            <a:r>
              <a:rPr lang="en-US" dirty="0"/>
              <a:t>: </a:t>
            </a:r>
            <a:r>
              <a:rPr lang="en-US" dirty="0">
                <a:solidFill>
                  <a:srgbClr val="FF0000"/>
                </a:solidFill>
              </a:rPr>
              <a:t>Ồ, </a:t>
            </a:r>
            <a:r>
              <a:rPr lang="en-US" dirty="0" err="1">
                <a:solidFill>
                  <a:srgbClr val="FF0000"/>
                </a:solidFill>
              </a:rPr>
              <a:t>có</a:t>
            </a:r>
            <a:r>
              <a:rPr lang="en-US" dirty="0">
                <a:solidFill>
                  <a:srgbClr val="FF0000"/>
                </a:solidFill>
              </a:rPr>
              <a:t> </a:t>
            </a:r>
            <a:r>
              <a:rPr lang="en-US" dirty="0" err="1">
                <a:solidFill>
                  <a:srgbClr val="FF0000"/>
                </a:solidFill>
              </a:rPr>
              <a:t>vẻ</a:t>
            </a:r>
            <a:r>
              <a:rPr lang="en-US" dirty="0">
                <a:solidFill>
                  <a:srgbClr val="FF0000"/>
                </a:solidFill>
              </a:rPr>
              <a:t> </a:t>
            </a:r>
            <a:r>
              <a:rPr lang="en-US" dirty="0" err="1">
                <a:solidFill>
                  <a:srgbClr val="FF0000"/>
                </a:solidFill>
              </a:rPr>
              <a:t>như</a:t>
            </a:r>
            <a:r>
              <a:rPr lang="en-US" dirty="0">
                <a:solidFill>
                  <a:srgbClr val="FF0000"/>
                </a:solidFill>
              </a:rPr>
              <a:t> </a:t>
            </a:r>
            <a:r>
              <a:rPr lang="en-US" dirty="0" err="1">
                <a:solidFill>
                  <a:srgbClr val="FF0000"/>
                </a:solidFill>
              </a:rPr>
              <a:t>người</a:t>
            </a:r>
            <a:r>
              <a:rPr lang="en-US" dirty="0">
                <a:solidFill>
                  <a:srgbClr val="FF0000"/>
                </a:solidFill>
              </a:rPr>
              <a:t> </a:t>
            </a:r>
            <a:r>
              <a:rPr lang="en-US" dirty="0" err="1">
                <a:solidFill>
                  <a:srgbClr val="FF0000"/>
                </a:solidFill>
              </a:rPr>
              <a:t>dùng</a:t>
            </a:r>
            <a:r>
              <a:rPr lang="en-US" dirty="0">
                <a:solidFill>
                  <a:srgbClr val="FF0000"/>
                </a:solidFill>
              </a:rPr>
              <a:t> </a:t>
            </a:r>
            <a:r>
              <a:rPr lang="en-US" dirty="0" err="1">
                <a:solidFill>
                  <a:srgbClr val="FF0000"/>
                </a:solidFill>
              </a:rPr>
              <a:t>đang</a:t>
            </a:r>
            <a:r>
              <a:rPr lang="en-US" dirty="0">
                <a:solidFill>
                  <a:srgbClr val="FF0000"/>
                </a:solidFill>
              </a:rPr>
              <a:t> </a:t>
            </a:r>
            <a:r>
              <a:rPr lang="en-US" dirty="0" err="1">
                <a:solidFill>
                  <a:srgbClr val="FF0000"/>
                </a:solidFill>
              </a:rPr>
              <a:t>nhầm</a:t>
            </a:r>
            <a:r>
              <a:rPr lang="en-US" dirty="0">
                <a:solidFill>
                  <a:srgbClr val="FF0000"/>
                </a:solidFill>
              </a:rPr>
              <a:t> </a:t>
            </a:r>
            <a:r>
              <a:rPr lang="en-US" dirty="0" err="1">
                <a:solidFill>
                  <a:srgbClr val="FF0000"/>
                </a:solidFill>
              </a:rPr>
              <a:t>lẫn</a:t>
            </a:r>
            <a:r>
              <a:rPr lang="en-US" dirty="0">
                <a:solidFill>
                  <a:srgbClr val="FF0000"/>
                </a:solidFill>
              </a:rPr>
              <a:t> </a:t>
            </a:r>
            <a:r>
              <a:rPr lang="en-US" dirty="0" err="1">
                <a:solidFill>
                  <a:srgbClr val="FF0000"/>
                </a:solidFill>
              </a:rPr>
              <a:t>giữa</a:t>
            </a:r>
            <a:r>
              <a:rPr lang="en-US" dirty="0">
                <a:solidFill>
                  <a:srgbClr val="FF0000"/>
                </a:solidFill>
              </a:rPr>
              <a:t> Toyota CRV </a:t>
            </a:r>
            <a:r>
              <a:rPr lang="en-US" dirty="0" err="1">
                <a:solidFill>
                  <a:srgbClr val="FF0000"/>
                </a:solidFill>
              </a:rPr>
              <a:t>và</a:t>
            </a:r>
            <a:r>
              <a:rPr lang="en-US" dirty="0">
                <a:solidFill>
                  <a:srgbClr val="FF0000"/>
                </a:solidFill>
              </a:rPr>
              <a:t> 		Honda CRV… </a:t>
            </a:r>
            <a:r>
              <a:rPr lang="en-US" dirty="0" err="1">
                <a:solidFill>
                  <a:srgbClr val="FF0000"/>
                </a:solidFill>
              </a:rPr>
              <a:t>tôi</a:t>
            </a:r>
            <a:r>
              <a:rPr lang="en-US" dirty="0">
                <a:solidFill>
                  <a:srgbClr val="FF0000"/>
                </a:solidFill>
              </a:rPr>
              <a:t> </a:t>
            </a:r>
            <a:r>
              <a:rPr lang="en-US" dirty="0" err="1">
                <a:solidFill>
                  <a:srgbClr val="FF0000"/>
                </a:solidFill>
              </a:rPr>
              <a:t>sẽ</a:t>
            </a:r>
            <a:r>
              <a:rPr lang="en-US" dirty="0">
                <a:solidFill>
                  <a:srgbClr val="FF0000"/>
                </a:solidFill>
              </a:rPr>
              <a:t> </a:t>
            </a:r>
            <a:r>
              <a:rPr lang="en-US" dirty="0" err="1">
                <a:solidFill>
                  <a:srgbClr val="FF0000"/>
                </a:solidFill>
              </a:rPr>
              <a:t>hỏi</a:t>
            </a:r>
            <a:r>
              <a:rPr lang="en-US" dirty="0">
                <a:solidFill>
                  <a:srgbClr val="FF0000"/>
                </a:solidFill>
              </a:rPr>
              <a:t> </a:t>
            </a:r>
            <a:r>
              <a:rPr lang="en-US" dirty="0" err="1">
                <a:solidFill>
                  <a:srgbClr val="FF0000"/>
                </a:solidFill>
              </a:rPr>
              <a:t>lại</a:t>
            </a:r>
            <a:r>
              <a:rPr lang="en-US" dirty="0">
                <a:solidFill>
                  <a:srgbClr val="FF0000"/>
                </a:solidFill>
              </a:rPr>
              <a:t> </a:t>
            </a:r>
            <a:r>
              <a:rPr lang="en-US" dirty="0" err="1">
                <a:solidFill>
                  <a:srgbClr val="FF0000"/>
                </a:solidFill>
              </a:rPr>
              <a:t>người</a:t>
            </a:r>
            <a:r>
              <a:rPr lang="en-US" dirty="0">
                <a:solidFill>
                  <a:srgbClr val="FF0000"/>
                </a:solidFill>
              </a:rPr>
              <a:t> </a:t>
            </a:r>
            <a:r>
              <a:rPr lang="en-US" dirty="0" err="1">
                <a:solidFill>
                  <a:srgbClr val="FF0000"/>
                </a:solidFill>
              </a:rPr>
              <a:t>dùng</a:t>
            </a:r>
            <a:r>
              <a:rPr lang="en-US" dirty="0">
                <a:solidFill>
                  <a:srgbClr val="FF0000"/>
                </a:solidFill>
              </a:rPr>
              <a:t> </a:t>
            </a:r>
            <a:r>
              <a:rPr lang="en-US" dirty="0" err="1">
                <a:solidFill>
                  <a:srgbClr val="FF0000"/>
                </a:solidFill>
              </a:rPr>
              <a:t>cho</a:t>
            </a:r>
            <a:r>
              <a:rPr lang="en-US" dirty="0">
                <a:solidFill>
                  <a:srgbClr val="FF0000"/>
                </a:solidFill>
              </a:rPr>
              <a:t> </a:t>
            </a:r>
            <a:r>
              <a:rPr lang="en-US" dirty="0" err="1">
                <a:solidFill>
                  <a:srgbClr val="FF0000"/>
                </a:solidFill>
              </a:rPr>
              <a:t>chắc</a:t>
            </a:r>
            <a:r>
              <a:rPr lang="en-US" dirty="0">
                <a:solidFill>
                  <a:srgbClr val="FF0000"/>
                </a:solidFill>
              </a:rPr>
              <a:t> </a:t>
            </a:r>
            <a:r>
              <a:rPr lang="en-US" dirty="0" err="1">
                <a:solidFill>
                  <a:srgbClr val="FF0000"/>
                </a:solidFill>
              </a:rPr>
              <a:t>chắn</a:t>
            </a:r>
            <a:r>
              <a:rPr lang="en-US" dirty="0">
                <a:solidFill>
                  <a:srgbClr val="FF0000"/>
                </a:solidFill>
              </a:rPr>
              <a:t>.</a:t>
            </a:r>
          </a:p>
          <a:p>
            <a:pPr lvl="0" algn="l" rtl="0">
              <a:spcBef>
                <a:spcPts val="0"/>
              </a:spcBef>
              <a:spcAft>
                <a:spcPts val="0"/>
              </a:spcAft>
            </a:pPr>
            <a:endParaRPr lang="en-US" dirty="0"/>
          </a:p>
          <a:p>
            <a:pPr marL="285750" lvl="0" indent="-285750" algn="l" rtl="0">
              <a:spcBef>
                <a:spcPts val="0"/>
              </a:spcBef>
              <a:spcAft>
                <a:spcPts val="0"/>
              </a:spcAft>
              <a:buFont typeface="Wingdings" panose="05000000000000000000" pitchFamily="2" charset="2"/>
              <a:buChar char="q"/>
            </a:pPr>
            <a:r>
              <a:rPr lang="en-US" dirty="0" err="1"/>
              <a:t>Giới</a:t>
            </a:r>
            <a:r>
              <a:rPr lang="en-US" dirty="0"/>
              <a:t> </a:t>
            </a:r>
            <a:r>
              <a:rPr lang="en-US" dirty="0" err="1"/>
              <a:t>hạn</a:t>
            </a:r>
            <a:r>
              <a:rPr lang="en-US" dirty="0"/>
              <a:t>: LLM </a:t>
            </a:r>
            <a:r>
              <a:rPr lang="en-US" dirty="0" err="1"/>
              <a:t>không</a:t>
            </a:r>
            <a:r>
              <a:rPr lang="en-US" dirty="0"/>
              <a:t> </a:t>
            </a:r>
            <a:r>
              <a:rPr lang="en-US" dirty="0" err="1"/>
              <a:t>tự</a:t>
            </a:r>
            <a:r>
              <a:rPr lang="en-US" dirty="0"/>
              <a:t> </a:t>
            </a:r>
            <a:r>
              <a:rPr lang="en-US" dirty="0" err="1"/>
              <a:t>mình</a:t>
            </a:r>
            <a:r>
              <a:rPr lang="en-US" dirty="0"/>
              <a:t> </a:t>
            </a:r>
            <a:r>
              <a:rPr lang="en-US" dirty="0" err="1"/>
              <a:t>tương</a:t>
            </a:r>
            <a:r>
              <a:rPr lang="en-US" dirty="0"/>
              <a:t> </a:t>
            </a:r>
            <a:r>
              <a:rPr lang="en-US" dirty="0" err="1"/>
              <a:t>tác</a:t>
            </a:r>
            <a:r>
              <a:rPr lang="en-US" dirty="0"/>
              <a:t> </a:t>
            </a:r>
            <a:r>
              <a:rPr lang="en-US" dirty="0" err="1"/>
              <a:t>với</a:t>
            </a:r>
            <a:r>
              <a:rPr lang="en-US" dirty="0"/>
              <a:t> </a:t>
            </a:r>
            <a:r>
              <a:rPr lang="en-US" dirty="0" err="1"/>
              <a:t>công</a:t>
            </a:r>
            <a:r>
              <a:rPr lang="en-US" dirty="0"/>
              <a:t> </a:t>
            </a:r>
            <a:r>
              <a:rPr lang="en-US" dirty="0" err="1"/>
              <a:t>cụ</a:t>
            </a:r>
            <a:r>
              <a:rPr lang="en-US" dirty="0"/>
              <a:t> </a:t>
            </a:r>
            <a:r>
              <a:rPr lang="en-US" dirty="0" err="1"/>
              <a:t>bên</a:t>
            </a:r>
            <a:r>
              <a:rPr lang="en-US" dirty="0"/>
              <a:t> </a:t>
            </a:r>
            <a:r>
              <a:rPr lang="en-US" dirty="0" err="1"/>
              <a:t>ngoài</a:t>
            </a:r>
            <a:r>
              <a:rPr lang="en-US" dirty="0"/>
              <a:t>, </a:t>
            </a:r>
            <a:r>
              <a:rPr lang="en-US" dirty="0" err="1"/>
              <a:t>không</a:t>
            </a:r>
            <a:r>
              <a:rPr lang="en-US" dirty="0"/>
              <a:t> </a:t>
            </a:r>
            <a:r>
              <a:rPr lang="en-US" dirty="0" err="1"/>
              <a:t>trả</a:t>
            </a:r>
            <a:r>
              <a:rPr lang="en-US" dirty="0"/>
              <a:t> </a:t>
            </a:r>
            <a:r>
              <a:rPr lang="en-US" dirty="0" err="1"/>
              <a:t>lời</a:t>
            </a:r>
            <a:r>
              <a:rPr lang="en-US" dirty="0"/>
              <a:t> </a:t>
            </a:r>
            <a:r>
              <a:rPr lang="en-US" dirty="0" err="1"/>
              <a:t>đúng</a:t>
            </a:r>
            <a:r>
              <a:rPr lang="en-US" dirty="0"/>
              <a:t> </a:t>
            </a:r>
            <a:r>
              <a:rPr lang="en-US" dirty="0" err="1"/>
              <a:t>các</a:t>
            </a:r>
            <a:r>
              <a:rPr lang="en-US" dirty="0"/>
              <a:t> </a:t>
            </a:r>
            <a:r>
              <a:rPr lang="en-US" dirty="0" err="1"/>
              <a:t>thông</a:t>
            </a:r>
            <a:r>
              <a:rPr lang="en-US" dirty="0"/>
              <a:t> tin </a:t>
            </a:r>
            <a:r>
              <a:rPr lang="en-US" dirty="0" err="1"/>
              <a:t>cập</a:t>
            </a:r>
            <a:r>
              <a:rPr lang="en-US" dirty="0"/>
              <a:t> </a:t>
            </a:r>
            <a:r>
              <a:rPr lang="en-US" dirty="0" err="1"/>
              <a:t>nhật</a:t>
            </a:r>
            <a:endParaRPr lang="en-US" dirty="0"/>
          </a:p>
        </p:txBody>
      </p:sp>
      <p:sp>
        <p:nvSpPr>
          <p:cNvPr id="7" name="Subtitle 14">
            <a:extLst>
              <a:ext uri="{FF2B5EF4-FFF2-40B4-BE49-F238E27FC236}">
                <a16:creationId xmlns:a16="http://schemas.microsoft.com/office/drawing/2014/main" id="{AEB6B5DD-D389-CE12-6082-7AF933406F0B}"/>
              </a:ext>
            </a:extLst>
          </p:cNvPr>
          <p:cNvSpPr txBox="1">
            <a:spLocks/>
          </p:cNvSpPr>
          <p:nvPr/>
        </p:nvSpPr>
        <p:spPr>
          <a:xfrm>
            <a:off x="419111" y="15284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LLM (Large Language Model)</a:t>
            </a:r>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2404A710-933A-D2CF-0F2B-909BA8E1BCFF}"/>
                  </a:ext>
                </a:extLst>
              </p14:cNvPr>
              <p14:cNvContentPartPr/>
              <p14:nvPr/>
            </p14:nvContentPartPr>
            <p14:xfrm>
              <a:off x="1856880" y="2457000"/>
              <a:ext cx="22680" cy="1266120"/>
            </p14:xfrm>
          </p:contentPart>
        </mc:Choice>
        <mc:Fallback xmlns="">
          <p:pic>
            <p:nvPicPr>
              <p:cNvPr id="2" name="Ink 1">
                <a:extLst>
                  <a:ext uri="{FF2B5EF4-FFF2-40B4-BE49-F238E27FC236}">
                    <a16:creationId xmlns:a16="http://schemas.microsoft.com/office/drawing/2014/main" id="{2404A710-933A-D2CF-0F2B-909BA8E1BCFF}"/>
                  </a:ext>
                </a:extLst>
              </p:cNvPr>
              <p:cNvPicPr/>
              <p:nvPr/>
            </p:nvPicPr>
            <p:blipFill>
              <a:blip r:embed="rId3"/>
              <a:stretch>
                <a:fillRect/>
              </a:stretch>
            </p:blipFill>
            <p:spPr>
              <a:xfrm>
                <a:off x="1847520" y="2447640"/>
                <a:ext cx="41400" cy="1284840"/>
              </a:xfrm>
              <a:prstGeom prst="rect">
                <a:avLst/>
              </a:prstGeom>
            </p:spPr>
          </p:pic>
        </mc:Fallback>
      </mc:AlternateContent>
    </p:spTree>
    <p:extLst>
      <p:ext uri="{BB962C8B-B14F-4D97-AF65-F5344CB8AC3E}">
        <p14:creationId xmlns:p14="http://schemas.microsoft.com/office/powerpoint/2010/main" val="8357809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492942E5-1CBE-54E9-923E-739900F299F3}"/>
              </a:ext>
            </a:extLst>
          </p:cNvPr>
          <p:cNvGraphicFramePr>
            <a:graphicFrameLocks noGrp="1"/>
          </p:cNvGraphicFramePr>
          <p:nvPr>
            <p:extLst>
              <p:ext uri="{D42A27DB-BD31-4B8C-83A1-F6EECF244321}">
                <p14:modId xmlns:p14="http://schemas.microsoft.com/office/powerpoint/2010/main" val="2524071501"/>
              </p:ext>
            </p:extLst>
          </p:nvPr>
        </p:nvGraphicFramePr>
        <p:xfrm>
          <a:off x="1007706" y="1004045"/>
          <a:ext cx="7128588" cy="2827726"/>
        </p:xfrm>
        <a:graphic>
          <a:graphicData uri="http://schemas.openxmlformats.org/drawingml/2006/table">
            <a:tbl>
              <a:tblPr firstRow="1" bandRow="1">
                <a:tableStyleId>{2B04FC89-C7D2-4B08-A21A-1146A7122143}</a:tableStyleId>
              </a:tblPr>
              <a:tblGrid>
                <a:gridCol w="3564294">
                  <a:extLst>
                    <a:ext uri="{9D8B030D-6E8A-4147-A177-3AD203B41FA5}">
                      <a16:colId xmlns:a16="http://schemas.microsoft.com/office/drawing/2014/main" val="650069631"/>
                    </a:ext>
                  </a:extLst>
                </a:gridCol>
                <a:gridCol w="3564294">
                  <a:extLst>
                    <a:ext uri="{9D8B030D-6E8A-4147-A177-3AD203B41FA5}">
                      <a16:colId xmlns:a16="http://schemas.microsoft.com/office/drawing/2014/main" val="3679747768"/>
                    </a:ext>
                  </a:extLst>
                </a:gridCol>
              </a:tblGrid>
              <a:tr h="324057">
                <a:tc>
                  <a:txBody>
                    <a:bodyPr/>
                    <a:lstStyle/>
                    <a:p>
                      <a:pPr algn="ctr"/>
                      <a:r>
                        <a:rPr lang="en-US" b="1" dirty="0"/>
                        <a:t>LLM </a:t>
                      </a:r>
                      <a:r>
                        <a:rPr lang="en-US" b="1" dirty="0" err="1"/>
                        <a:t>làm</a:t>
                      </a:r>
                      <a:r>
                        <a:rPr lang="en-US" b="1" dirty="0"/>
                        <a:t> </a:t>
                      </a:r>
                      <a:r>
                        <a:rPr lang="en-US" b="1" dirty="0" err="1"/>
                        <a:t>được</a:t>
                      </a:r>
                      <a:endParaRPr lang="en-US" b="1" dirty="0"/>
                    </a:p>
                  </a:txBody>
                  <a:tcPr>
                    <a:solidFill>
                      <a:schemeClr val="accent1">
                        <a:lumMod val="60000"/>
                        <a:lumOff val="40000"/>
                      </a:schemeClr>
                    </a:solidFill>
                  </a:tcPr>
                </a:tc>
                <a:tc>
                  <a:txBody>
                    <a:bodyPr/>
                    <a:lstStyle/>
                    <a:p>
                      <a:pPr algn="ctr"/>
                      <a:r>
                        <a:rPr lang="en-US" b="1" dirty="0" err="1"/>
                        <a:t>Hạn</a:t>
                      </a:r>
                      <a:r>
                        <a:rPr lang="en-US" b="1" dirty="0"/>
                        <a:t> </a:t>
                      </a:r>
                      <a:r>
                        <a:rPr lang="en-US" b="1" dirty="0" err="1"/>
                        <a:t>chế</a:t>
                      </a:r>
                      <a:r>
                        <a:rPr lang="en-US" b="1" dirty="0"/>
                        <a:t> </a:t>
                      </a:r>
                      <a:r>
                        <a:rPr lang="en-US" b="1" dirty="0" err="1"/>
                        <a:t>của</a:t>
                      </a:r>
                      <a:r>
                        <a:rPr lang="en-US" b="1" dirty="0"/>
                        <a:t> LLM </a:t>
                      </a:r>
                    </a:p>
                  </a:txBody>
                  <a:tcPr>
                    <a:solidFill>
                      <a:schemeClr val="accent1">
                        <a:lumMod val="60000"/>
                        <a:lumOff val="40000"/>
                      </a:schemeClr>
                    </a:solidFill>
                  </a:tcPr>
                </a:tc>
                <a:extLst>
                  <a:ext uri="{0D108BD9-81ED-4DB2-BD59-A6C34878D82A}">
                    <a16:rowId xmlns:a16="http://schemas.microsoft.com/office/drawing/2014/main" val="274832014"/>
                  </a:ext>
                </a:extLst>
              </a:tr>
              <a:tr h="2503669">
                <a:tc>
                  <a:txBody>
                    <a:bodyPr/>
                    <a:lstStyle/>
                    <a:p>
                      <a:pPr marL="285750" indent="-285750">
                        <a:buFont typeface="Arial" panose="020B0604020202020204" pitchFamily="34" charset="0"/>
                        <a:buChar char="•"/>
                      </a:pPr>
                      <a:r>
                        <a:rPr lang="en-US" dirty="0" err="1"/>
                        <a:t>Có</a:t>
                      </a:r>
                      <a:r>
                        <a:rPr lang="en-US" dirty="0"/>
                        <a:t> </a:t>
                      </a:r>
                      <a:r>
                        <a:rPr lang="en-US" dirty="0" err="1"/>
                        <a:t>khả</a:t>
                      </a:r>
                      <a:r>
                        <a:rPr lang="en-US" dirty="0"/>
                        <a:t> </a:t>
                      </a:r>
                      <a:r>
                        <a:rPr lang="en-US" dirty="0" err="1"/>
                        <a:t>năng</a:t>
                      </a:r>
                      <a:r>
                        <a:rPr lang="en-US" dirty="0"/>
                        <a:t> </a:t>
                      </a:r>
                      <a:r>
                        <a:rPr lang="en-US" dirty="0" err="1"/>
                        <a:t>phân</a:t>
                      </a:r>
                      <a:r>
                        <a:rPr lang="en-US" dirty="0"/>
                        <a:t> </a:t>
                      </a:r>
                      <a:r>
                        <a:rPr lang="en-US" dirty="0" err="1"/>
                        <a:t>tích</a:t>
                      </a:r>
                      <a:r>
                        <a:rPr lang="en-US" dirty="0"/>
                        <a:t> </a:t>
                      </a:r>
                      <a:r>
                        <a:rPr lang="en-US" dirty="0" err="1"/>
                        <a:t>và</a:t>
                      </a:r>
                      <a:r>
                        <a:rPr lang="en-US" dirty="0"/>
                        <a:t> </a:t>
                      </a:r>
                      <a:r>
                        <a:rPr lang="en-US" dirty="0" err="1"/>
                        <a:t>hiểu</a:t>
                      </a:r>
                      <a:r>
                        <a:rPr lang="en-US" dirty="0"/>
                        <a:t> </a:t>
                      </a:r>
                      <a:r>
                        <a:rPr lang="en-US" dirty="0" err="1"/>
                        <a:t>yêu</a:t>
                      </a:r>
                      <a:r>
                        <a:rPr lang="en-US" dirty="0"/>
                        <a:t> </a:t>
                      </a:r>
                      <a:r>
                        <a:rPr lang="en-US" dirty="0" err="1"/>
                        <a:t>cầu</a:t>
                      </a:r>
                      <a:r>
                        <a:rPr lang="en-US" dirty="0"/>
                        <a:t> </a:t>
                      </a:r>
                      <a:r>
                        <a:rPr lang="en-US" dirty="0" err="1"/>
                        <a:t>người</a:t>
                      </a:r>
                      <a:r>
                        <a:rPr lang="en-US" dirty="0"/>
                        <a:t> </a:t>
                      </a:r>
                      <a:r>
                        <a:rPr lang="en-US" dirty="0" err="1"/>
                        <a:t>dùng</a:t>
                      </a:r>
                      <a:r>
                        <a:rPr lang="en-US" dirty="0"/>
                        <a:t>.</a:t>
                      </a:r>
                    </a:p>
                    <a:p>
                      <a:pPr marL="285750" indent="-285750">
                        <a:buFont typeface="Arial" panose="020B0604020202020204" pitchFamily="34" charset="0"/>
                        <a:buChar char="•"/>
                      </a:pPr>
                      <a:r>
                        <a:rPr lang="en-US" dirty="0" err="1"/>
                        <a:t>Thực</a:t>
                      </a:r>
                      <a:r>
                        <a:rPr lang="en-US" dirty="0"/>
                        <a:t> </a:t>
                      </a:r>
                      <a:r>
                        <a:rPr lang="en-US" dirty="0" err="1"/>
                        <a:t>hiện</a:t>
                      </a:r>
                      <a:r>
                        <a:rPr lang="en-US" dirty="0"/>
                        <a:t> </a:t>
                      </a:r>
                      <a:r>
                        <a:rPr lang="en-US" dirty="0" err="1"/>
                        <a:t>được</a:t>
                      </a:r>
                      <a:r>
                        <a:rPr lang="en-US" dirty="0"/>
                        <a:t> </a:t>
                      </a:r>
                      <a:r>
                        <a:rPr lang="en-US" dirty="0" err="1"/>
                        <a:t>các</a:t>
                      </a:r>
                      <a:r>
                        <a:rPr lang="en-US" dirty="0"/>
                        <a:t> </a:t>
                      </a:r>
                      <a:r>
                        <a:rPr lang="en-US" dirty="0" err="1"/>
                        <a:t>thao</a:t>
                      </a:r>
                      <a:r>
                        <a:rPr lang="en-US" dirty="0"/>
                        <a:t> </a:t>
                      </a:r>
                      <a:r>
                        <a:rPr lang="en-US" dirty="0" err="1"/>
                        <a:t>tác</a:t>
                      </a:r>
                      <a:r>
                        <a:rPr lang="en-US" dirty="0"/>
                        <a:t> </a:t>
                      </a:r>
                      <a:r>
                        <a:rPr lang="en-US" dirty="0" err="1"/>
                        <a:t>phân</a:t>
                      </a:r>
                      <a:r>
                        <a:rPr lang="en-US" dirty="0"/>
                        <a:t> </a:t>
                      </a:r>
                      <a:r>
                        <a:rPr lang="en-US" dirty="0" err="1"/>
                        <a:t>tích</a:t>
                      </a:r>
                      <a:r>
                        <a:rPr lang="en-US" dirty="0"/>
                        <a:t> </a:t>
                      </a:r>
                      <a:r>
                        <a:rPr lang="en-US" dirty="0" err="1"/>
                        <a:t>văn</a:t>
                      </a:r>
                      <a:r>
                        <a:rPr lang="en-US" dirty="0"/>
                        <a:t> </a:t>
                      </a:r>
                      <a:r>
                        <a:rPr lang="en-US" dirty="0" err="1"/>
                        <a:t>bản</a:t>
                      </a:r>
                      <a:r>
                        <a:rPr lang="en-US" dirty="0"/>
                        <a:t>: </a:t>
                      </a:r>
                      <a:r>
                        <a:rPr lang="en-US" dirty="0" err="1"/>
                        <a:t>phân</a:t>
                      </a:r>
                      <a:r>
                        <a:rPr lang="en-US" dirty="0"/>
                        <a:t> </a:t>
                      </a:r>
                      <a:r>
                        <a:rPr lang="en-US" dirty="0" err="1"/>
                        <a:t>loại</a:t>
                      </a:r>
                      <a:r>
                        <a:rPr lang="en-US" dirty="0"/>
                        <a:t>, </a:t>
                      </a:r>
                      <a:r>
                        <a:rPr lang="en-US" dirty="0" err="1"/>
                        <a:t>rút</a:t>
                      </a:r>
                      <a:r>
                        <a:rPr lang="en-US" dirty="0"/>
                        <a:t> </a:t>
                      </a:r>
                      <a:r>
                        <a:rPr lang="en-US" dirty="0" err="1"/>
                        <a:t>trích</a:t>
                      </a:r>
                      <a:r>
                        <a:rPr lang="en-US" dirty="0"/>
                        <a:t>, </a:t>
                      </a:r>
                      <a:r>
                        <a:rPr lang="en-US" dirty="0" err="1"/>
                        <a:t>tóm</a:t>
                      </a:r>
                      <a:r>
                        <a:rPr lang="en-US" dirty="0"/>
                        <a:t> </a:t>
                      </a:r>
                      <a:r>
                        <a:rPr lang="en-US" dirty="0" err="1"/>
                        <a:t>tắt</a:t>
                      </a:r>
                      <a:r>
                        <a:rPr lang="en-US" dirty="0"/>
                        <a:t>, </a:t>
                      </a:r>
                      <a:r>
                        <a:rPr lang="en-US" dirty="0" err="1"/>
                        <a:t>dịch</a:t>
                      </a:r>
                      <a:r>
                        <a:rPr lang="en-US" dirty="0"/>
                        <a:t>,…</a:t>
                      </a:r>
                    </a:p>
                    <a:p>
                      <a:pPr marL="285750" indent="-285750">
                        <a:buFont typeface="Arial" panose="020B0604020202020204" pitchFamily="34" charset="0"/>
                        <a:buChar char="•"/>
                      </a:pPr>
                      <a:r>
                        <a:rPr lang="en-US" dirty="0" err="1"/>
                        <a:t>Ghi</a:t>
                      </a:r>
                      <a:r>
                        <a:rPr lang="en-US" dirty="0"/>
                        <a:t> </a:t>
                      </a:r>
                      <a:r>
                        <a:rPr lang="en-US" dirty="0" err="1"/>
                        <a:t>nhớ</a:t>
                      </a:r>
                      <a:r>
                        <a:rPr lang="en-US" dirty="0"/>
                        <a:t> </a:t>
                      </a:r>
                      <a:r>
                        <a:rPr lang="en-US" dirty="0" err="1"/>
                        <a:t>và</a:t>
                      </a:r>
                      <a:r>
                        <a:rPr lang="en-US" dirty="0"/>
                        <a:t> </a:t>
                      </a:r>
                      <a:r>
                        <a:rPr lang="en-US" dirty="0" err="1"/>
                        <a:t>tổng</a:t>
                      </a:r>
                      <a:r>
                        <a:rPr lang="en-US" dirty="0"/>
                        <a:t> </a:t>
                      </a:r>
                      <a:r>
                        <a:rPr lang="en-US" dirty="0" err="1"/>
                        <a:t>hợp</a:t>
                      </a:r>
                      <a:r>
                        <a:rPr lang="en-US" dirty="0"/>
                        <a:t> </a:t>
                      </a:r>
                      <a:r>
                        <a:rPr lang="en-US" dirty="0" err="1"/>
                        <a:t>kiến</a:t>
                      </a:r>
                      <a:r>
                        <a:rPr lang="en-US" dirty="0"/>
                        <a:t> </a:t>
                      </a:r>
                      <a:r>
                        <a:rPr lang="en-US" dirty="0" err="1"/>
                        <a:t>thức</a:t>
                      </a:r>
                      <a:r>
                        <a:rPr lang="en-US" dirty="0"/>
                        <a:t> </a:t>
                      </a:r>
                      <a:r>
                        <a:rPr lang="en-US" dirty="0" err="1"/>
                        <a:t>từ</a:t>
                      </a:r>
                      <a:r>
                        <a:rPr lang="en-US" dirty="0"/>
                        <a:t> </a:t>
                      </a:r>
                      <a:r>
                        <a:rPr lang="en-US" dirty="0" err="1"/>
                        <a:t>dữ</a:t>
                      </a:r>
                      <a:r>
                        <a:rPr lang="en-US" dirty="0"/>
                        <a:t> </a:t>
                      </a:r>
                      <a:r>
                        <a:rPr lang="en-US" dirty="0" err="1"/>
                        <a:t>liệu</a:t>
                      </a:r>
                      <a:r>
                        <a:rPr lang="en-US" dirty="0"/>
                        <a:t> </a:t>
                      </a:r>
                      <a:r>
                        <a:rPr lang="en-US" dirty="0" err="1"/>
                        <a:t>huấn</a:t>
                      </a:r>
                      <a:r>
                        <a:rPr lang="en-US" dirty="0"/>
                        <a:t> </a:t>
                      </a:r>
                      <a:r>
                        <a:rPr lang="en-US" dirty="0" err="1"/>
                        <a:t>luyện</a:t>
                      </a:r>
                      <a:r>
                        <a:rPr lang="en-US" dirty="0"/>
                        <a:t> ~ </a:t>
                      </a:r>
                      <a:r>
                        <a:rPr lang="en-US" dirty="0" err="1">
                          <a:solidFill>
                            <a:srgbClr val="FF0000"/>
                          </a:solidFill>
                        </a:rPr>
                        <a:t>có</a:t>
                      </a:r>
                      <a:r>
                        <a:rPr lang="en-US" dirty="0">
                          <a:solidFill>
                            <a:srgbClr val="FF0000"/>
                          </a:solidFill>
                        </a:rPr>
                        <a:t> </a:t>
                      </a:r>
                      <a:r>
                        <a:rPr lang="en-US" dirty="0" err="1">
                          <a:solidFill>
                            <a:srgbClr val="FF0000"/>
                          </a:solidFill>
                        </a:rPr>
                        <a:t>khả</a:t>
                      </a:r>
                      <a:r>
                        <a:rPr lang="en-US" dirty="0">
                          <a:solidFill>
                            <a:srgbClr val="FF0000"/>
                          </a:solidFill>
                        </a:rPr>
                        <a:t> </a:t>
                      </a:r>
                      <a:r>
                        <a:rPr lang="en-US" dirty="0" err="1">
                          <a:solidFill>
                            <a:srgbClr val="FF0000"/>
                          </a:solidFill>
                        </a:rPr>
                        <a:t>năng</a:t>
                      </a:r>
                      <a:r>
                        <a:rPr lang="en-US" dirty="0">
                          <a:solidFill>
                            <a:srgbClr val="FF0000"/>
                          </a:solidFill>
                        </a:rPr>
                        <a:t> </a:t>
                      </a:r>
                      <a:r>
                        <a:rPr lang="en-US" dirty="0" err="1">
                          <a:solidFill>
                            <a:srgbClr val="FF0000"/>
                          </a:solidFill>
                        </a:rPr>
                        <a:t>sai</a:t>
                      </a:r>
                      <a:r>
                        <a:rPr lang="en-US" dirty="0">
                          <a:solidFill>
                            <a:srgbClr val="FF0000"/>
                          </a:solidFill>
                        </a:rPr>
                        <a:t> </a:t>
                      </a:r>
                      <a:r>
                        <a:rPr lang="en-US" dirty="0" err="1">
                          <a:solidFill>
                            <a:srgbClr val="FF0000"/>
                          </a:solidFill>
                        </a:rPr>
                        <a:t>sót</a:t>
                      </a:r>
                      <a:r>
                        <a:rPr lang="en-US" dirty="0">
                          <a:solidFill>
                            <a:srgbClr val="FF0000"/>
                          </a:solidFill>
                        </a:rPr>
                        <a:t>.</a:t>
                      </a:r>
                    </a:p>
                    <a:p>
                      <a:pPr marL="285750" indent="-285750">
                        <a:buFont typeface="Arial" panose="020B0604020202020204" pitchFamily="34" charset="0"/>
                        <a:buChar char="•"/>
                      </a:pPr>
                      <a:r>
                        <a:rPr lang="en-US" dirty="0" err="1"/>
                        <a:t>Đưa</a:t>
                      </a:r>
                      <a:r>
                        <a:rPr lang="en-US" dirty="0"/>
                        <a:t> </a:t>
                      </a:r>
                      <a:r>
                        <a:rPr lang="en-US" dirty="0" err="1"/>
                        <a:t>ra</a:t>
                      </a:r>
                      <a:r>
                        <a:rPr lang="en-US" dirty="0"/>
                        <a:t> </a:t>
                      </a:r>
                      <a:r>
                        <a:rPr lang="en-US" dirty="0" err="1"/>
                        <a:t>kế</a:t>
                      </a:r>
                      <a:r>
                        <a:rPr lang="en-US" dirty="0"/>
                        <a:t> </a:t>
                      </a:r>
                      <a:r>
                        <a:rPr lang="en-US" dirty="0" err="1"/>
                        <a:t>hoạch</a:t>
                      </a:r>
                      <a:r>
                        <a:rPr lang="en-US" dirty="0"/>
                        <a:t> </a:t>
                      </a:r>
                      <a:r>
                        <a:rPr lang="en-US" dirty="0" err="1"/>
                        <a:t>thực</a:t>
                      </a:r>
                      <a:r>
                        <a:rPr lang="en-US" dirty="0"/>
                        <a:t> </a:t>
                      </a:r>
                      <a:r>
                        <a:rPr lang="en-US" dirty="0" err="1"/>
                        <a:t>thi</a:t>
                      </a:r>
                      <a:r>
                        <a:rPr lang="en-US" dirty="0"/>
                        <a:t>.</a:t>
                      </a:r>
                    </a:p>
                    <a:p>
                      <a:pPr marL="285750" indent="-285750">
                        <a:buFont typeface="Arial" panose="020B0604020202020204" pitchFamily="34" charset="0"/>
                        <a:buChar char="•"/>
                      </a:pPr>
                      <a:r>
                        <a:rPr lang="en-US" dirty="0" err="1"/>
                        <a:t>Suy</a:t>
                      </a:r>
                      <a:r>
                        <a:rPr lang="en-US" dirty="0"/>
                        <a:t> </a:t>
                      </a:r>
                      <a:r>
                        <a:rPr lang="en-US" dirty="0" err="1"/>
                        <a:t>luận</a:t>
                      </a:r>
                      <a:r>
                        <a:rPr lang="en-US" dirty="0"/>
                        <a:t>, </a:t>
                      </a:r>
                      <a:r>
                        <a:rPr lang="en-US" dirty="0" err="1"/>
                        <a:t>phân</a:t>
                      </a:r>
                      <a:r>
                        <a:rPr lang="en-US" dirty="0"/>
                        <a:t> </a:t>
                      </a:r>
                      <a:r>
                        <a:rPr lang="en-US" dirty="0" err="1"/>
                        <a:t>tích</a:t>
                      </a:r>
                      <a:r>
                        <a:rPr lang="en-US" dirty="0"/>
                        <a:t>, </a:t>
                      </a:r>
                      <a:r>
                        <a:rPr lang="en-US" dirty="0" err="1"/>
                        <a:t>tổng</a:t>
                      </a:r>
                      <a:r>
                        <a:rPr lang="en-US" dirty="0"/>
                        <a:t> </a:t>
                      </a:r>
                      <a:r>
                        <a:rPr lang="en-US" dirty="0" err="1"/>
                        <a:t>hợp</a:t>
                      </a:r>
                      <a:r>
                        <a:rPr lang="en-US" dirty="0"/>
                        <a:t> </a:t>
                      </a:r>
                      <a:r>
                        <a:rPr lang="en-US" dirty="0" err="1"/>
                        <a:t>kết</a:t>
                      </a:r>
                      <a:r>
                        <a:rPr lang="en-US" dirty="0"/>
                        <a:t> </a:t>
                      </a:r>
                      <a:r>
                        <a:rPr lang="en-US" dirty="0" err="1"/>
                        <a:t>quả</a:t>
                      </a:r>
                      <a:r>
                        <a:rPr lang="en-US" dirty="0"/>
                        <a:t>.</a:t>
                      </a:r>
                    </a:p>
                  </a:txBody>
                  <a:tcPr/>
                </a:tc>
                <a:tc>
                  <a:txBody>
                    <a:bodyPr/>
                    <a:lstStyle/>
                    <a:p>
                      <a:pPr marL="285750" indent="-285750">
                        <a:buFont typeface="Arial" panose="020B0604020202020204" pitchFamily="34" charset="0"/>
                        <a:buChar char="•"/>
                      </a:pPr>
                      <a:r>
                        <a:rPr lang="en-US" dirty="0" err="1"/>
                        <a:t>Không</a:t>
                      </a:r>
                      <a:r>
                        <a:rPr lang="en-US" dirty="0"/>
                        <a:t> </a:t>
                      </a:r>
                      <a:r>
                        <a:rPr lang="en-US" dirty="0" err="1"/>
                        <a:t>trả</a:t>
                      </a:r>
                      <a:r>
                        <a:rPr lang="en-US" dirty="0"/>
                        <a:t> </a:t>
                      </a:r>
                      <a:r>
                        <a:rPr lang="en-US" dirty="0" err="1"/>
                        <a:t>lời</a:t>
                      </a:r>
                      <a:r>
                        <a:rPr lang="en-US" dirty="0"/>
                        <a:t> </a:t>
                      </a:r>
                      <a:r>
                        <a:rPr lang="en-US" dirty="0" err="1"/>
                        <a:t>được</a:t>
                      </a:r>
                      <a:r>
                        <a:rPr lang="en-US" dirty="0"/>
                        <a:t> </a:t>
                      </a:r>
                      <a:r>
                        <a:rPr lang="en-US" dirty="0" err="1"/>
                        <a:t>thông</a:t>
                      </a:r>
                      <a:r>
                        <a:rPr lang="en-US" dirty="0"/>
                        <a:t> tin </a:t>
                      </a:r>
                      <a:r>
                        <a:rPr lang="en-US" dirty="0" err="1"/>
                        <a:t>cập</a:t>
                      </a:r>
                      <a:r>
                        <a:rPr lang="en-US" dirty="0"/>
                        <a:t> </a:t>
                      </a:r>
                      <a:r>
                        <a:rPr lang="en-US" dirty="0" err="1"/>
                        <a:t>nhật</a:t>
                      </a:r>
                      <a:r>
                        <a:rPr lang="en-US" dirty="0"/>
                        <a:t> </a:t>
                      </a:r>
                      <a:r>
                        <a:rPr lang="en-US" dirty="0" err="1"/>
                        <a:t>hoặc</a:t>
                      </a:r>
                      <a:r>
                        <a:rPr lang="en-US" dirty="0"/>
                        <a:t> </a:t>
                      </a:r>
                      <a:r>
                        <a:rPr lang="en-US" dirty="0" err="1"/>
                        <a:t>bị</a:t>
                      </a:r>
                      <a:r>
                        <a:rPr lang="en-US" dirty="0"/>
                        <a:t> </a:t>
                      </a:r>
                      <a:r>
                        <a:rPr lang="en-US" dirty="0">
                          <a:highlight>
                            <a:srgbClr val="FFFF00"/>
                          </a:highlight>
                        </a:rPr>
                        <a:t>“</a:t>
                      </a:r>
                      <a:r>
                        <a:rPr lang="vi-VN" dirty="0">
                          <a:highlight>
                            <a:srgbClr val="FFFF00"/>
                          </a:highlight>
                        </a:rPr>
                        <a:t>hallucination</a:t>
                      </a:r>
                      <a:r>
                        <a:rPr lang="en-US" dirty="0">
                          <a:highlight>
                            <a:srgbClr val="FFFF00"/>
                          </a:highlight>
                        </a:rPr>
                        <a:t>”</a:t>
                      </a:r>
                      <a:r>
                        <a:rPr lang="vi-VN" dirty="0">
                          <a:highlight>
                            <a:srgbClr val="FFFF00"/>
                          </a:highlight>
                        </a:rPr>
                        <a:t> </a:t>
                      </a:r>
                      <a:r>
                        <a:rPr lang="vi-VN" dirty="0"/>
                        <a:t>khi trả lời thông tin cập nhật hoặc thông tin thay đổi.</a:t>
                      </a:r>
                    </a:p>
                    <a:p>
                      <a:r>
                        <a:rPr lang="vi-VN" dirty="0"/>
                        <a:t>- Thông tin về thời tiết hôm nay tại HCM.</a:t>
                      </a:r>
                    </a:p>
                    <a:p>
                      <a:r>
                        <a:rPr lang="vi-VN" dirty="0"/>
                        <a:t>- Giá vàng SJC hôm nay.</a:t>
                      </a:r>
                    </a:p>
                    <a:p>
                      <a:pPr marL="285750" indent="-285750">
                        <a:buFont typeface="Arial" panose="020B0604020202020204" pitchFamily="34" charset="0"/>
                        <a:buChar char="•"/>
                      </a:pPr>
                      <a:r>
                        <a:rPr lang="vi-VN" dirty="0"/>
                        <a:t>Không thực thi được tác vụ(mặc dù đơn giản)</a:t>
                      </a:r>
                    </a:p>
                    <a:p>
                      <a:r>
                        <a:rPr lang="vi-VN" dirty="0"/>
                        <a:t>- Tìm kiếm trên Internet API</a:t>
                      </a:r>
                    </a:p>
                    <a:p>
                      <a:r>
                        <a:rPr lang="vi-VN" dirty="0"/>
                        <a:t>- Gọi API bất kỳ</a:t>
                      </a:r>
                    </a:p>
                    <a:p>
                      <a:r>
                        <a:rPr lang="vi-VN" dirty="0"/>
                        <a:t>- Thực thi mã nguồn</a:t>
                      </a:r>
                    </a:p>
                    <a:p>
                      <a:r>
                        <a:rPr lang="vi-VN" dirty="0"/>
                        <a:t>- Mở ứng dụng</a:t>
                      </a:r>
                      <a:endParaRPr lang="en-US" dirty="0"/>
                    </a:p>
                  </a:txBody>
                  <a:tcPr/>
                </a:tc>
                <a:extLst>
                  <a:ext uri="{0D108BD9-81ED-4DB2-BD59-A6C34878D82A}">
                    <a16:rowId xmlns:a16="http://schemas.microsoft.com/office/drawing/2014/main" val="3441189134"/>
                  </a:ext>
                </a:extLst>
              </a:tr>
            </a:tbl>
          </a:graphicData>
        </a:graphic>
      </p:graphicFrame>
      <p:sp>
        <p:nvSpPr>
          <p:cNvPr id="7" name="Subtitle 14">
            <a:extLst>
              <a:ext uri="{FF2B5EF4-FFF2-40B4-BE49-F238E27FC236}">
                <a16:creationId xmlns:a16="http://schemas.microsoft.com/office/drawing/2014/main" id="{A5F3E0BD-F254-435B-027B-94DD7E54E443}"/>
              </a:ext>
            </a:extLst>
          </p:cNvPr>
          <p:cNvSpPr txBox="1">
            <a:spLocks/>
          </p:cNvSpPr>
          <p:nvPr/>
        </p:nvSpPr>
        <p:spPr>
          <a:xfrm>
            <a:off x="419111" y="15284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LLM (Large Language Model)</a:t>
            </a:r>
          </a:p>
        </p:txBody>
      </p:sp>
    </p:spTree>
    <p:extLst>
      <p:ext uri="{BB962C8B-B14F-4D97-AF65-F5344CB8AC3E}">
        <p14:creationId xmlns:p14="http://schemas.microsoft.com/office/powerpoint/2010/main" val="29847359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12">
            <a:extLst>
              <a:ext uri="{FF2B5EF4-FFF2-40B4-BE49-F238E27FC236}">
                <a16:creationId xmlns:a16="http://schemas.microsoft.com/office/drawing/2014/main" id="{198CFED9-831D-20A8-971A-D2AB4F071C71}"/>
              </a:ext>
            </a:extLst>
          </p:cNvPr>
          <p:cNvSpPr txBox="1">
            <a:spLocks/>
          </p:cNvSpPr>
          <p:nvPr/>
        </p:nvSpPr>
        <p:spPr>
          <a:xfrm>
            <a:off x="681060" y="497019"/>
            <a:ext cx="8263887" cy="19040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r>
              <a:rPr lang="vi-VN" dirty="0">
                <a:solidFill>
                  <a:schemeClr val="tx1"/>
                </a:solidFill>
              </a:rPr>
              <a:t>Giả sử có danh sách hàm:</a:t>
            </a:r>
          </a:p>
          <a:p>
            <a:pPr>
              <a:buFontTx/>
              <a:buChar char="-"/>
            </a:pPr>
            <a:r>
              <a:rPr lang="vi-VN" dirty="0">
                <a:solidFill>
                  <a:schemeClr val="bg2">
                    <a:lumMod val="60000"/>
                    <a:lumOff val="40000"/>
                  </a:schemeClr>
                </a:solidFill>
              </a:rPr>
              <a:t>play_music(song)</a:t>
            </a:r>
            <a:r>
              <a:rPr lang="en-US" dirty="0">
                <a:solidFill>
                  <a:schemeClr val="bg2">
                    <a:lumMod val="60000"/>
                    <a:lumOff val="40000"/>
                  </a:schemeClr>
                </a:solidFill>
              </a:rPr>
              <a:t> </a:t>
            </a:r>
            <a:endParaRPr lang="vi-VN" dirty="0">
              <a:solidFill>
                <a:schemeClr val="bg2">
                  <a:lumMod val="60000"/>
                  <a:lumOff val="40000"/>
                </a:schemeClr>
              </a:solidFill>
            </a:endParaRPr>
          </a:p>
          <a:p>
            <a:pPr>
              <a:buFontTx/>
              <a:buChar char="-"/>
            </a:pPr>
            <a:r>
              <a:rPr lang="vi-VN" dirty="0">
                <a:solidFill>
                  <a:schemeClr val="bg2">
                    <a:lumMod val="60000"/>
                    <a:lumOff val="40000"/>
                  </a:schemeClr>
                </a:solidFill>
              </a:rPr>
              <a:t>get_weather(location)</a:t>
            </a:r>
          </a:p>
          <a:p>
            <a:pPr>
              <a:buFontTx/>
              <a:buChar char="-"/>
            </a:pPr>
            <a:r>
              <a:rPr lang="vi-VN" dirty="0">
                <a:solidFill>
                  <a:schemeClr val="bg2">
                    <a:lumMod val="60000"/>
                    <a:lumOff val="40000"/>
                  </a:schemeClr>
                </a:solidFill>
              </a:rPr>
              <a:t>Get_student_info(student_id)</a:t>
            </a:r>
          </a:p>
          <a:p>
            <a:pPr>
              <a:buFontTx/>
              <a:buChar char="-"/>
            </a:pPr>
            <a:r>
              <a:rPr lang="vi-VN" dirty="0">
                <a:solidFill>
                  <a:schemeClr val="bg2">
                    <a:lumMod val="60000"/>
                    <a:lumOff val="40000"/>
                  </a:schemeClr>
                </a:solidFill>
              </a:rPr>
              <a:t>Get_stock_price(stock_symbol)</a:t>
            </a:r>
            <a:endParaRPr lang="vi-VN" dirty="0">
              <a:solidFill>
                <a:schemeClr val="tx1"/>
              </a:solidFill>
            </a:endParaRPr>
          </a:p>
          <a:p>
            <a:pPr marL="139700" indent="0"/>
            <a:r>
              <a:rPr lang="vi-VN" dirty="0">
                <a:solidFill>
                  <a:schemeClr val="tx1"/>
                </a:solidFill>
              </a:rPr>
              <a:t>Với yêu cầu “Thời tiết ở Sài Gòn”</a:t>
            </a:r>
          </a:p>
          <a:p>
            <a:pPr marL="139700" indent="0"/>
            <a:r>
              <a:rPr lang="vi-VN" dirty="0">
                <a:solidFill>
                  <a:schemeClr val="tx1"/>
                </a:solidFill>
              </a:rPr>
              <a:t>Hãy Output ra tên hàm và tham số cần sử dụng dưới dạng json (“function_name”: _, “paramerters”: _)</a:t>
            </a:r>
            <a:endParaRPr lang="en-US" dirty="0">
              <a:solidFill>
                <a:schemeClr val="tx1"/>
              </a:solidFill>
            </a:endParaRPr>
          </a:p>
        </p:txBody>
      </p:sp>
      <p:sp>
        <p:nvSpPr>
          <p:cNvPr id="5" name="TextBox 4">
            <a:extLst>
              <a:ext uri="{FF2B5EF4-FFF2-40B4-BE49-F238E27FC236}">
                <a16:creationId xmlns:a16="http://schemas.microsoft.com/office/drawing/2014/main" id="{B844C550-EE2C-E9A1-7BDD-238B19E4FF31}"/>
              </a:ext>
            </a:extLst>
          </p:cNvPr>
          <p:cNvSpPr txBox="1"/>
          <p:nvPr/>
        </p:nvSpPr>
        <p:spPr>
          <a:xfrm>
            <a:off x="774438" y="2373091"/>
            <a:ext cx="6571861" cy="738664"/>
          </a:xfrm>
          <a:prstGeom prst="rect">
            <a:avLst/>
          </a:prstGeom>
          <a:noFill/>
        </p:spPr>
        <p:txBody>
          <a:bodyPr wrap="square">
            <a:spAutoFit/>
          </a:bodyPr>
          <a:lstStyle/>
          <a:p>
            <a:pPr marL="285750" indent="-285750">
              <a:buFont typeface="Arial" panose="020B0604020202020204" pitchFamily="34" charset="0"/>
              <a:buChar char="•"/>
            </a:pPr>
            <a:r>
              <a:rPr lang="vi-VN" dirty="0">
                <a:solidFill>
                  <a:schemeClr val="tx1"/>
                </a:solidFill>
              </a:rPr>
              <a:t>Dựa trên yêu cầu “Thời tiết ở Sài Gòn”, hàm phù hợp để lấy thông tin thời tiết là get_weather(location) với tham số là “Sài Gòn”.</a:t>
            </a:r>
          </a:p>
          <a:p>
            <a:pPr marL="285750" indent="-285750">
              <a:buFont typeface="Arial" panose="020B0604020202020204" pitchFamily="34" charset="0"/>
              <a:buChar char="•"/>
            </a:pPr>
            <a:r>
              <a:rPr lang="vi-VN" dirty="0">
                <a:solidFill>
                  <a:schemeClr val="tx1"/>
                </a:solidFill>
              </a:rPr>
              <a:t>Kết quả JSON sẽ là:</a:t>
            </a:r>
          </a:p>
        </p:txBody>
      </p:sp>
      <p:sp>
        <p:nvSpPr>
          <p:cNvPr id="7" name="TextBox 6">
            <a:extLst>
              <a:ext uri="{FF2B5EF4-FFF2-40B4-BE49-F238E27FC236}">
                <a16:creationId xmlns:a16="http://schemas.microsoft.com/office/drawing/2014/main" id="{18878C46-0B54-1122-DC7E-71E3C06C7F07}"/>
              </a:ext>
            </a:extLst>
          </p:cNvPr>
          <p:cNvSpPr txBox="1"/>
          <p:nvPr/>
        </p:nvSpPr>
        <p:spPr>
          <a:xfrm>
            <a:off x="774438" y="4609329"/>
            <a:ext cx="5993365" cy="307777"/>
          </a:xfrm>
          <a:prstGeom prst="rect">
            <a:avLst/>
          </a:prstGeom>
          <a:noFill/>
        </p:spPr>
        <p:txBody>
          <a:bodyPr wrap="square">
            <a:spAutoFit/>
          </a:bodyPr>
          <a:lstStyle/>
          <a:p>
            <a:r>
              <a:rPr lang="vi-VN" dirty="0">
                <a:solidFill>
                  <a:srgbClr val="FF0000"/>
                </a:solidFill>
                <a:sym typeface="Wingdings" panose="05000000000000000000" pitchFamily="2" charset="2"/>
              </a:rPr>
              <a:t>Có khả năng hiểu yêu cầu, phân tích, suy luận, suy nghĩ tự kiểm tra.</a:t>
            </a:r>
            <a:r>
              <a:rPr lang="vi-VN" dirty="0">
                <a:solidFill>
                  <a:srgbClr val="FF0000"/>
                </a:solidFill>
              </a:rPr>
              <a:t> </a:t>
            </a:r>
            <a:endParaRPr lang="en-US" dirty="0">
              <a:solidFill>
                <a:srgbClr val="FF0000"/>
              </a:solidFill>
            </a:endParaRPr>
          </a:p>
        </p:txBody>
      </p:sp>
      <p:graphicFrame>
        <p:nvGraphicFramePr>
          <p:cNvPr id="2" name="Table 1">
            <a:extLst>
              <a:ext uri="{FF2B5EF4-FFF2-40B4-BE49-F238E27FC236}">
                <a16:creationId xmlns:a16="http://schemas.microsoft.com/office/drawing/2014/main" id="{A08895A9-D146-1C18-3CA3-64981799F0D7}"/>
              </a:ext>
            </a:extLst>
          </p:cNvPr>
          <p:cNvGraphicFramePr>
            <a:graphicFrameLocks noGrp="1"/>
          </p:cNvGraphicFramePr>
          <p:nvPr>
            <p:extLst>
              <p:ext uri="{D42A27DB-BD31-4B8C-83A1-F6EECF244321}">
                <p14:modId xmlns:p14="http://schemas.microsoft.com/office/powerpoint/2010/main" val="312752412"/>
              </p:ext>
            </p:extLst>
          </p:nvPr>
        </p:nvGraphicFramePr>
        <p:xfrm>
          <a:off x="1987418" y="3111755"/>
          <a:ext cx="4705742" cy="1371600"/>
        </p:xfrm>
        <a:graphic>
          <a:graphicData uri="http://schemas.openxmlformats.org/drawingml/2006/table">
            <a:tbl>
              <a:tblPr firstRow="1" bandRow="1">
                <a:tableStyleId>{2B04FC89-C7D2-4B08-A21A-1146A7122143}</a:tableStyleId>
              </a:tblPr>
              <a:tblGrid>
                <a:gridCol w="4705742">
                  <a:extLst>
                    <a:ext uri="{9D8B030D-6E8A-4147-A177-3AD203B41FA5}">
                      <a16:colId xmlns:a16="http://schemas.microsoft.com/office/drawing/2014/main" val="1087793276"/>
                    </a:ext>
                  </a:extLst>
                </a:gridCol>
              </a:tblGrid>
              <a:tr h="1365517">
                <a:tc>
                  <a:txBody>
                    <a:bodyPr/>
                    <a:lstStyle/>
                    <a:p>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r>
                        <a:rPr lang="en-US" b="0" dirty="0">
                          <a:solidFill>
                            <a:srgbClr val="9CDCFE"/>
                          </a:solidFill>
                          <a:effectLst/>
                          <a:latin typeface="Consolas" panose="020B0609020204030204" pitchFamily="49" charset="0"/>
                        </a:rPr>
                        <a:t>"</a:t>
                      </a:r>
                      <a:r>
                        <a:rPr lang="en-US" b="0" dirty="0" err="1">
                          <a:solidFill>
                            <a:srgbClr val="9CDCFE"/>
                          </a:solidFill>
                          <a:effectLst/>
                          <a:latin typeface="Consolas" panose="020B0609020204030204" pitchFamily="49" charset="0"/>
                        </a:rPr>
                        <a:t>function_name</a:t>
                      </a:r>
                      <a:r>
                        <a:rPr lang="en-US" b="0" dirty="0">
                          <a:solidFill>
                            <a:srgbClr val="9CDCFE"/>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get_weather</a:t>
                      </a:r>
                      <a:r>
                        <a:rPr lang="en-US" b="0" dirty="0">
                          <a:solidFill>
                            <a:srgbClr val="CE9178"/>
                          </a:solidFill>
                          <a:effectLst/>
                          <a:latin typeface="Consolas" panose="020B0609020204030204" pitchFamily="49" charset="0"/>
                        </a:rPr>
                        <a:t>"</a:t>
                      </a:r>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r>
                        <a:rPr lang="en-US" b="0" dirty="0">
                          <a:solidFill>
                            <a:srgbClr val="9CDCFE"/>
                          </a:solidFill>
                          <a:effectLst/>
                          <a:latin typeface="Consolas" panose="020B0609020204030204" pitchFamily="49" charset="0"/>
                        </a:rPr>
                        <a:t>"</a:t>
                      </a:r>
                      <a:r>
                        <a:rPr lang="en-US" b="0" dirty="0" err="1">
                          <a:solidFill>
                            <a:srgbClr val="9CDCFE"/>
                          </a:solidFill>
                          <a:effectLst/>
                          <a:latin typeface="Consolas" panose="020B0609020204030204" pitchFamily="49" charset="0"/>
                        </a:rPr>
                        <a:t>paramerter</a:t>
                      </a:r>
                      <a:r>
                        <a:rPr lang="en-US" b="0" dirty="0">
                          <a:solidFill>
                            <a:srgbClr val="9CDCFE"/>
                          </a:solidFill>
                          <a:effectLst/>
                          <a:latin typeface="Consolas" panose="020B0609020204030204" pitchFamily="49" charset="0"/>
                        </a:rPr>
                        <a:t>"</a:t>
                      </a:r>
                      <a:r>
                        <a:rPr lang="en-US" b="0" dirty="0">
                          <a:solidFill>
                            <a:srgbClr val="CCCCCC"/>
                          </a:solidFill>
                          <a:effectLst/>
                          <a:latin typeface="Consolas" panose="020B0609020204030204" pitchFamily="49" charset="0"/>
                        </a:rPr>
                        <a:t>: {</a:t>
                      </a:r>
                    </a:p>
                    <a:p>
                      <a:r>
                        <a:rPr lang="en-US" b="0" dirty="0">
                          <a:solidFill>
                            <a:srgbClr val="CCCCCC"/>
                          </a:solidFill>
                          <a:effectLst/>
                          <a:latin typeface="Consolas" panose="020B0609020204030204" pitchFamily="49" charset="0"/>
                        </a:rPr>
                        <a:t>        </a:t>
                      </a:r>
                      <a:r>
                        <a:rPr lang="en-US" b="0" dirty="0">
                          <a:solidFill>
                            <a:srgbClr val="9CDCFE"/>
                          </a:solidFill>
                          <a:effectLst/>
                          <a:latin typeface="Consolas" panose="020B0609020204030204" pitchFamily="49" charset="0"/>
                        </a:rPr>
                        <a:t>"location"</a:t>
                      </a:r>
                      <a:r>
                        <a:rPr lang="en-US" b="0" dirty="0">
                          <a:solidFill>
                            <a:srgbClr val="CCCCCC"/>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Sài</a:t>
                      </a:r>
                      <a:r>
                        <a:rPr lang="en-US" b="0" dirty="0">
                          <a:solidFill>
                            <a:srgbClr val="CE9178"/>
                          </a:solidFill>
                          <a:effectLst/>
                          <a:latin typeface="Consolas" panose="020B0609020204030204" pitchFamily="49" charset="0"/>
                        </a:rPr>
                        <a:t> </a:t>
                      </a:r>
                      <a:r>
                        <a:rPr lang="en-US" b="0" dirty="0" err="1">
                          <a:solidFill>
                            <a:srgbClr val="CE9178"/>
                          </a:solidFill>
                          <a:effectLst/>
                          <a:latin typeface="Consolas" panose="020B0609020204030204" pitchFamily="49" charset="0"/>
                        </a:rPr>
                        <a:t>Gòn</a:t>
                      </a:r>
                      <a:r>
                        <a:rPr lang="en-US" b="0" dirty="0">
                          <a:solidFill>
                            <a:srgbClr val="CE9178"/>
                          </a:solidFill>
                          <a:effectLst/>
                          <a:latin typeface="Consolas" panose="020B0609020204030204" pitchFamily="49" charset="0"/>
                        </a:rPr>
                        <a:t>"</a:t>
                      </a:r>
                      <a:endParaRPr lang="en-US" b="0" dirty="0">
                        <a:solidFill>
                          <a:srgbClr val="CCCCCC"/>
                        </a:solidFill>
                        <a:effectLst/>
                        <a:latin typeface="Consolas" panose="020B0609020204030204" pitchFamily="49" charset="0"/>
                      </a:endParaRPr>
                    </a:p>
                    <a:p>
                      <a:r>
                        <a:rPr lang="en-US" b="0" dirty="0">
                          <a:solidFill>
                            <a:srgbClr val="CCCCCC"/>
                          </a:solidFill>
                          <a:effectLst/>
                          <a:latin typeface="Consolas" panose="020B0609020204030204" pitchFamily="49" charset="0"/>
                        </a:rPr>
                        <a:t>    }</a:t>
                      </a:r>
                    </a:p>
                    <a:p>
                      <a:r>
                        <a:rPr lang="en-US" b="0" dirty="0">
                          <a:solidFill>
                            <a:srgbClr val="CCCCCC"/>
                          </a:solidFill>
                          <a:effectLst/>
                          <a:latin typeface="Consolas" panose="020B0609020204030204" pitchFamily="49" charset="0"/>
                        </a:rPr>
                        <a:t>}</a:t>
                      </a:r>
                    </a:p>
                  </a:txBody>
                  <a:tcPr/>
                </a:tc>
                <a:extLst>
                  <a:ext uri="{0D108BD9-81ED-4DB2-BD59-A6C34878D82A}">
                    <a16:rowId xmlns:a16="http://schemas.microsoft.com/office/drawing/2014/main" val="2811865833"/>
                  </a:ext>
                </a:extLst>
              </a:tr>
            </a:tbl>
          </a:graphicData>
        </a:graphic>
      </p:graphicFrame>
      <p:sp>
        <p:nvSpPr>
          <p:cNvPr id="10" name="Subtitle 14">
            <a:extLst>
              <a:ext uri="{FF2B5EF4-FFF2-40B4-BE49-F238E27FC236}">
                <a16:creationId xmlns:a16="http://schemas.microsoft.com/office/drawing/2014/main" id="{4093AE78-BD60-6F54-D401-AE43604E9DA6}"/>
              </a:ext>
            </a:extLst>
          </p:cNvPr>
          <p:cNvSpPr txBox="1">
            <a:spLocks/>
          </p:cNvSpPr>
          <p:nvPr/>
        </p:nvSpPr>
        <p:spPr>
          <a:xfrm>
            <a:off x="419111" y="15284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LLM (Large Language Model)</a:t>
            </a:r>
          </a:p>
        </p:txBody>
      </p:sp>
    </p:spTree>
    <p:extLst>
      <p:ext uri="{BB962C8B-B14F-4D97-AF65-F5344CB8AC3E}">
        <p14:creationId xmlns:p14="http://schemas.microsoft.com/office/powerpoint/2010/main" val="38022817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12">
            <a:extLst>
              <a:ext uri="{FF2B5EF4-FFF2-40B4-BE49-F238E27FC236}">
                <a16:creationId xmlns:a16="http://schemas.microsoft.com/office/drawing/2014/main" id="{198CFED9-831D-20A8-971A-D2AB4F071C71}"/>
              </a:ext>
            </a:extLst>
          </p:cNvPr>
          <p:cNvSpPr txBox="1">
            <a:spLocks/>
          </p:cNvSpPr>
          <p:nvPr/>
        </p:nvSpPr>
        <p:spPr>
          <a:xfrm>
            <a:off x="734008" y="1133796"/>
            <a:ext cx="7470711" cy="22314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r>
              <a:rPr lang="vi-VN" dirty="0">
                <a:solidFill>
                  <a:schemeClr val="tx1"/>
                </a:solidFill>
              </a:rPr>
              <a:t>User: Hãy thục hiện giảm máy lạnh xuống 2 độ</a:t>
            </a:r>
          </a:p>
          <a:p>
            <a:r>
              <a:rPr lang="vi-VN" dirty="0">
                <a:solidFill>
                  <a:schemeClr val="tx1"/>
                </a:solidFill>
              </a:rPr>
              <a:t>Assistant: Hiện tại tôi không thể thực hiện hành động giảm nhiệt độ máy lạnh xuống 2 độ...</a:t>
            </a:r>
          </a:p>
          <a:p>
            <a:endParaRPr lang="vi-VN" dirty="0">
              <a:solidFill>
                <a:schemeClr val="tx1"/>
              </a:solidFill>
            </a:endParaRPr>
          </a:p>
          <a:p>
            <a:r>
              <a:rPr lang="vi-VN" dirty="0">
                <a:solidFill>
                  <a:schemeClr val="tx1"/>
                </a:solidFill>
              </a:rPr>
              <a:t>User: Hãy xóa file baocao.docx giúp tôi</a:t>
            </a:r>
          </a:p>
          <a:p>
            <a:r>
              <a:rPr lang="vi-VN" dirty="0">
                <a:solidFill>
                  <a:schemeClr val="tx1"/>
                </a:solidFill>
              </a:rPr>
              <a:t>Assistant : Tôi không thể truy cập hay thao tác với các tệp tin...</a:t>
            </a:r>
          </a:p>
          <a:p>
            <a:endParaRPr lang="vi-VN" dirty="0">
              <a:solidFill>
                <a:schemeClr val="tx1"/>
              </a:solidFill>
            </a:endParaRPr>
          </a:p>
          <a:p>
            <a:r>
              <a:rPr lang="vi-VN" dirty="0">
                <a:solidFill>
                  <a:schemeClr val="tx1"/>
                </a:solidFill>
              </a:rPr>
              <a:t>User: Thời tiết hôm nay ở Hà Nội</a:t>
            </a:r>
          </a:p>
          <a:p>
            <a:r>
              <a:rPr lang="vi-VN" dirty="0">
                <a:solidFill>
                  <a:schemeClr val="tx1"/>
                </a:solidFill>
              </a:rPr>
              <a:t>Assistant: Hiện tại tôi không thể cung cấp dữ liệu thời tiết thời gian thực...</a:t>
            </a:r>
          </a:p>
          <a:p>
            <a:endParaRPr lang="vi-VN" dirty="0">
              <a:solidFill>
                <a:schemeClr val="tx1"/>
              </a:solidFill>
            </a:endParaRPr>
          </a:p>
        </p:txBody>
      </p:sp>
      <p:sp>
        <p:nvSpPr>
          <p:cNvPr id="7" name="TextBox 6">
            <a:extLst>
              <a:ext uri="{FF2B5EF4-FFF2-40B4-BE49-F238E27FC236}">
                <a16:creationId xmlns:a16="http://schemas.microsoft.com/office/drawing/2014/main" id="{18878C46-0B54-1122-DC7E-71E3C06C7F07}"/>
              </a:ext>
            </a:extLst>
          </p:cNvPr>
          <p:cNvSpPr txBox="1"/>
          <p:nvPr/>
        </p:nvSpPr>
        <p:spPr>
          <a:xfrm>
            <a:off x="734008" y="3568114"/>
            <a:ext cx="6416353" cy="307777"/>
          </a:xfrm>
          <a:prstGeom prst="rect">
            <a:avLst/>
          </a:prstGeom>
          <a:noFill/>
        </p:spPr>
        <p:txBody>
          <a:bodyPr wrap="square">
            <a:spAutoFit/>
          </a:bodyPr>
          <a:lstStyle/>
          <a:p>
            <a:r>
              <a:rPr lang="vi-VN" dirty="0">
                <a:solidFill>
                  <a:srgbClr val="FF0000"/>
                </a:solidFill>
                <a:sym typeface="Wingdings" panose="05000000000000000000" pitchFamily="2" charset="2"/>
              </a:rPr>
              <a:t>Không có khả năng thực hiện hành động, trả lời những thông tin cập nhật</a:t>
            </a:r>
            <a:r>
              <a:rPr lang="vi-VN" dirty="0">
                <a:solidFill>
                  <a:srgbClr val="FF0000"/>
                </a:solidFill>
              </a:rPr>
              <a:t> </a:t>
            </a:r>
            <a:endParaRPr lang="en-US" dirty="0">
              <a:solidFill>
                <a:srgbClr val="FF0000"/>
              </a:solidFill>
            </a:endParaRPr>
          </a:p>
        </p:txBody>
      </p:sp>
      <p:sp>
        <p:nvSpPr>
          <p:cNvPr id="8" name="Subtitle 14">
            <a:extLst>
              <a:ext uri="{FF2B5EF4-FFF2-40B4-BE49-F238E27FC236}">
                <a16:creationId xmlns:a16="http://schemas.microsoft.com/office/drawing/2014/main" id="{3688434C-B6E0-12A8-F0BA-7E31A0DF4BBA}"/>
              </a:ext>
            </a:extLst>
          </p:cNvPr>
          <p:cNvSpPr txBox="1">
            <a:spLocks/>
          </p:cNvSpPr>
          <p:nvPr/>
        </p:nvSpPr>
        <p:spPr>
          <a:xfrm>
            <a:off x="419111" y="15284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LLM (Large Language Model)</a:t>
            </a:r>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0E3DB131-2AC7-9D3C-CFCF-69EAB6D4F83F}"/>
                  </a:ext>
                </a:extLst>
              </p14:cNvPr>
              <p14:cNvContentPartPr/>
              <p14:nvPr/>
            </p14:nvContentPartPr>
            <p14:xfrm>
              <a:off x="939600" y="2198160"/>
              <a:ext cx="3033720" cy="44640"/>
            </p14:xfrm>
          </p:contentPart>
        </mc:Choice>
        <mc:Fallback xmlns="">
          <p:pic>
            <p:nvPicPr>
              <p:cNvPr id="2" name="Ink 1">
                <a:extLst>
                  <a:ext uri="{FF2B5EF4-FFF2-40B4-BE49-F238E27FC236}">
                    <a16:creationId xmlns:a16="http://schemas.microsoft.com/office/drawing/2014/main" id="{0E3DB131-2AC7-9D3C-CFCF-69EAB6D4F83F}"/>
                  </a:ext>
                </a:extLst>
              </p:cNvPr>
              <p:cNvPicPr/>
              <p:nvPr/>
            </p:nvPicPr>
            <p:blipFill>
              <a:blip r:embed="rId3"/>
              <a:stretch>
                <a:fillRect/>
              </a:stretch>
            </p:blipFill>
            <p:spPr>
              <a:xfrm>
                <a:off x="930240" y="2188800"/>
                <a:ext cx="3052440" cy="63360"/>
              </a:xfrm>
              <a:prstGeom prst="rect">
                <a:avLst/>
              </a:prstGeom>
            </p:spPr>
          </p:pic>
        </mc:Fallback>
      </mc:AlternateContent>
    </p:spTree>
    <p:extLst>
      <p:ext uri="{BB962C8B-B14F-4D97-AF65-F5344CB8AC3E}">
        <p14:creationId xmlns:p14="http://schemas.microsoft.com/office/powerpoint/2010/main" val="26086299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844EFBDF-2F37-8886-AE3C-EE1FF9ADF780}"/>
              </a:ext>
            </a:extLst>
          </p:cNvPr>
          <p:cNvGraphicFramePr>
            <a:graphicFrameLocks noGrp="1"/>
          </p:cNvGraphicFramePr>
          <p:nvPr>
            <p:extLst>
              <p:ext uri="{D42A27DB-BD31-4B8C-83A1-F6EECF244321}">
                <p14:modId xmlns:p14="http://schemas.microsoft.com/office/powerpoint/2010/main" val="3462730811"/>
              </p:ext>
            </p:extLst>
          </p:nvPr>
        </p:nvGraphicFramePr>
        <p:xfrm>
          <a:off x="1060579" y="636320"/>
          <a:ext cx="7022841" cy="3214268"/>
        </p:xfrm>
        <a:graphic>
          <a:graphicData uri="http://schemas.openxmlformats.org/drawingml/2006/table">
            <a:tbl>
              <a:tblPr firstRow="1" bandRow="1">
                <a:tableStyleId>{2B04FC89-C7D2-4B08-A21A-1146A7122143}</a:tableStyleId>
              </a:tblPr>
              <a:tblGrid>
                <a:gridCol w="7022841">
                  <a:extLst>
                    <a:ext uri="{9D8B030D-6E8A-4147-A177-3AD203B41FA5}">
                      <a16:colId xmlns:a16="http://schemas.microsoft.com/office/drawing/2014/main" val="354324950"/>
                    </a:ext>
                  </a:extLst>
                </a:gridCol>
              </a:tblGrid>
              <a:tr h="3214268">
                <a:tc>
                  <a:txBody>
                    <a:bodyPr/>
                    <a:lstStyle/>
                    <a:p>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os</a:t>
                      </a:r>
                      <a:endParaRPr lang="vi-VN" sz="900" b="0" dirty="0">
                        <a:solidFill>
                          <a:srgbClr val="CCCCCC"/>
                        </a:solidFill>
                        <a:effectLst/>
                        <a:latin typeface="Consolas" panose="020B0609020204030204" pitchFamily="49" charset="0"/>
                      </a:endParaRPr>
                    </a:p>
                    <a:p>
                      <a:r>
                        <a:rPr lang="vi-VN" sz="900" b="0" dirty="0">
                          <a:solidFill>
                            <a:srgbClr val="C586C0"/>
                          </a:solidFill>
                          <a:effectLst/>
                          <a:latin typeface="Consolas" panose="020B0609020204030204" pitchFamily="49" charset="0"/>
                        </a:rPr>
                        <a:t>from</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openai</a:t>
                      </a:r>
                      <a:r>
                        <a:rPr lang="vi-VN" sz="900" b="0" dirty="0">
                          <a:solidFill>
                            <a:srgbClr val="CCCCCC"/>
                          </a:solidFill>
                          <a:effectLst/>
                          <a:latin typeface="Consolas" panose="020B0609020204030204" pitchFamily="49" charset="0"/>
                        </a:rPr>
                        <a:t> </a:t>
                      </a:r>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OpenAI</a:t>
                      </a:r>
                      <a:endParaRPr lang="vi-VN" sz="900" b="0" dirty="0">
                        <a:solidFill>
                          <a:srgbClr val="CCCCCC"/>
                        </a:solidFill>
                        <a:effectLst/>
                        <a:latin typeface="Consolas" panose="020B0609020204030204" pitchFamily="49" charset="0"/>
                      </a:endParaRPr>
                    </a:p>
                    <a:p>
                      <a:r>
                        <a:rPr lang="vi-VN" sz="900" b="0" dirty="0">
                          <a:solidFill>
                            <a:srgbClr val="C586C0"/>
                          </a:solidFill>
                          <a:effectLst/>
                          <a:latin typeface="Consolas" panose="020B0609020204030204" pitchFamily="49" charset="0"/>
                        </a:rPr>
                        <a:t>from</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IPython</a:t>
                      </a:r>
                      <a:r>
                        <a:rPr lang="vi-VN" sz="900" b="0" dirty="0">
                          <a:solidFill>
                            <a:srgbClr val="CCCCCC"/>
                          </a:solidFill>
                          <a:effectLst/>
                          <a:latin typeface="Consolas" panose="020B0609020204030204" pitchFamily="49" charset="0"/>
                        </a:rPr>
                        <a:t>.</a:t>
                      </a:r>
                      <a:r>
                        <a:rPr lang="vi-VN" sz="900" b="0" dirty="0">
                          <a:solidFill>
                            <a:srgbClr val="4EC9B0"/>
                          </a:solidFill>
                          <a:effectLst/>
                          <a:latin typeface="Consolas" panose="020B0609020204030204" pitchFamily="49" charset="0"/>
                        </a:rPr>
                        <a:t>display</a:t>
                      </a:r>
                      <a:r>
                        <a:rPr lang="vi-VN" sz="900" b="0" dirty="0">
                          <a:solidFill>
                            <a:srgbClr val="CCCCCC"/>
                          </a:solidFill>
                          <a:effectLst/>
                          <a:latin typeface="Consolas" panose="020B0609020204030204" pitchFamily="49" charset="0"/>
                        </a:rPr>
                        <a:t> </a:t>
                      </a:r>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DFEC3C"/>
                          </a:solidFill>
                          <a:effectLst/>
                          <a:latin typeface="Consolas" panose="020B0609020204030204" pitchFamily="49" charset="0"/>
                        </a:rPr>
                        <a:t>display</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Markdown</a:t>
                      </a:r>
                      <a:endParaRPr lang="vi-VN" sz="900" b="0" dirty="0">
                        <a:solidFill>
                          <a:srgbClr val="CCCCCC"/>
                        </a:solidFill>
                        <a:effectLst/>
                        <a:latin typeface="Consolas" panose="020B0609020204030204" pitchFamily="49" charset="0"/>
                      </a:endParaRPr>
                    </a:p>
                    <a:p>
                      <a:r>
                        <a:rPr lang="vi-VN" sz="900" b="0" dirty="0">
                          <a:solidFill>
                            <a:srgbClr val="C586C0"/>
                          </a:solidFill>
                          <a:effectLst/>
                          <a:latin typeface="Consolas" panose="020B0609020204030204" pitchFamily="49" charset="0"/>
                        </a:rPr>
                        <a:t>from</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dotenv</a:t>
                      </a:r>
                      <a:r>
                        <a:rPr lang="vi-VN" sz="900" b="0" dirty="0">
                          <a:solidFill>
                            <a:srgbClr val="CCCCCC"/>
                          </a:solidFill>
                          <a:effectLst/>
                          <a:latin typeface="Consolas" panose="020B0609020204030204" pitchFamily="49" charset="0"/>
                        </a:rPr>
                        <a:t> </a:t>
                      </a:r>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DFEC3C"/>
                          </a:solidFill>
                          <a:effectLst/>
                          <a:latin typeface="Consolas" panose="020B0609020204030204" pitchFamily="49" charset="0"/>
                        </a:rPr>
                        <a:t>load_dotenv</a:t>
                      </a:r>
                    </a:p>
                    <a:p>
                      <a:br>
                        <a:rPr lang="vi-VN" sz="900" b="0" dirty="0">
                          <a:solidFill>
                            <a:srgbClr val="CCCCCC"/>
                          </a:solidFill>
                          <a:effectLst/>
                          <a:latin typeface="Consolas" panose="020B0609020204030204" pitchFamily="49" charset="0"/>
                        </a:rPr>
                      </a:br>
                      <a:r>
                        <a:rPr lang="vi-VN" sz="900" b="0" dirty="0">
                          <a:solidFill>
                            <a:srgbClr val="DFEC3C"/>
                          </a:solidFill>
                          <a:effectLst/>
                          <a:latin typeface="Consolas" panose="020B0609020204030204" pitchFamily="49" charset="0"/>
                        </a:rPr>
                        <a:t>load_dotenv</a:t>
                      </a:r>
                      <a:r>
                        <a:rPr lang="vi-VN" sz="900" b="0" dirty="0">
                          <a:solidFill>
                            <a:srgbClr val="CCCCCC"/>
                          </a:solidFill>
                          <a:effectLst/>
                          <a:latin typeface="Consolas" panose="020B0609020204030204" pitchFamily="49" charset="0"/>
                        </a:rPr>
                        <a:t>()</a:t>
                      </a:r>
                    </a:p>
                    <a:p>
                      <a:r>
                        <a:rPr lang="vi-VN" sz="900" b="0" dirty="0">
                          <a:solidFill>
                            <a:srgbClr val="27B1FD"/>
                          </a:solidFill>
                          <a:effectLst/>
                          <a:latin typeface="Consolas" panose="020B0609020204030204" pitchFamily="49" charset="0"/>
                        </a:rPr>
                        <a:t>client</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OpenAI</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api_key</a:t>
                      </a:r>
                      <a:r>
                        <a:rPr lang="vi-VN" sz="900" b="0" dirty="0">
                          <a:solidFill>
                            <a:srgbClr val="D4D4D4"/>
                          </a:solidFill>
                          <a:effectLst/>
                          <a:latin typeface="Consolas" panose="020B0609020204030204" pitchFamily="49" charset="0"/>
                        </a:rPr>
                        <a:t>=</a:t>
                      </a:r>
                      <a:r>
                        <a:rPr lang="vi-VN" sz="900" b="0" dirty="0">
                          <a:solidFill>
                            <a:srgbClr val="4EC9B0"/>
                          </a:solidFill>
                          <a:effectLst/>
                          <a:latin typeface="Consolas" panose="020B0609020204030204" pitchFamily="49" charset="0"/>
                        </a:rPr>
                        <a:t>os</a:t>
                      </a:r>
                      <a:r>
                        <a:rPr lang="vi-VN" sz="900" b="0" dirty="0">
                          <a:solidFill>
                            <a:srgbClr val="CCCCCC"/>
                          </a:solidFill>
                          <a:effectLst/>
                          <a:latin typeface="Consolas" panose="020B0609020204030204" pitchFamily="49" charset="0"/>
                        </a:rPr>
                        <a:t>.</a:t>
                      </a:r>
                      <a:r>
                        <a:rPr lang="vi-VN" sz="900" b="0" dirty="0">
                          <a:solidFill>
                            <a:srgbClr val="DFEC3C"/>
                          </a:solidFill>
                          <a:effectLst/>
                          <a:latin typeface="Consolas" panose="020B0609020204030204" pitchFamily="49" charset="0"/>
                        </a:rPr>
                        <a:t>getenv</a:t>
                      </a:r>
                      <a:r>
                        <a:rPr lang="vi-VN" sz="900" b="0" dirty="0">
                          <a:solidFill>
                            <a:srgbClr val="CCCCCC"/>
                          </a:solidFill>
                          <a:effectLst/>
                          <a:latin typeface="Consolas" panose="020B0609020204030204" pitchFamily="49" charset="0"/>
                        </a:rPr>
                        <a:t>(</a:t>
                      </a:r>
                      <a:r>
                        <a:rPr lang="vi-VN" sz="900" b="0" dirty="0">
                          <a:solidFill>
                            <a:srgbClr val="CE9178"/>
                          </a:solidFill>
                          <a:effectLst/>
                          <a:latin typeface="Consolas" panose="020B0609020204030204" pitchFamily="49" charset="0"/>
                        </a:rPr>
                        <a:t>"OPENAI_API_KEY"</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a:t>
                      </a:r>
                    </a:p>
                    <a:p>
                      <a:br>
                        <a:rPr lang="vi-VN" sz="900" b="0" dirty="0">
                          <a:solidFill>
                            <a:srgbClr val="CCCCCC"/>
                          </a:solidFill>
                          <a:effectLst/>
                          <a:latin typeface="Consolas" panose="020B0609020204030204" pitchFamily="49" charset="0"/>
                        </a:rPr>
                      </a:br>
                      <a:r>
                        <a:rPr lang="vi-VN" sz="900" b="0" dirty="0">
                          <a:solidFill>
                            <a:srgbClr val="27B1FD"/>
                          </a:solidFill>
                          <a:effectLst/>
                          <a:latin typeface="Consolas" panose="020B0609020204030204" pitchFamily="49" charset="0"/>
                        </a:rPr>
                        <a:t>prompt</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"Trường đại học Khoa học tự nhiên</a:t>
                      </a:r>
                      <a:r>
                        <a:rPr lang="en-US" sz="900" b="0" dirty="0">
                          <a:solidFill>
                            <a:srgbClr val="CE9178"/>
                          </a:solidFill>
                          <a:effectLst/>
                          <a:latin typeface="Consolas" panose="020B0609020204030204" pitchFamily="49" charset="0"/>
                        </a:rPr>
                        <a:t> TP HCM</a:t>
                      </a:r>
                      <a:r>
                        <a:rPr lang="vi-VN" sz="900" b="0" dirty="0">
                          <a:solidFill>
                            <a:srgbClr val="CE9178"/>
                          </a:solidFill>
                          <a:effectLst/>
                          <a:latin typeface="Consolas" panose="020B0609020204030204" pitchFamily="49" charset="0"/>
                        </a:rPr>
                        <a:t> có bao nhiêu ngành"</a:t>
                      </a:r>
                      <a:endParaRPr lang="vi-VN" sz="900" b="0" dirty="0">
                        <a:solidFill>
                          <a:srgbClr val="CCCCCC"/>
                        </a:solidFill>
                        <a:effectLst/>
                        <a:latin typeface="Consolas" panose="020B0609020204030204" pitchFamily="49" charset="0"/>
                      </a:endParaRPr>
                    </a:p>
                    <a:p>
                      <a:r>
                        <a:rPr lang="vi-VN" sz="900" b="0" dirty="0">
                          <a:solidFill>
                            <a:srgbClr val="27B1FD"/>
                          </a:solidFill>
                          <a:effectLst/>
                          <a:latin typeface="Consolas" panose="020B0609020204030204" pitchFamily="49" charset="0"/>
                        </a:rPr>
                        <a:t>messages</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p>
                    <a:p>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"role"</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"system"</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"content"</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"You are a helpful AI Assistant."</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"role"</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"user"</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"content"</a:t>
                      </a:r>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prompt</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a:t>
                      </a:r>
                    </a:p>
                    <a:p>
                      <a:br>
                        <a:rPr lang="vi-VN" sz="900" b="0" dirty="0">
                          <a:solidFill>
                            <a:srgbClr val="CCCCCC"/>
                          </a:solidFill>
                          <a:effectLst/>
                          <a:latin typeface="Consolas" panose="020B0609020204030204" pitchFamily="49" charset="0"/>
                        </a:rPr>
                      </a:br>
                      <a:r>
                        <a:rPr lang="vi-VN" sz="900" b="0" dirty="0">
                          <a:solidFill>
                            <a:srgbClr val="27B1FD"/>
                          </a:solidFill>
                          <a:effectLst/>
                          <a:latin typeface="Consolas" panose="020B0609020204030204" pitchFamily="49" charset="0"/>
                        </a:rPr>
                        <a:t>response</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client</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chat</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completions</a:t>
                      </a:r>
                      <a:r>
                        <a:rPr lang="vi-VN" sz="900" b="0" dirty="0">
                          <a:solidFill>
                            <a:srgbClr val="CCCCCC"/>
                          </a:solidFill>
                          <a:effectLst/>
                          <a:latin typeface="Consolas" panose="020B0609020204030204" pitchFamily="49" charset="0"/>
                        </a:rPr>
                        <a:t>.</a:t>
                      </a:r>
                      <a:r>
                        <a:rPr lang="vi-VN" sz="900" b="0" dirty="0">
                          <a:solidFill>
                            <a:srgbClr val="DFEC3C"/>
                          </a:solidFill>
                          <a:effectLst/>
                          <a:latin typeface="Consolas" panose="020B0609020204030204" pitchFamily="49" charset="0"/>
                        </a:rPr>
                        <a:t>create</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model</a:t>
                      </a:r>
                      <a:r>
                        <a:rPr lang="vi-VN" sz="900" b="0" dirty="0">
                          <a:solidFill>
                            <a:srgbClr val="D4D4D4"/>
                          </a:solidFill>
                          <a:effectLst/>
                          <a:latin typeface="Consolas" panose="020B0609020204030204" pitchFamily="49" charset="0"/>
                        </a:rPr>
                        <a:t>=</a:t>
                      </a:r>
                      <a:r>
                        <a:rPr lang="vi-VN" sz="900" b="0" dirty="0">
                          <a:solidFill>
                            <a:srgbClr val="CE9178"/>
                          </a:solidFill>
                          <a:effectLst/>
                          <a:latin typeface="Consolas" panose="020B0609020204030204" pitchFamily="49" charset="0"/>
                        </a:rPr>
                        <a:t>"gpt-4o"</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messages</a:t>
                      </a:r>
                      <a:r>
                        <a:rPr lang="vi-VN" sz="900" b="0" dirty="0">
                          <a:solidFill>
                            <a:srgbClr val="D4D4D4"/>
                          </a:solidFill>
                          <a:effectLst/>
                          <a:latin typeface="Consolas" panose="020B0609020204030204" pitchFamily="49" charset="0"/>
                        </a:rPr>
                        <a:t>=</a:t>
                      </a:r>
                      <a:r>
                        <a:rPr lang="vi-VN" sz="900" b="0" dirty="0">
                          <a:solidFill>
                            <a:srgbClr val="27B1FD"/>
                          </a:solidFill>
                          <a:effectLst/>
                          <a:latin typeface="Consolas" panose="020B0609020204030204" pitchFamily="49" charset="0"/>
                        </a:rPr>
                        <a:t>messages</a:t>
                      </a:r>
                    </a:p>
                    <a:p>
                      <a:r>
                        <a:rPr lang="vi-VN" sz="900" b="0" dirty="0">
                          <a:solidFill>
                            <a:srgbClr val="CCCCCC"/>
                          </a:solidFill>
                          <a:effectLst/>
                          <a:latin typeface="Consolas" panose="020B0609020204030204" pitchFamily="49" charset="0"/>
                        </a:rPr>
                        <a:t>)</a:t>
                      </a:r>
                    </a:p>
                    <a:p>
                      <a:br>
                        <a:rPr lang="vi-VN" sz="900" b="0" dirty="0">
                          <a:solidFill>
                            <a:srgbClr val="CCCCCC"/>
                          </a:solidFill>
                          <a:effectLst/>
                          <a:latin typeface="Consolas" panose="020B0609020204030204" pitchFamily="49" charset="0"/>
                        </a:rPr>
                      </a:br>
                      <a:r>
                        <a:rPr lang="vi-VN" sz="900" b="0" dirty="0">
                          <a:solidFill>
                            <a:srgbClr val="DFEC3C"/>
                          </a:solidFill>
                          <a:effectLst/>
                          <a:latin typeface="Consolas" panose="020B0609020204030204" pitchFamily="49" charset="0"/>
                        </a:rPr>
                        <a:t>display</a:t>
                      </a:r>
                      <a:r>
                        <a:rPr lang="vi-VN" sz="900" b="0" dirty="0">
                          <a:solidFill>
                            <a:srgbClr val="CCCCCC"/>
                          </a:solidFill>
                          <a:effectLst/>
                          <a:latin typeface="Consolas" panose="020B0609020204030204" pitchFamily="49" charset="0"/>
                        </a:rPr>
                        <a:t>(</a:t>
                      </a:r>
                      <a:r>
                        <a:rPr lang="vi-VN" sz="900" b="0" dirty="0">
                          <a:solidFill>
                            <a:srgbClr val="4EC9B0"/>
                          </a:solidFill>
                          <a:effectLst/>
                          <a:latin typeface="Consolas" panose="020B0609020204030204" pitchFamily="49" charset="0"/>
                        </a:rPr>
                        <a:t>Markdown</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response</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choices</a:t>
                      </a:r>
                      <a:r>
                        <a:rPr lang="vi-VN" sz="900" b="0" dirty="0">
                          <a:solidFill>
                            <a:srgbClr val="CCCCCC"/>
                          </a:solidFill>
                          <a:effectLst/>
                          <a:latin typeface="Consolas" panose="020B0609020204030204" pitchFamily="49" charset="0"/>
                        </a:rPr>
                        <a:t>[</a:t>
                      </a:r>
                      <a:r>
                        <a:rPr lang="vi-VN" sz="900" b="0" dirty="0">
                          <a:solidFill>
                            <a:srgbClr val="B5CEA8"/>
                          </a:solidFill>
                          <a:effectLst/>
                          <a:latin typeface="Consolas" panose="020B0609020204030204" pitchFamily="49" charset="0"/>
                        </a:rPr>
                        <a:t>0</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message</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content</a:t>
                      </a:r>
                      <a:r>
                        <a:rPr lang="vi-VN" sz="900" b="0" dirty="0">
                          <a:solidFill>
                            <a:srgbClr val="CCCCCC"/>
                          </a:solidFill>
                          <a:effectLst/>
                          <a:latin typeface="Consolas" panose="020B0609020204030204" pitchFamily="49" charset="0"/>
                        </a:rPr>
                        <a:t>))</a:t>
                      </a:r>
                    </a:p>
                  </a:txBody>
                  <a:tcPr/>
                </a:tc>
                <a:extLst>
                  <a:ext uri="{0D108BD9-81ED-4DB2-BD59-A6C34878D82A}">
                    <a16:rowId xmlns:a16="http://schemas.microsoft.com/office/drawing/2014/main" val="910487234"/>
                  </a:ext>
                </a:extLst>
              </a:tr>
            </a:tbl>
          </a:graphicData>
        </a:graphic>
      </p:graphicFrame>
      <p:sp>
        <p:nvSpPr>
          <p:cNvPr id="3" name="TextBox 2">
            <a:extLst>
              <a:ext uri="{FF2B5EF4-FFF2-40B4-BE49-F238E27FC236}">
                <a16:creationId xmlns:a16="http://schemas.microsoft.com/office/drawing/2014/main" id="{7D9AC445-60A7-AAE2-C2B1-8FB9D5FDF98E}"/>
              </a:ext>
            </a:extLst>
          </p:cNvPr>
          <p:cNvSpPr txBox="1"/>
          <p:nvPr/>
        </p:nvSpPr>
        <p:spPr>
          <a:xfrm>
            <a:off x="973505" y="4168974"/>
            <a:ext cx="7109915" cy="523220"/>
          </a:xfrm>
          <a:prstGeom prst="rect">
            <a:avLst/>
          </a:prstGeom>
          <a:noFill/>
        </p:spPr>
        <p:txBody>
          <a:bodyPr wrap="square">
            <a:spAutoFit/>
          </a:bodyPr>
          <a:lstStyle/>
          <a:p>
            <a:r>
              <a:rPr lang="vi-VN" dirty="0">
                <a:solidFill>
                  <a:srgbClr val="FF0000"/>
                </a:solidFill>
                <a:sym typeface="Wingdings" panose="05000000000000000000" pitchFamily="2" charset="2"/>
              </a:rPr>
              <a:t></a:t>
            </a:r>
            <a:r>
              <a:rPr lang="en-US" dirty="0" err="1">
                <a:solidFill>
                  <a:srgbClr val="FF0000"/>
                </a:solidFill>
                <a:sym typeface="Wingdings" panose="05000000000000000000" pitchFamily="2" charset="2"/>
              </a:rPr>
              <a:t>Sử</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dụng</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rất</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đơn</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giản</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và</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dễ</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dàng</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tuy</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nhiên</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chất</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lượng</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và</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độ</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ổn</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định</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cần</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đánh</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giá</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kỹ</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lưỡng</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tùy</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thuộc</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vào</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mô</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hình</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sử</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dụng</a:t>
            </a:r>
            <a:r>
              <a:rPr lang="en-US" dirty="0">
                <a:solidFill>
                  <a:srgbClr val="FF0000"/>
                </a:solidFill>
                <a:sym typeface="Wingdings" panose="05000000000000000000" pitchFamily="2" charset="2"/>
              </a:rPr>
              <a:t>.</a:t>
            </a:r>
            <a:endParaRPr lang="en-US" dirty="0">
              <a:solidFill>
                <a:srgbClr val="FF0000"/>
              </a:solidFill>
            </a:endParaRPr>
          </a:p>
        </p:txBody>
      </p:sp>
      <p:sp>
        <p:nvSpPr>
          <p:cNvPr id="12" name="Subtitle 14">
            <a:extLst>
              <a:ext uri="{FF2B5EF4-FFF2-40B4-BE49-F238E27FC236}">
                <a16:creationId xmlns:a16="http://schemas.microsoft.com/office/drawing/2014/main" id="{8FF8F9E1-4B73-DCB5-9450-3D30033CCBE0}"/>
              </a:ext>
            </a:extLst>
          </p:cNvPr>
          <p:cNvSpPr txBox="1">
            <a:spLocks/>
          </p:cNvSpPr>
          <p:nvPr/>
        </p:nvSpPr>
        <p:spPr>
          <a:xfrm>
            <a:off x="419111" y="15284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Cách</a:t>
            </a:r>
            <a:r>
              <a:rPr lang="en-US" dirty="0">
                <a:solidFill>
                  <a:schemeClr val="accent1">
                    <a:lumMod val="50000"/>
                  </a:schemeClr>
                </a:solidFill>
              </a:rPr>
              <a:t> </a:t>
            </a:r>
            <a:r>
              <a:rPr lang="en-US" dirty="0" err="1">
                <a:solidFill>
                  <a:schemeClr val="accent1">
                    <a:lumMod val="50000"/>
                  </a:schemeClr>
                </a:solidFill>
              </a:rPr>
              <a:t>sử</a:t>
            </a:r>
            <a:r>
              <a:rPr lang="en-US" dirty="0">
                <a:solidFill>
                  <a:schemeClr val="accent1">
                    <a:lumMod val="50000"/>
                  </a:schemeClr>
                </a:solidFill>
              </a:rPr>
              <a:t> </a:t>
            </a:r>
            <a:r>
              <a:rPr lang="en-US" dirty="0" err="1">
                <a:solidFill>
                  <a:schemeClr val="accent1">
                    <a:lumMod val="50000"/>
                  </a:schemeClr>
                </a:solidFill>
              </a:rPr>
              <a:t>dụng</a:t>
            </a:r>
            <a:r>
              <a:rPr lang="en-US" dirty="0">
                <a:solidFill>
                  <a:schemeClr val="accent1">
                    <a:lumMod val="50000"/>
                  </a:schemeClr>
                </a:solidFill>
              </a:rPr>
              <a:t> LLM </a:t>
            </a:r>
            <a:r>
              <a:rPr lang="en-US" dirty="0" err="1">
                <a:solidFill>
                  <a:schemeClr val="accent1">
                    <a:lumMod val="50000"/>
                  </a:schemeClr>
                </a:solidFill>
              </a:rPr>
              <a:t>để</a:t>
            </a:r>
            <a:r>
              <a:rPr lang="en-US" dirty="0">
                <a:solidFill>
                  <a:schemeClr val="accent1">
                    <a:lumMod val="50000"/>
                  </a:schemeClr>
                </a:solidFill>
              </a:rPr>
              <a:t> </a:t>
            </a:r>
            <a:r>
              <a:rPr lang="en-US" dirty="0" err="1">
                <a:solidFill>
                  <a:schemeClr val="accent1">
                    <a:lumMod val="50000"/>
                  </a:schemeClr>
                </a:solidFill>
              </a:rPr>
              <a:t>xây</a:t>
            </a:r>
            <a:r>
              <a:rPr lang="en-US" dirty="0">
                <a:solidFill>
                  <a:schemeClr val="accent1">
                    <a:lumMod val="50000"/>
                  </a:schemeClr>
                </a:solidFill>
              </a:rPr>
              <a:t> </a:t>
            </a:r>
            <a:r>
              <a:rPr lang="en-US" dirty="0" err="1">
                <a:solidFill>
                  <a:schemeClr val="accent1">
                    <a:lumMod val="50000"/>
                  </a:schemeClr>
                </a:solidFill>
              </a:rPr>
              <a:t>dựng</a:t>
            </a:r>
            <a:r>
              <a:rPr lang="en-US" dirty="0">
                <a:solidFill>
                  <a:schemeClr val="accent1">
                    <a:lumMod val="50000"/>
                  </a:schemeClr>
                </a:solidFill>
              </a:rPr>
              <a:t> </a:t>
            </a:r>
            <a:r>
              <a:rPr lang="en-US" dirty="0" err="1">
                <a:solidFill>
                  <a:schemeClr val="accent1">
                    <a:lumMod val="50000"/>
                  </a:schemeClr>
                </a:solidFill>
              </a:rPr>
              <a:t>ứng</a:t>
            </a:r>
            <a:r>
              <a:rPr lang="en-US" dirty="0">
                <a:solidFill>
                  <a:schemeClr val="accent1">
                    <a:lumMod val="50000"/>
                  </a:schemeClr>
                </a:solidFill>
              </a:rPr>
              <a:t> </a:t>
            </a:r>
            <a:r>
              <a:rPr lang="en-US" dirty="0" err="1">
                <a:solidFill>
                  <a:schemeClr val="accent1">
                    <a:lumMod val="50000"/>
                  </a:schemeClr>
                </a:solidFill>
              </a:rPr>
              <a:t>dụng</a:t>
            </a:r>
            <a:endParaRPr lang="en-US" dirty="0">
              <a:solidFill>
                <a:schemeClr val="accent1">
                  <a:lumMod val="50000"/>
                </a:schemeClr>
              </a:solidFill>
            </a:endParaRPr>
          </a:p>
        </p:txBody>
      </p:sp>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0F109064-2D5E-A4FD-CB2B-ED0C84060300}"/>
                  </a:ext>
                </a:extLst>
              </p14:cNvPr>
              <p14:cNvContentPartPr/>
              <p14:nvPr/>
            </p14:nvContentPartPr>
            <p14:xfrm>
              <a:off x="1028520" y="614520"/>
              <a:ext cx="360" cy="29880"/>
            </p14:xfrm>
          </p:contentPart>
        </mc:Choice>
        <mc:Fallback xmlns="">
          <p:pic>
            <p:nvPicPr>
              <p:cNvPr id="4" name="Ink 3">
                <a:extLst>
                  <a:ext uri="{FF2B5EF4-FFF2-40B4-BE49-F238E27FC236}">
                    <a16:creationId xmlns:a16="http://schemas.microsoft.com/office/drawing/2014/main" id="{0F109064-2D5E-A4FD-CB2B-ED0C84060300}"/>
                  </a:ext>
                </a:extLst>
              </p:cNvPr>
              <p:cNvPicPr/>
              <p:nvPr/>
            </p:nvPicPr>
            <p:blipFill>
              <a:blip r:embed="rId4"/>
              <a:stretch>
                <a:fillRect/>
              </a:stretch>
            </p:blipFill>
            <p:spPr>
              <a:xfrm>
                <a:off x="1019160" y="605160"/>
                <a:ext cx="19080" cy="48600"/>
              </a:xfrm>
              <a:prstGeom prst="rect">
                <a:avLst/>
              </a:prstGeom>
            </p:spPr>
          </p:pic>
        </mc:Fallback>
      </mc:AlternateContent>
    </p:spTree>
    <p:extLst>
      <p:ext uri="{BB962C8B-B14F-4D97-AF65-F5344CB8AC3E}">
        <p14:creationId xmlns:p14="http://schemas.microsoft.com/office/powerpoint/2010/main" val="20382681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15A4B1CC-86CE-3FB1-3ECF-96E24387BA1B}"/>
              </a:ext>
            </a:extLst>
          </p:cNvPr>
          <p:cNvSpPr txBox="1"/>
          <p:nvPr/>
        </p:nvSpPr>
        <p:spPr>
          <a:xfrm>
            <a:off x="860425" y="567740"/>
            <a:ext cx="5048250" cy="307777"/>
          </a:xfrm>
          <a:prstGeom prst="rect">
            <a:avLst/>
          </a:prstGeom>
          <a:noFill/>
        </p:spPr>
        <p:txBody>
          <a:bodyPr wrap="square">
            <a:spAutoFit/>
          </a:bodyPr>
          <a:lstStyle/>
          <a:p>
            <a:pPr marL="285750" indent="-285750">
              <a:buFont typeface="Wingdings" panose="05000000000000000000" pitchFamily="2" charset="2"/>
              <a:buChar char="v"/>
            </a:pPr>
            <a:r>
              <a:rPr lang="en-US" b="1" dirty="0"/>
              <a:t>Agent </a:t>
            </a:r>
            <a:r>
              <a:rPr lang="en-US" b="1" dirty="0" err="1"/>
              <a:t>là</a:t>
            </a:r>
            <a:r>
              <a:rPr lang="en-US" b="1" dirty="0"/>
              <a:t> </a:t>
            </a:r>
            <a:r>
              <a:rPr lang="en-US" b="1" dirty="0" err="1"/>
              <a:t>gì</a:t>
            </a:r>
            <a:r>
              <a:rPr lang="en-US" b="1" dirty="0"/>
              <a:t> </a:t>
            </a:r>
            <a:r>
              <a:rPr lang="en-US" dirty="0"/>
              <a:t>?</a:t>
            </a:r>
          </a:p>
        </p:txBody>
      </p:sp>
      <p:sp>
        <p:nvSpPr>
          <p:cNvPr id="13" name="TextBox 12">
            <a:extLst>
              <a:ext uri="{FF2B5EF4-FFF2-40B4-BE49-F238E27FC236}">
                <a16:creationId xmlns:a16="http://schemas.microsoft.com/office/drawing/2014/main" id="{94113E46-2FB4-3E54-E669-585FC35167A9}"/>
              </a:ext>
            </a:extLst>
          </p:cNvPr>
          <p:cNvSpPr txBox="1"/>
          <p:nvPr/>
        </p:nvSpPr>
        <p:spPr>
          <a:xfrm>
            <a:off x="860425" y="875517"/>
            <a:ext cx="7616825" cy="1169551"/>
          </a:xfrm>
          <a:prstGeom prst="rect">
            <a:avLst/>
          </a:prstGeom>
          <a:noFill/>
        </p:spPr>
        <p:txBody>
          <a:bodyPr wrap="square">
            <a:spAutoFit/>
          </a:bodyPr>
          <a:lstStyle/>
          <a:p>
            <a:r>
              <a:rPr lang="en-US" dirty="0"/>
              <a:t>      Trong </a:t>
            </a:r>
            <a:r>
              <a:rPr lang="en-US" dirty="0" err="1"/>
              <a:t>ngữ</a:t>
            </a:r>
            <a:r>
              <a:rPr lang="en-US" dirty="0"/>
              <a:t> </a:t>
            </a:r>
            <a:r>
              <a:rPr lang="en-US" dirty="0" err="1"/>
              <a:t>cảnh</a:t>
            </a:r>
            <a:r>
              <a:rPr lang="en-US" dirty="0"/>
              <a:t> </a:t>
            </a:r>
            <a:r>
              <a:rPr lang="en-US" dirty="0" err="1"/>
              <a:t>máy</a:t>
            </a:r>
            <a:r>
              <a:rPr lang="en-US" dirty="0"/>
              <a:t> </a:t>
            </a:r>
            <a:r>
              <a:rPr lang="en-US" dirty="0" err="1"/>
              <a:t>tính</a:t>
            </a:r>
            <a:r>
              <a:rPr lang="en-US" dirty="0"/>
              <a:t> / </a:t>
            </a:r>
            <a:r>
              <a:rPr lang="en-US" dirty="0" err="1"/>
              <a:t>tự</a:t>
            </a:r>
            <a:r>
              <a:rPr lang="en-US" dirty="0"/>
              <a:t> </a:t>
            </a:r>
            <a:r>
              <a:rPr lang="en-US" dirty="0" err="1"/>
              <a:t>động</a:t>
            </a:r>
            <a:r>
              <a:rPr lang="en-US" dirty="0"/>
              <a:t> </a:t>
            </a:r>
            <a:r>
              <a:rPr lang="en-US" dirty="0" err="1"/>
              <a:t>hóa</a:t>
            </a:r>
            <a:r>
              <a:rPr lang="en-US" dirty="0"/>
              <a:t>, “Agent” (</a:t>
            </a:r>
            <a:r>
              <a:rPr lang="en-US" dirty="0" err="1"/>
              <a:t>tác</a:t>
            </a:r>
            <a:r>
              <a:rPr lang="en-US" dirty="0"/>
              <a:t> </a:t>
            </a:r>
            <a:r>
              <a:rPr lang="en-US" dirty="0" err="1"/>
              <a:t>tử</a:t>
            </a:r>
            <a:r>
              <a:rPr lang="en-US" dirty="0"/>
              <a:t>) </a:t>
            </a:r>
            <a:r>
              <a:rPr lang="en-US" dirty="0" err="1"/>
              <a:t>là</a:t>
            </a:r>
            <a:r>
              <a:rPr lang="en-US" dirty="0"/>
              <a:t> </a:t>
            </a:r>
            <a:r>
              <a:rPr lang="en-US" dirty="0" err="1"/>
              <a:t>một</a:t>
            </a:r>
            <a:r>
              <a:rPr lang="en-US" dirty="0"/>
              <a:t> </a:t>
            </a:r>
            <a:r>
              <a:rPr lang="en-US" dirty="0" err="1"/>
              <a:t>hệ</a:t>
            </a:r>
            <a:r>
              <a:rPr lang="en-US" dirty="0"/>
              <a:t> </a:t>
            </a:r>
            <a:r>
              <a:rPr lang="en-US" dirty="0" err="1"/>
              <a:t>thống</a:t>
            </a:r>
            <a:r>
              <a:rPr lang="en-US" dirty="0"/>
              <a:t> </a:t>
            </a:r>
            <a:r>
              <a:rPr lang="en-US" dirty="0" err="1"/>
              <a:t>hoặc</a:t>
            </a:r>
            <a:r>
              <a:rPr lang="en-US" dirty="0"/>
              <a:t> </a:t>
            </a:r>
            <a:r>
              <a:rPr lang="en-US" dirty="0" err="1"/>
              <a:t>chương</a:t>
            </a:r>
            <a:r>
              <a:rPr lang="en-US" dirty="0"/>
              <a:t> </a:t>
            </a:r>
            <a:r>
              <a:rPr lang="en-US" dirty="0" err="1"/>
              <a:t>trình</a:t>
            </a:r>
            <a:r>
              <a:rPr lang="en-US" dirty="0"/>
              <a:t> </a:t>
            </a:r>
            <a:r>
              <a:rPr lang="en-US" dirty="0" err="1"/>
              <a:t>máy</a:t>
            </a:r>
            <a:r>
              <a:rPr lang="en-US" dirty="0"/>
              <a:t> </a:t>
            </a:r>
            <a:r>
              <a:rPr lang="en-US" dirty="0" err="1"/>
              <a:t>tính</a:t>
            </a:r>
            <a:r>
              <a:rPr lang="en-US" dirty="0"/>
              <a:t> </a:t>
            </a:r>
            <a:r>
              <a:rPr lang="en-US" dirty="0" err="1"/>
              <a:t>có</a:t>
            </a:r>
            <a:r>
              <a:rPr lang="en-US" dirty="0"/>
              <a:t> </a:t>
            </a:r>
            <a:r>
              <a:rPr lang="en-US" dirty="0" err="1"/>
              <a:t>khả</a:t>
            </a:r>
            <a:r>
              <a:rPr lang="en-US" dirty="0"/>
              <a:t> </a:t>
            </a:r>
            <a:r>
              <a:rPr lang="en-US" dirty="0" err="1"/>
              <a:t>năng</a:t>
            </a:r>
            <a:r>
              <a:rPr lang="en-US" dirty="0"/>
              <a:t> </a:t>
            </a:r>
            <a:r>
              <a:rPr lang="en-US" dirty="0" err="1"/>
              <a:t>nhận</a:t>
            </a:r>
            <a:r>
              <a:rPr lang="en-US" dirty="0"/>
              <a:t> </a:t>
            </a:r>
            <a:r>
              <a:rPr lang="en-US" dirty="0" err="1"/>
              <a:t>thức</a:t>
            </a:r>
            <a:r>
              <a:rPr lang="en-US" dirty="0"/>
              <a:t> </a:t>
            </a:r>
            <a:r>
              <a:rPr lang="en-US" dirty="0" err="1"/>
              <a:t>môi</a:t>
            </a:r>
            <a:r>
              <a:rPr lang="en-US" dirty="0"/>
              <a:t> </a:t>
            </a:r>
            <a:r>
              <a:rPr lang="en-US" dirty="0" err="1"/>
              <a:t>trường</a:t>
            </a:r>
            <a:r>
              <a:rPr lang="en-US" dirty="0"/>
              <a:t> </a:t>
            </a:r>
            <a:r>
              <a:rPr lang="en-US" dirty="0" err="1"/>
              <a:t>thông</a:t>
            </a:r>
            <a:r>
              <a:rPr lang="en-US" dirty="0"/>
              <a:t> qua </a:t>
            </a:r>
            <a:r>
              <a:rPr lang="en-US" dirty="0" err="1"/>
              <a:t>cảm</a:t>
            </a:r>
            <a:r>
              <a:rPr lang="en-US" dirty="0"/>
              <a:t> </a:t>
            </a:r>
            <a:r>
              <a:rPr lang="en-US" dirty="0" err="1"/>
              <a:t>biến</a:t>
            </a:r>
            <a:r>
              <a:rPr lang="en-US" dirty="0"/>
              <a:t>, </a:t>
            </a:r>
            <a:r>
              <a:rPr lang="en-US" dirty="0" err="1"/>
              <a:t>xử</a:t>
            </a:r>
            <a:r>
              <a:rPr lang="en-US" dirty="0"/>
              <a:t> </a:t>
            </a:r>
            <a:r>
              <a:rPr lang="en-US" dirty="0" err="1"/>
              <a:t>lý</a:t>
            </a:r>
            <a:r>
              <a:rPr lang="en-US" dirty="0"/>
              <a:t> </a:t>
            </a:r>
            <a:r>
              <a:rPr lang="en-US" dirty="0" err="1"/>
              <a:t>thông</a:t>
            </a:r>
            <a:r>
              <a:rPr lang="en-US" dirty="0"/>
              <a:t> tin </a:t>
            </a:r>
            <a:r>
              <a:rPr lang="en-US" dirty="0" err="1"/>
              <a:t>và</a:t>
            </a:r>
            <a:r>
              <a:rPr lang="en-US" dirty="0"/>
              <a:t> </a:t>
            </a:r>
            <a:r>
              <a:rPr lang="en-US" dirty="0" err="1"/>
              <a:t>thực</a:t>
            </a:r>
            <a:r>
              <a:rPr lang="en-US" dirty="0"/>
              <a:t> </a:t>
            </a:r>
            <a:r>
              <a:rPr lang="en-US" dirty="0" err="1"/>
              <a:t>hiện</a:t>
            </a:r>
            <a:r>
              <a:rPr lang="en-US" dirty="0"/>
              <a:t> </a:t>
            </a:r>
            <a:r>
              <a:rPr lang="en-US" dirty="0" err="1"/>
              <a:t>hành</a:t>
            </a:r>
            <a:r>
              <a:rPr lang="en-US" dirty="0"/>
              <a:t> </a:t>
            </a:r>
            <a:r>
              <a:rPr lang="en-US" dirty="0" err="1"/>
              <a:t>động</a:t>
            </a:r>
            <a:r>
              <a:rPr lang="en-US" dirty="0"/>
              <a:t> </a:t>
            </a:r>
            <a:r>
              <a:rPr lang="en-US" dirty="0" err="1"/>
              <a:t>để</a:t>
            </a:r>
            <a:r>
              <a:rPr lang="en-US" dirty="0"/>
              <a:t> </a:t>
            </a:r>
            <a:r>
              <a:rPr lang="en-US" dirty="0" err="1"/>
              <a:t>đạt</a:t>
            </a:r>
            <a:r>
              <a:rPr lang="en-US" dirty="0"/>
              <a:t> </a:t>
            </a:r>
            <a:r>
              <a:rPr lang="en-US" dirty="0" err="1"/>
              <a:t>được</a:t>
            </a:r>
            <a:r>
              <a:rPr lang="en-US" dirty="0"/>
              <a:t> </a:t>
            </a:r>
            <a:r>
              <a:rPr lang="en-US" dirty="0" err="1"/>
              <a:t>mục</a:t>
            </a:r>
            <a:r>
              <a:rPr lang="en-US" dirty="0"/>
              <a:t> </a:t>
            </a:r>
            <a:r>
              <a:rPr lang="en-US" dirty="0" err="1"/>
              <a:t>tiêu</a:t>
            </a:r>
            <a:r>
              <a:rPr lang="en-US" dirty="0"/>
              <a:t> </a:t>
            </a:r>
            <a:r>
              <a:rPr lang="en-US" dirty="0" err="1"/>
              <a:t>cụ</a:t>
            </a:r>
            <a:r>
              <a:rPr lang="en-US" dirty="0"/>
              <a:t> </a:t>
            </a:r>
            <a:r>
              <a:rPr lang="en-US" dirty="0" err="1"/>
              <a:t>thể</a:t>
            </a:r>
            <a:r>
              <a:rPr lang="en-US" dirty="0"/>
              <a:t>. </a:t>
            </a:r>
            <a:r>
              <a:rPr lang="en-US" dirty="0" err="1"/>
              <a:t>Các</a:t>
            </a:r>
            <a:r>
              <a:rPr lang="en-US" dirty="0"/>
              <a:t> Agent </a:t>
            </a:r>
            <a:r>
              <a:rPr lang="en-US" dirty="0" err="1"/>
              <a:t>có</a:t>
            </a:r>
            <a:r>
              <a:rPr lang="en-US" dirty="0"/>
              <a:t> </a:t>
            </a:r>
            <a:r>
              <a:rPr lang="en-US" dirty="0" err="1"/>
              <a:t>thể</a:t>
            </a:r>
            <a:r>
              <a:rPr lang="en-US" dirty="0"/>
              <a:t> </a:t>
            </a:r>
            <a:r>
              <a:rPr lang="en-US" dirty="0" err="1"/>
              <a:t>hoạt</a:t>
            </a:r>
            <a:r>
              <a:rPr lang="en-US" dirty="0"/>
              <a:t> </a:t>
            </a:r>
            <a:r>
              <a:rPr lang="en-US" dirty="0" err="1"/>
              <a:t>động</a:t>
            </a:r>
            <a:r>
              <a:rPr lang="en-US" dirty="0"/>
              <a:t> </a:t>
            </a:r>
            <a:r>
              <a:rPr lang="en-US" dirty="0" err="1"/>
              <a:t>độc</a:t>
            </a:r>
            <a:r>
              <a:rPr lang="en-US" dirty="0"/>
              <a:t> </a:t>
            </a:r>
            <a:r>
              <a:rPr lang="en-US" dirty="0" err="1"/>
              <a:t>lập</a:t>
            </a:r>
            <a:r>
              <a:rPr lang="en-US" dirty="0"/>
              <a:t> </a:t>
            </a:r>
            <a:r>
              <a:rPr lang="en-US" dirty="0" err="1"/>
              <a:t>hoặc</a:t>
            </a:r>
            <a:r>
              <a:rPr lang="en-US" dirty="0"/>
              <a:t> </a:t>
            </a:r>
            <a:r>
              <a:rPr lang="en-US" dirty="0" err="1"/>
              <a:t>tương</a:t>
            </a:r>
            <a:r>
              <a:rPr lang="en-US" dirty="0"/>
              <a:t> </a:t>
            </a:r>
            <a:r>
              <a:rPr lang="en-US" dirty="0" err="1"/>
              <a:t>tác</a:t>
            </a:r>
            <a:r>
              <a:rPr lang="en-US" dirty="0"/>
              <a:t> </a:t>
            </a:r>
            <a:r>
              <a:rPr lang="en-US" dirty="0" err="1"/>
              <a:t>với</a:t>
            </a:r>
            <a:r>
              <a:rPr lang="en-US" dirty="0"/>
              <a:t> </a:t>
            </a:r>
            <a:r>
              <a:rPr lang="en-US" dirty="0" err="1"/>
              <a:t>người</a:t>
            </a:r>
            <a:r>
              <a:rPr lang="en-US" dirty="0"/>
              <a:t> </a:t>
            </a:r>
            <a:r>
              <a:rPr lang="en-US" dirty="0" err="1"/>
              <a:t>dùng</a:t>
            </a:r>
            <a:r>
              <a:rPr lang="en-US" dirty="0"/>
              <a:t> </a:t>
            </a:r>
            <a:r>
              <a:rPr lang="en-US" dirty="0" err="1"/>
              <a:t>và</a:t>
            </a:r>
            <a:r>
              <a:rPr lang="en-US" dirty="0"/>
              <a:t> </a:t>
            </a:r>
            <a:r>
              <a:rPr lang="en-US" dirty="0" err="1"/>
              <a:t>môi</a:t>
            </a:r>
            <a:r>
              <a:rPr lang="en-US" dirty="0"/>
              <a:t> </a:t>
            </a:r>
            <a:r>
              <a:rPr lang="en-US" dirty="0" err="1"/>
              <a:t>trường</a:t>
            </a:r>
            <a:r>
              <a:rPr lang="en-US" dirty="0"/>
              <a:t> </a:t>
            </a:r>
            <a:r>
              <a:rPr lang="en-US" dirty="0" err="1"/>
              <a:t>xung</a:t>
            </a:r>
            <a:r>
              <a:rPr lang="en-US" dirty="0"/>
              <a:t> </a:t>
            </a:r>
            <a:r>
              <a:rPr lang="en-US" dirty="0" err="1"/>
              <a:t>quanh</a:t>
            </a:r>
            <a:r>
              <a:rPr lang="en-US" dirty="0"/>
              <a:t>.</a:t>
            </a:r>
          </a:p>
          <a:p>
            <a:endParaRPr lang="en-US" dirty="0"/>
          </a:p>
        </p:txBody>
      </p:sp>
      <p:sp>
        <p:nvSpPr>
          <p:cNvPr id="14" name="TextBox 13">
            <a:extLst>
              <a:ext uri="{FF2B5EF4-FFF2-40B4-BE49-F238E27FC236}">
                <a16:creationId xmlns:a16="http://schemas.microsoft.com/office/drawing/2014/main" id="{4DFA2CA4-6F72-7ECD-7494-86A5DC769190}"/>
              </a:ext>
            </a:extLst>
          </p:cNvPr>
          <p:cNvSpPr txBox="1"/>
          <p:nvPr/>
        </p:nvSpPr>
        <p:spPr>
          <a:xfrm>
            <a:off x="860425" y="2045068"/>
            <a:ext cx="5048250" cy="307777"/>
          </a:xfrm>
          <a:prstGeom prst="rect">
            <a:avLst/>
          </a:prstGeom>
          <a:noFill/>
        </p:spPr>
        <p:txBody>
          <a:bodyPr wrap="square">
            <a:spAutoFit/>
          </a:bodyPr>
          <a:lstStyle/>
          <a:p>
            <a:pPr marL="285750" indent="-285750">
              <a:buFont typeface="Wingdings" panose="05000000000000000000" pitchFamily="2" charset="2"/>
              <a:buChar char="v"/>
            </a:pPr>
            <a:r>
              <a:rPr lang="en-US" b="1" dirty="0" err="1"/>
              <a:t>Đặc</a:t>
            </a:r>
            <a:r>
              <a:rPr lang="en-US" b="1" dirty="0"/>
              <a:t> </a:t>
            </a:r>
            <a:r>
              <a:rPr lang="en-US" b="1" dirty="0" err="1"/>
              <a:t>điểm</a:t>
            </a:r>
            <a:endParaRPr lang="en-US" b="1" dirty="0"/>
          </a:p>
        </p:txBody>
      </p:sp>
      <p:sp>
        <p:nvSpPr>
          <p:cNvPr id="15" name="TextBox 14">
            <a:extLst>
              <a:ext uri="{FF2B5EF4-FFF2-40B4-BE49-F238E27FC236}">
                <a16:creationId xmlns:a16="http://schemas.microsoft.com/office/drawing/2014/main" id="{2AFE4227-8D62-8020-3E53-4F3850320EFB}"/>
              </a:ext>
            </a:extLst>
          </p:cNvPr>
          <p:cNvSpPr txBox="1"/>
          <p:nvPr/>
        </p:nvSpPr>
        <p:spPr>
          <a:xfrm>
            <a:off x="860425" y="2352845"/>
            <a:ext cx="7616825" cy="1600438"/>
          </a:xfrm>
          <a:prstGeom prst="rect">
            <a:avLst/>
          </a:prstGeom>
          <a:noFill/>
        </p:spPr>
        <p:txBody>
          <a:bodyPr wrap="square">
            <a:spAutoFit/>
          </a:bodyPr>
          <a:lstStyle/>
          <a:p>
            <a:pPr marL="285750" indent="-285750">
              <a:buFontTx/>
              <a:buChar char="-"/>
            </a:pPr>
            <a:r>
              <a:rPr lang="en-US" dirty="0" err="1">
                <a:effectLst>
                  <a:outerShdw blurRad="38100" dist="38100" dir="2700000" algn="tl">
                    <a:srgbClr val="000000">
                      <a:alpha val="43137"/>
                    </a:srgbClr>
                  </a:outerShdw>
                </a:effectLst>
              </a:rPr>
              <a:t>Nhận</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thức</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môi</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trường</a:t>
            </a:r>
            <a:r>
              <a:rPr lang="en-US" dirty="0"/>
              <a:t>: </a:t>
            </a:r>
            <a:r>
              <a:rPr lang="en-US" dirty="0" err="1"/>
              <a:t>Sử</a:t>
            </a:r>
            <a:r>
              <a:rPr lang="en-US" dirty="0"/>
              <a:t> </a:t>
            </a:r>
            <a:r>
              <a:rPr lang="en-US" dirty="0" err="1"/>
              <a:t>dụng</a:t>
            </a:r>
            <a:r>
              <a:rPr lang="en-US" dirty="0"/>
              <a:t> </a:t>
            </a:r>
            <a:r>
              <a:rPr lang="en-US" dirty="0" err="1"/>
              <a:t>cảm</a:t>
            </a:r>
            <a:r>
              <a:rPr lang="en-US" dirty="0"/>
              <a:t> </a:t>
            </a:r>
            <a:r>
              <a:rPr lang="en-US" dirty="0" err="1"/>
              <a:t>biến</a:t>
            </a:r>
            <a:r>
              <a:rPr lang="en-US" dirty="0"/>
              <a:t> </a:t>
            </a:r>
            <a:r>
              <a:rPr lang="en-US" dirty="0" err="1"/>
              <a:t>để</a:t>
            </a:r>
            <a:r>
              <a:rPr lang="en-US" dirty="0"/>
              <a:t> </a:t>
            </a:r>
            <a:r>
              <a:rPr lang="en-US" dirty="0" err="1"/>
              <a:t>thu</a:t>
            </a:r>
            <a:r>
              <a:rPr lang="en-US" dirty="0"/>
              <a:t> </a:t>
            </a:r>
            <a:r>
              <a:rPr lang="en-US" dirty="0" err="1"/>
              <a:t>thập</a:t>
            </a:r>
            <a:r>
              <a:rPr lang="en-US" dirty="0"/>
              <a:t> </a:t>
            </a:r>
            <a:r>
              <a:rPr lang="en-US" dirty="0" err="1"/>
              <a:t>thông</a:t>
            </a:r>
            <a:r>
              <a:rPr lang="en-US" dirty="0"/>
              <a:t> tin </a:t>
            </a:r>
            <a:r>
              <a:rPr lang="en-US" dirty="0" err="1"/>
              <a:t>từ</a:t>
            </a:r>
            <a:r>
              <a:rPr lang="en-US" dirty="0"/>
              <a:t> </a:t>
            </a:r>
            <a:r>
              <a:rPr lang="en-US" dirty="0" err="1"/>
              <a:t>môi</a:t>
            </a:r>
            <a:r>
              <a:rPr lang="en-US" dirty="0"/>
              <a:t> </a:t>
            </a:r>
            <a:r>
              <a:rPr lang="en-US" dirty="0" err="1"/>
              <a:t>trường</a:t>
            </a:r>
            <a:r>
              <a:rPr lang="en-US" dirty="0"/>
              <a:t>.</a:t>
            </a:r>
          </a:p>
          <a:p>
            <a:pPr marL="285750" indent="-285750">
              <a:buFontTx/>
              <a:buChar char="-"/>
            </a:pPr>
            <a:r>
              <a:rPr lang="en-US" dirty="0">
                <a:effectLst>
                  <a:outerShdw blurRad="38100" dist="38100" dir="2700000" algn="tl">
                    <a:srgbClr val="000000">
                      <a:alpha val="43137"/>
                    </a:srgbClr>
                  </a:outerShdw>
                </a:effectLst>
              </a:rPr>
              <a:t>Ra </a:t>
            </a:r>
            <a:r>
              <a:rPr lang="en-US" dirty="0" err="1">
                <a:effectLst>
                  <a:outerShdw blurRad="38100" dist="38100" dir="2700000" algn="tl">
                    <a:srgbClr val="000000">
                      <a:alpha val="43137"/>
                    </a:srgbClr>
                  </a:outerShdw>
                </a:effectLst>
              </a:rPr>
              <a:t>quyết</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định</a:t>
            </a:r>
            <a:r>
              <a:rPr lang="en-US" dirty="0"/>
              <a:t>: </a:t>
            </a:r>
            <a:r>
              <a:rPr lang="en-US" dirty="0" err="1"/>
              <a:t>Phân</a:t>
            </a:r>
            <a:r>
              <a:rPr lang="en-US" dirty="0"/>
              <a:t> </a:t>
            </a:r>
            <a:r>
              <a:rPr lang="en-US" dirty="0" err="1"/>
              <a:t>tích</a:t>
            </a:r>
            <a:r>
              <a:rPr lang="en-US" dirty="0"/>
              <a:t> </a:t>
            </a:r>
            <a:r>
              <a:rPr lang="en-US" dirty="0" err="1"/>
              <a:t>thông</a:t>
            </a:r>
            <a:r>
              <a:rPr lang="en-US" dirty="0"/>
              <a:t> tin </a:t>
            </a:r>
            <a:r>
              <a:rPr lang="en-US" dirty="0" err="1"/>
              <a:t>và</a:t>
            </a:r>
            <a:r>
              <a:rPr lang="en-US" dirty="0"/>
              <a:t> </a:t>
            </a:r>
            <a:r>
              <a:rPr lang="en-US" dirty="0" err="1"/>
              <a:t>đưa</a:t>
            </a:r>
            <a:r>
              <a:rPr lang="en-US" dirty="0"/>
              <a:t> </a:t>
            </a:r>
            <a:r>
              <a:rPr lang="en-US" dirty="0" err="1"/>
              <a:t>ra</a:t>
            </a:r>
            <a:r>
              <a:rPr lang="en-US" dirty="0"/>
              <a:t> </a:t>
            </a:r>
            <a:r>
              <a:rPr lang="en-US" dirty="0" err="1"/>
              <a:t>hành</a:t>
            </a:r>
            <a:r>
              <a:rPr lang="en-US" dirty="0"/>
              <a:t> </a:t>
            </a:r>
            <a:r>
              <a:rPr lang="en-US" dirty="0" err="1"/>
              <a:t>động</a:t>
            </a:r>
            <a:r>
              <a:rPr lang="en-US" dirty="0"/>
              <a:t> </a:t>
            </a:r>
            <a:r>
              <a:rPr lang="en-US" dirty="0" err="1"/>
              <a:t>phù</a:t>
            </a:r>
            <a:r>
              <a:rPr lang="en-US" dirty="0"/>
              <a:t> </a:t>
            </a:r>
            <a:r>
              <a:rPr lang="en-US" dirty="0" err="1"/>
              <a:t>hợp</a:t>
            </a:r>
            <a:r>
              <a:rPr lang="en-US" dirty="0"/>
              <a:t>.</a:t>
            </a:r>
          </a:p>
          <a:p>
            <a:r>
              <a:rPr lang="en-US" dirty="0"/>
              <a:t>	</a:t>
            </a:r>
            <a:r>
              <a:rPr lang="en-US" dirty="0">
                <a:solidFill>
                  <a:schemeClr val="tx1">
                    <a:lumMod val="75000"/>
                    <a:lumOff val="25000"/>
                  </a:schemeClr>
                </a:solidFill>
              </a:rPr>
              <a:t>+ </a:t>
            </a:r>
            <a:r>
              <a:rPr lang="en-US" dirty="0" err="1">
                <a:solidFill>
                  <a:schemeClr val="tx1">
                    <a:lumMod val="75000"/>
                    <a:lumOff val="25000"/>
                  </a:schemeClr>
                </a:solidFill>
              </a:rPr>
              <a:t>Xây</a:t>
            </a:r>
            <a:r>
              <a:rPr lang="en-US" dirty="0">
                <a:solidFill>
                  <a:schemeClr val="tx1">
                    <a:lumMod val="75000"/>
                    <a:lumOff val="25000"/>
                  </a:schemeClr>
                </a:solidFill>
              </a:rPr>
              <a:t> </a:t>
            </a:r>
            <a:r>
              <a:rPr lang="en-US" dirty="0" err="1">
                <a:solidFill>
                  <a:schemeClr val="tx1">
                    <a:lumMod val="75000"/>
                    <a:lumOff val="25000"/>
                  </a:schemeClr>
                </a:solidFill>
              </a:rPr>
              <a:t>dựng</a:t>
            </a:r>
            <a:r>
              <a:rPr lang="en-US" dirty="0">
                <a:solidFill>
                  <a:schemeClr val="tx1">
                    <a:lumMod val="75000"/>
                    <a:lumOff val="25000"/>
                  </a:schemeClr>
                </a:solidFill>
              </a:rPr>
              <a:t> </a:t>
            </a:r>
            <a:r>
              <a:rPr lang="en-US" dirty="0" err="1">
                <a:solidFill>
                  <a:schemeClr val="tx1">
                    <a:lumMod val="75000"/>
                    <a:lumOff val="25000"/>
                  </a:schemeClr>
                </a:solidFill>
              </a:rPr>
              <a:t>các</a:t>
            </a:r>
            <a:r>
              <a:rPr lang="en-US" dirty="0">
                <a:solidFill>
                  <a:schemeClr val="tx1">
                    <a:lumMod val="75000"/>
                    <a:lumOff val="25000"/>
                  </a:schemeClr>
                </a:solidFill>
              </a:rPr>
              <a:t> </a:t>
            </a:r>
            <a:r>
              <a:rPr lang="en-US" dirty="0" err="1">
                <a:solidFill>
                  <a:schemeClr val="tx1">
                    <a:lumMod val="75000"/>
                    <a:lumOff val="25000"/>
                  </a:schemeClr>
                </a:solidFill>
              </a:rPr>
              <a:t>quy</a:t>
            </a:r>
            <a:r>
              <a:rPr lang="en-US" dirty="0">
                <a:solidFill>
                  <a:schemeClr val="tx1">
                    <a:lumMod val="75000"/>
                    <a:lumOff val="25000"/>
                  </a:schemeClr>
                </a:solidFill>
              </a:rPr>
              <a:t> </a:t>
            </a:r>
            <a:r>
              <a:rPr lang="en-US" dirty="0" err="1">
                <a:solidFill>
                  <a:schemeClr val="tx1">
                    <a:lumMod val="75000"/>
                    <a:lumOff val="25000"/>
                  </a:schemeClr>
                </a:solidFill>
              </a:rPr>
              <a:t>tắc</a:t>
            </a:r>
            <a:r>
              <a:rPr lang="en-US" dirty="0">
                <a:solidFill>
                  <a:schemeClr val="tx1">
                    <a:lumMod val="75000"/>
                    <a:lumOff val="25000"/>
                  </a:schemeClr>
                </a:solidFill>
              </a:rPr>
              <a:t> </a:t>
            </a:r>
            <a:r>
              <a:rPr lang="en-US" dirty="0" err="1">
                <a:solidFill>
                  <a:schemeClr val="tx1">
                    <a:lumMod val="75000"/>
                    <a:lumOff val="25000"/>
                  </a:schemeClr>
                </a:solidFill>
              </a:rPr>
              <a:t>hoặc</a:t>
            </a:r>
            <a:r>
              <a:rPr lang="en-US" dirty="0">
                <a:solidFill>
                  <a:schemeClr val="tx1">
                    <a:lumMod val="75000"/>
                    <a:lumOff val="25000"/>
                  </a:schemeClr>
                </a:solidFill>
              </a:rPr>
              <a:t> </a:t>
            </a:r>
            <a:r>
              <a:rPr lang="en-US" dirty="0" err="1">
                <a:solidFill>
                  <a:schemeClr val="tx1">
                    <a:lumMod val="75000"/>
                    <a:lumOff val="25000"/>
                  </a:schemeClr>
                </a:solidFill>
              </a:rPr>
              <a:t>thuật</a:t>
            </a:r>
            <a:r>
              <a:rPr lang="en-US" dirty="0">
                <a:solidFill>
                  <a:schemeClr val="tx1">
                    <a:lumMod val="75000"/>
                    <a:lumOff val="25000"/>
                  </a:schemeClr>
                </a:solidFill>
              </a:rPr>
              <a:t> </a:t>
            </a:r>
            <a:r>
              <a:rPr lang="en-US" dirty="0" err="1">
                <a:solidFill>
                  <a:schemeClr val="tx1">
                    <a:lumMod val="75000"/>
                    <a:lumOff val="25000"/>
                  </a:schemeClr>
                </a:solidFill>
              </a:rPr>
              <a:t>toán</a:t>
            </a:r>
            <a:r>
              <a:rPr lang="en-US" dirty="0">
                <a:solidFill>
                  <a:schemeClr val="tx1">
                    <a:lumMod val="75000"/>
                    <a:lumOff val="25000"/>
                  </a:schemeClr>
                </a:solidFill>
              </a:rPr>
              <a:t> </a:t>
            </a:r>
            <a:r>
              <a:rPr lang="en-US" dirty="0" err="1">
                <a:solidFill>
                  <a:schemeClr val="tx1">
                    <a:lumMod val="75000"/>
                    <a:lumOff val="25000"/>
                  </a:schemeClr>
                </a:solidFill>
              </a:rPr>
              <a:t>xác</a:t>
            </a:r>
            <a:r>
              <a:rPr lang="en-US" dirty="0">
                <a:solidFill>
                  <a:schemeClr val="tx1">
                    <a:lumMod val="75000"/>
                    <a:lumOff val="25000"/>
                  </a:schemeClr>
                </a:solidFill>
              </a:rPr>
              <a:t> </a:t>
            </a:r>
            <a:r>
              <a:rPr lang="en-US" dirty="0" err="1">
                <a:solidFill>
                  <a:schemeClr val="tx1">
                    <a:lumMod val="75000"/>
                    <a:lumOff val="25000"/>
                  </a:schemeClr>
                </a:solidFill>
              </a:rPr>
              <a:t>định</a:t>
            </a:r>
            <a:r>
              <a:rPr lang="en-US" dirty="0">
                <a:solidFill>
                  <a:schemeClr val="tx1">
                    <a:lumMod val="75000"/>
                    <a:lumOff val="25000"/>
                  </a:schemeClr>
                </a:solidFill>
              </a:rPr>
              <a:t> </a:t>
            </a:r>
            <a:r>
              <a:rPr lang="en-US" dirty="0" err="1">
                <a:solidFill>
                  <a:schemeClr val="tx1">
                    <a:lumMod val="75000"/>
                    <a:lumOff val="25000"/>
                  </a:schemeClr>
                </a:solidFill>
              </a:rPr>
              <a:t>hành</a:t>
            </a:r>
            <a:r>
              <a:rPr lang="en-US" dirty="0">
                <a:solidFill>
                  <a:schemeClr val="tx1">
                    <a:lumMod val="75000"/>
                    <a:lumOff val="25000"/>
                  </a:schemeClr>
                </a:solidFill>
              </a:rPr>
              <a:t> </a:t>
            </a:r>
            <a:r>
              <a:rPr lang="en-US" dirty="0" err="1">
                <a:solidFill>
                  <a:schemeClr val="tx1">
                    <a:lumMod val="75000"/>
                    <a:lumOff val="25000"/>
                  </a:schemeClr>
                </a:solidFill>
              </a:rPr>
              <a:t>độn</a:t>
            </a:r>
            <a:r>
              <a:rPr lang="en-US" dirty="0">
                <a:solidFill>
                  <a:schemeClr val="tx1">
                    <a:lumMod val="75000"/>
                    <a:lumOff val="25000"/>
                  </a:schemeClr>
                </a:solidFill>
              </a:rPr>
              <a:t>. </a:t>
            </a:r>
            <a:r>
              <a:rPr lang="en-US" dirty="0" err="1">
                <a:solidFill>
                  <a:schemeClr val="tx1">
                    <a:lumMod val="75000"/>
                    <a:lumOff val="25000"/>
                  </a:schemeClr>
                </a:solidFill>
              </a:rPr>
              <a:t>Ví</a:t>
            </a:r>
            <a:r>
              <a:rPr lang="en-US" dirty="0">
                <a:solidFill>
                  <a:schemeClr val="tx1">
                    <a:lumMod val="75000"/>
                    <a:lumOff val="25000"/>
                  </a:schemeClr>
                </a:solidFill>
              </a:rPr>
              <a:t> </a:t>
            </a:r>
            <a:r>
              <a:rPr lang="en-US" dirty="0" err="1">
                <a:solidFill>
                  <a:schemeClr val="tx1">
                    <a:lumMod val="75000"/>
                    <a:lumOff val="25000"/>
                  </a:schemeClr>
                </a:solidFill>
              </a:rPr>
              <a:t>dụ</a:t>
            </a:r>
            <a:r>
              <a:rPr lang="en-US" dirty="0">
                <a:solidFill>
                  <a:schemeClr val="tx1">
                    <a:lumMod val="75000"/>
                    <a:lumOff val="25000"/>
                  </a:schemeClr>
                </a:solidFill>
              </a:rPr>
              <a:t>: </a:t>
            </a:r>
            <a:r>
              <a:rPr lang="en-US" dirty="0" err="1">
                <a:solidFill>
                  <a:schemeClr val="tx1">
                    <a:lumMod val="75000"/>
                    <a:lumOff val="25000"/>
                  </a:schemeClr>
                </a:solidFill>
              </a:rPr>
              <a:t>Nếu</a:t>
            </a:r>
            <a:r>
              <a:rPr lang="en-US" dirty="0">
                <a:solidFill>
                  <a:schemeClr val="tx1">
                    <a:lumMod val="75000"/>
                    <a:lumOff val="25000"/>
                  </a:schemeClr>
                </a:solidFill>
              </a:rPr>
              <a:t> </a:t>
            </a:r>
            <a:r>
              <a:rPr lang="en-US" dirty="0" err="1">
                <a:solidFill>
                  <a:schemeClr val="tx1">
                    <a:lumMod val="75000"/>
                    <a:lumOff val="25000"/>
                  </a:schemeClr>
                </a:solidFill>
              </a:rPr>
              <a:t>nhiệt</a:t>
            </a:r>
            <a:r>
              <a:rPr lang="en-US" dirty="0">
                <a:solidFill>
                  <a:schemeClr val="tx1">
                    <a:lumMod val="75000"/>
                    <a:lumOff val="25000"/>
                  </a:schemeClr>
                </a:solidFill>
              </a:rPr>
              <a:t> </a:t>
            </a:r>
            <a:r>
              <a:rPr lang="en-US" dirty="0" err="1">
                <a:solidFill>
                  <a:schemeClr val="tx1">
                    <a:lumMod val="75000"/>
                    <a:lumOff val="25000"/>
                  </a:schemeClr>
                </a:solidFill>
              </a:rPr>
              <a:t>độ</a:t>
            </a:r>
            <a:r>
              <a:rPr lang="en-US" dirty="0">
                <a:solidFill>
                  <a:schemeClr val="tx1">
                    <a:lumMod val="75000"/>
                    <a:lumOff val="25000"/>
                  </a:schemeClr>
                </a:solidFill>
              </a:rPr>
              <a:t> </a:t>
            </a:r>
            <a:r>
              <a:rPr lang="en-US" dirty="0" err="1">
                <a:solidFill>
                  <a:schemeClr val="tx1">
                    <a:lumMod val="75000"/>
                    <a:lumOff val="25000"/>
                  </a:schemeClr>
                </a:solidFill>
              </a:rPr>
              <a:t>vượt</a:t>
            </a:r>
            <a:r>
              <a:rPr lang="en-US" dirty="0">
                <a:solidFill>
                  <a:schemeClr val="tx1">
                    <a:lumMod val="75000"/>
                    <a:lumOff val="25000"/>
                  </a:schemeClr>
                </a:solidFill>
              </a:rPr>
              <a:t> </a:t>
            </a:r>
            <a:r>
              <a:rPr lang="en-US" dirty="0" err="1">
                <a:solidFill>
                  <a:schemeClr val="tx1">
                    <a:lumMod val="75000"/>
                    <a:lumOff val="25000"/>
                  </a:schemeClr>
                </a:solidFill>
              </a:rPr>
              <a:t>quá</a:t>
            </a:r>
            <a:r>
              <a:rPr lang="en-US" dirty="0">
                <a:solidFill>
                  <a:schemeClr val="tx1">
                    <a:lumMod val="75000"/>
                    <a:lumOff val="25000"/>
                  </a:schemeClr>
                </a:solidFill>
              </a:rPr>
              <a:t> 30 </a:t>
            </a:r>
            <a:r>
              <a:rPr lang="en-US" dirty="0" err="1">
                <a:solidFill>
                  <a:schemeClr val="tx1">
                    <a:lumMod val="75000"/>
                    <a:lumOff val="25000"/>
                  </a:schemeClr>
                </a:solidFill>
              </a:rPr>
              <a:t>độ</a:t>
            </a:r>
            <a:r>
              <a:rPr lang="en-US" dirty="0">
                <a:solidFill>
                  <a:schemeClr val="tx1">
                    <a:lumMod val="75000"/>
                    <a:lumOff val="25000"/>
                  </a:schemeClr>
                </a:solidFill>
              </a:rPr>
              <a:t> </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bật</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quạt</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nếu</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mức</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nước</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giảm</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dưới</a:t>
            </a:r>
            <a:r>
              <a:rPr lang="en-US" dirty="0">
                <a:solidFill>
                  <a:schemeClr val="tx1">
                    <a:lumMod val="75000"/>
                    <a:lumOff val="25000"/>
                  </a:schemeClr>
                </a:solidFill>
                <a:sym typeface="Wingdings" panose="05000000000000000000" pitchFamily="2" charset="2"/>
              </a:rPr>
              <a:t> 20%  </a:t>
            </a:r>
            <a:r>
              <a:rPr lang="en-US" dirty="0" err="1">
                <a:solidFill>
                  <a:schemeClr val="tx1">
                    <a:lumMod val="75000"/>
                    <a:lumOff val="25000"/>
                  </a:schemeClr>
                </a:solidFill>
                <a:sym typeface="Wingdings" panose="05000000000000000000" pitchFamily="2" charset="2"/>
              </a:rPr>
              <a:t>thông</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báo</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cho</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người</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sử</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dụng</a:t>
            </a:r>
            <a:r>
              <a:rPr lang="en-US" dirty="0">
                <a:solidFill>
                  <a:schemeClr val="tx1">
                    <a:lumMod val="75000"/>
                    <a:lumOff val="25000"/>
                  </a:schemeClr>
                </a:solidFill>
                <a:sym typeface="Wingdings" panose="05000000000000000000" pitchFamily="2" charset="2"/>
              </a:rPr>
              <a:t>.</a:t>
            </a:r>
            <a:endParaRPr lang="en-US" dirty="0">
              <a:solidFill>
                <a:schemeClr val="tx1">
                  <a:lumMod val="75000"/>
                  <a:lumOff val="25000"/>
                </a:schemeClr>
              </a:solidFill>
            </a:endParaRPr>
          </a:p>
          <a:p>
            <a:pPr marL="285750" lvl="2" indent="-285750">
              <a:buFontTx/>
              <a:buChar char="-"/>
            </a:pPr>
            <a:r>
              <a:rPr lang="en-US" dirty="0" err="1">
                <a:effectLst>
                  <a:outerShdw blurRad="38100" dist="38100" dir="2700000" algn="tl">
                    <a:srgbClr val="000000">
                      <a:alpha val="43137"/>
                    </a:srgbClr>
                  </a:outerShdw>
                </a:effectLst>
              </a:rPr>
              <a:t>Thực</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hiện</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hành</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động</a:t>
            </a:r>
            <a:r>
              <a:rPr lang="en-US" b="1" dirty="0"/>
              <a:t>: </a:t>
            </a:r>
            <a:r>
              <a:rPr lang="en-US" dirty="0" err="1"/>
              <a:t>Áp</a:t>
            </a:r>
            <a:r>
              <a:rPr lang="en-US" dirty="0"/>
              <a:t> </a:t>
            </a:r>
            <a:r>
              <a:rPr lang="en-US" dirty="0" err="1"/>
              <a:t>dụng</a:t>
            </a:r>
            <a:r>
              <a:rPr lang="en-US" dirty="0"/>
              <a:t> </a:t>
            </a:r>
            <a:r>
              <a:rPr lang="en-US" dirty="0" err="1"/>
              <a:t>các</a:t>
            </a:r>
            <a:r>
              <a:rPr lang="en-US" dirty="0"/>
              <a:t> </a:t>
            </a:r>
            <a:r>
              <a:rPr lang="en-US" dirty="0" err="1"/>
              <a:t>hành</a:t>
            </a:r>
            <a:r>
              <a:rPr lang="en-US" dirty="0"/>
              <a:t> </a:t>
            </a:r>
            <a:r>
              <a:rPr lang="en-US" dirty="0" err="1"/>
              <a:t>động</a:t>
            </a:r>
            <a:r>
              <a:rPr lang="en-US" dirty="0"/>
              <a:t> </a:t>
            </a:r>
            <a:r>
              <a:rPr lang="en-US" dirty="0" err="1"/>
              <a:t>đã</a:t>
            </a:r>
            <a:r>
              <a:rPr lang="en-US" dirty="0"/>
              <a:t> </a:t>
            </a:r>
            <a:r>
              <a:rPr lang="en-US" dirty="0" err="1"/>
              <a:t>quyết</a:t>
            </a:r>
            <a:r>
              <a:rPr lang="en-US" dirty="0"/>
              <a:t> </a:t>
            </a:r>
            <a:r>
              <a:rPr lang="en-US" dirty="0" err="1"/>
              <a:t>định</a:t>
            </a:r>
            <a:r>
              <a:rPr lang="en-US" dirty="0"/>
              <a:t> </a:t>
            </a:r>
            <a:r>
              <a:rPr lang="en-US" dirty="0" err="1"/>
              <a:t>để</a:t>
            </a:r>
            <a:r>
              <a:rPr lang="en-US" dirty="0"/>
              <a:t> </a:t>
            </a:r>
            <a:r>
              <a:rPr lang="en-US" dirty="0" err="1"/>
              <a:t>đạt</a:t>
            </a:r>
            <a:r>
              <a:rPr lang="en-US" dirty="0"/>
              <a:t> </a:t>
            </a:r>
            <a:r>
              <a:rPr lang="en-US" dirty="0" err="1"/>
              <a:t>được</a:t>
            </a:r>
            <a:r>
              <a:rPr lang="en-US" dirty="0"/>
              <a:t> </a:t>
            </a:r>
            <a:r>
              <a:rPr lang="en-US" dirty="0" err="1"/>
              <a:t>mục</a:t>
            </a:r>
            <a:r>
              <a:rPr lang="en-US" dirty="0"/>
              <a:t> </a:t>
            </a:r>
            <a:r>
              <a:rPr lang="en-US" dirty="0" err="1"/>
              <a:t>tiêu</a:t>
            </a:r>
            <a:r>
              <a:rPr lang="en-US" dirty="0"/>
              <a:t>.</a:t>
            </a:r>
          </a:p>
          <a:p>
            <a:pPr lvl="2"/>
            <a:r>
              <a:rPr lang="en-US" dirty="0"/>
              <a:t>	</a:t>
            </a:r>
            <a:r>
              <a:rPr lang="en-US" dirty="0">
                <a:solidFill>
                  <a:schemeClr val="tx1">
                    <a:lumMod val="75000"/>
                    <a:lumOff val="25000"/>
                  </a:schemeClr>
                </a:solidFill>
              </a:rPr>
              <a:t>+ </a:t>
            </a:r>
            <a:r>
              <a:rPr lang="en-US" dirty="0" err="1">
                <a:solidFill>
                  <a:schemeClr val="tx1">
                    <a:lumMod val="75000"/>
                    <a:lumOff val="25000"/>
                  </a:schemeClr>
                </a:solidFill>
              </a:rPr>
              <a:t>Gọi</a:t>
            </a:r>
            <a:r>
              <a:rPr lang="en-US" dirty="0">
                <a:solidFill>
                  <a:schemeClr val="tx1">
                    <a:lumMod val="75000"/>
                    <a:lumOff val="25000"/>
                  </a:schemeClr>
                </a:solidFill>
              </a:rPr>
              <a:t> </a:t>
            </a:r>
            <a:r>
              <a:rPr lang="en-US" dirty="0" err="1">
                <a:solidFill>
                  <a:schemeClr val="tx1">
                    <a:lumMod val="75000"/>
                    <a:lumOff val="25000"/>
                  </a:schemeClr>
                </a:solidFill>
              </a:rPr>
              <a:t>thực</a:t>
            </a:r>
            <a:r>
              <a:rPr lang="en-US" dirty="0">
                <a:solidFill>
                  <a:schemeClr val="tx1">
                    <a:lumMod val="75000"/>
                    <a:lumOff val="25000"/>
                  </a:schemeClr>
                </a:solidFill>
              </a:rPr>
              <a:t> </a:t>
            </a:r>
            <a:r>
              <a:rPr lang="en-US" dirty="0" err="1">
                <a:solidFill>
                  <a:schemeClr val="tx1">
                    <a:lumMod val="75000"/>
                    <a:lumOff val="25000"/>
                  </a:schemeClr>
                </a:solidFill>
              </a:rPr>
              <a:t>hiện</a:t>
            </a:r>
            <a:r>
              <a:rPr lang="en-US" dirty="0">
                <a:solidFill>
                  <a:schemeClr val="tx1">
                    <a:lumMod val="75000"/>
                    <a:lumOff val="25000"/>
                  </a:schemeClr>
                </a:solidFill>
              </a:rPr>
              <a:t> </a:t>
            </a:r>
            <a:r>
              <a:rPr lang="en-US" dirty="0" err="1">
                <a:solidFill>
                  <a:schemeClr val="tx1">
                    <a:lumMod val="75000"/>
                    <a:lumOff val="25000"/>
                  </a:schemeClr>
                </a:solidFill>
              </a:rPr>
              <a:t>hành</a:t>
            </a:r>
            <a:r>
              <a:rPr lang="en-US" dirty="0">
                <a:solidFill>
                  <a:schemeClr val="tx1">
                    <a:lumMod val="75000"/>
                    <a:lumOff val="25000"/>
                  </a:schemeClr>
                </a:solidFill>
              </a:rPr>
              <a:t> </a:t>
            </a:r>
            <a:r>
              <a:rPr lang="en-US" dirty="0" err="1">
                <a:solidFill>
                  <a:schemeClr val="tx1">
                    <a:lumMod val="75000"/>
                    <a:lumOff val="25000"/>
                  </a:schemeClr>
                </a:solidFill>
              </a:rPr>
              <a:t>động</a:t>
            </a:r>
            <a:r>
              <a:rPr lang="en-US" dirty="0">
                <a:solidFill>
                  <a:schemeClr val="tx1">
                    <a:lumMod val="75000"/>
                    <a:lumOff val="25000"/>
                  </a:schemeClr>
                </a:solidFill>
              </a:rPr>
              <a:t> </a:t>
            </a:r>
            <a:r>
              <a:rPr lang="en-US" dirty="0" err="1">
                <a:solidFill>
                  <a:schemeClr val="tx1">
                    <a:lumMod val="75000"/>
                    <a:lumOff val="25000"/>
                  </a:schemeClr>
                </a:solidFill>
              </a:rPr>
              <a:t>theo</a:t>
            </a:r>
            <a:r>
              <a:rPr lang="en-US" dirty="0">
                <a:solidFill>
                  <a:schemeClr val="tx1">
                    <a:lumMod val="75000"/>
                    <a:lumOff val="25000"/>
                  </a:schemeClr>
                </a:solidFill>
              </a:rPr>
              <a:t> </a:t>
            </a:r>
            <a:r>
              <a:rPr lang="en-US" dirty="0" err="1">
                <a:solidFill>
                  <a:schemeClr val="tx1">
                    <a:lumMod val="75000"/>
                    <a:lumOff val="25000"/>
                  </a:schemeClr>
                </a:solidFill>
              </a:rPr>
              <a:t>cơ</a:t>
            </a:r>
            <a:r>
              <a:rPr lang="en-US" dirty="0">
                <a:solidFill>
                  <a:schemeClr val="tx1">
                    <a:lumMod val="75000"/>
                    <a:lumOff val="25000"/>
                  </a:schemeClr>
                </a:solidFill>
              </a:rPr>
              <a:t> </a:t>
            </a:r>
            <a:r>
              <a:rPr lang="en-US" dirty="0" err="1">
                <a:solidFill>
                  <a:schemeClr val="tx1">
                    <a:lumMod val="75000"/>
                    <a:lumOff val="25000"/>
                  </a:schemeClr>
                </a:solidFill>
              </a:rPr>
              <a:t>chế</a:t>
            </a:r>
            <a:r>
              <a:rPr lang="en-US" dirty="0">
                <a:solidFill>
                  <a:schemeClr val="tx1">
                    <a:lumMod val="75000"/>
                    <a:lumOff val="25000"/>
                  </a:schemeClr>
                </a:solidFill>
              </a:rPr>
              <a:t> API, </a:t>
            </a:r>
            <a:r>
              <a:rPr lang="en-US" dirty="0" err="1">
                <a:solidFill>
                  <a:schemeClr val="tx1">
                    <a:lumMod val="75000"/>
                    <a:lumOff val="25000"/>
                  </a:schemeClr>
                </a:solidFill>
              </a:rPr>
              <a:t>hoặc</a:t>
            </a:r>
            <a:r>
              <a:rPr lang="en-US" dirty="0">
                <a:solidFill>
                  <a:schemeClr val="tx1">
                    <a:lumMod val="75000"/>
                    <a:lumOff val="25000"/>
                  </a:schemeClr>
                </a:solidFill>
              </a:rPr>
              <a:t> </a:t>
            </a:r>
            <a:r>
              <a:rPr lang="en-US" dirty="0" err="1">
                <a:solidFill>
                  <a:schemeClr val="tx1">
                    <a:lumMod val="75000"/>
                    <a:lumOff val="25000"/>
                  </a:schemeClr>
                </a:solidFill>
              </a:rPr>
              <a:t>chạy</a:t>
            </a:r>
            <a:r>
              <a:rPr lang="en-US" dirty="0">
                <a:solidFill>
                  <a:schemeClr val="tx1">
                    <a:lumMod val="75000"/>
                    <a:lumOff val="25000"/>
                  </a:schemeClr>
                </a:solidFill>
              </a:rPr>
              <a:t> </a:t>
            </a:r>
            <a:r>
              <a:rPr lang="en-US" dirty="0" err="1">
                <a:solidFill>
                  <a:schemeClr val="tx1">
                    <a:lumMod val="75000"/>
                    <a:lumOff val="25000"/>
                  </a:schemeClr>
                </a:solidFill>
              </a:rPr>
              <a:t>chương</a:t>
            </a:r>
            <a:r>
              <a:rPr lang="en-US" dirty="0">
                <a:solidFill>
                  <a:schemeClr val="tx1">
                    <a:lumMod val="75000"/>
                    <a:lumOff val="25000"/>
                  </a:schemeClr>
                </a:solidFill>
              </a:rPr>
              <a:t> </a:t>
            </a:r>
            <a:r>
              <a:rPr lang="en-US" dirty="0" err="1">
                <a:solidFill>
                  <a:schemeClr val="tx1">
                    <a:lumMod val="75000"/>
                    <a:lumOff val="25000"/>
                  </a:schemeClr>
                </a:solidFill>
              </a:rPr>
              <a:t>trình</a:t>
            </a:r>
            <a:r>
              <a:rPr lang="en-US" dirty="0">
                <a:solidFill>
                  <a:schemeClr val="tx1">
                    <a:lumMod val="75000"/>
                    <a:lumOff val="25000"/>
                  </a:schemeClr>
                </a:solidFill>
              </a:rPr>
              <a:t> </a:t>
            </a:r>
            <a:r>
              <a:rPr lang="en-US" dirty="0" err="1">
                <a:solidFill>
                  <a:schemeClr val="tx1">
                    <a:lumMod val="75000"/>
                    <a:lumOff val="25000"/>
                  </a:schemeClr>
                </a:solidFill>
              </a:rPr>
              <a:t>máy</a:t>
            </a:r>
            <a:r>
              <a:rPr lang="en-US" dirty="0">
                <a:solidFill>
                  <a:schemeClr val="tx1">
                    <a:lumMod val="75000"/>
                    <a:lumOff val="25000"/>
                  </a:schemeClr>
                </a:solidFill>
              </a:rPr>
              <a:t> </a:t>
            </a:r>
            <a:r>
              <a:rPr lang="en-US" dirty="0" err="1">
                <a:solidFill>
                  <a:schemeClr val="tx1">
                    <a:lumMod val="75000"/>
                    <a:lumOff val="25000"/>
                  </a:schemeClr>
                </a:solidFill>
              </a:rPr>
              <a:t>tính</a:t>
            </a:r>
            <a:r>
              <a:rPr lang="en-US" dirty="0">
                <a:solidFill>
                  <a:schemeClr val="tx1">
                    <a:lumMod val="75000"/>
                    <a:lumOff val="25000"/>
                  </a:schemeClr>
                </a:solidFill>
              </a:rPr>
              <a:t>,…</a:t>
            </a:r>
          </a:p>
          <a:p>
            <a:pPr marL="285750" lvl="2" indent="-285750">
              <a:buFontTx/>
              <a:buChar char="-"/>
            </a:pPr>
            <a:r>
              <a:rPr lang="en-US" dirty="0" err="1">
                <a:effectLst>
                  <a:outerShdw blurRad="38100" dist="38100" dir="2700000" algn="tl">
                    <a:srgbClr val="000000">
                      <a:alpha val="43137"/>
                    </a:srgbClr>
                  </a:outerShdw>
                </a:effectLst>
              </a:rPr>
              <a:t>Tự</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động</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hóa</a:t>
            </a:r>
            <a:r>
              <a:rPr lang="en-US" dirty="0"/>
              <a:t>: </a:t>
            </a:r>
            <a:r>
              <a:rPr lang="en-US" dirty="0" err="1"/>
              <a:t>Có</a:t>
            </a:r>
            <a:r>
              <a:rPr lang="en-US" dirty="0"/>
              <a:t> </a:t>
            </a:r>
            <a:r>
              <a:rPr lang="en-US" dirty="0" err="1"/>
              <a:t>thể</a:t>
            </a:r>
            <a:r>
              <a:rPr lang="en-US" dirty="0"/>
              <a:t> </a:t>
            </a:r>
            <a:r>
              <a:rPr lang="en-US" dirty="0" err="1"/>
              <a:t>hoạt</a:t>
            </a:r>
            <a:r>
              <a:rPr lang="en-US" dirty="0"/>
              <a:t> </a:t>
            </a:r>
            <a:r>
              <a:rPr lang="en-US" dirty="0" err="1"/>
              <a:t>động</a:t>
            </a:r>
            <a:r>
              <a:rPr lang="en-US" dirty="0"/>
              <a:t> </a:t>
            </a:r>
            <a:r>
              <a:rPr lang="en-US" dirty="0" err="1"/>
              <a:t>mà</a:t>
            </a:r>
            <a:r>
              <a:rPr lang="en-US" dirty="0"/>
              <a:t> </a:t>
            </a:r>
            <a:r>
              <a:rPr lang="en-US" dirty="0" err="1"/>
              <a:t>không</a:t>
            </a:r>
            <a:r>
              <a:rPr lang="en-US" dirty="0"/>
              <a:t> </a:t>
            </a:r>
            <a:r>
              <a:rPr lang="en-US" dirty="0" err="1"/>
              <a:t>cần</a:t>
            </a:r>
            <a:r>
              <a:rPr lang="en-US" dirty="0"/>
              <a:t> </a:t>
            </a:r>
            <a:r>
              <a:rPr lang="en-US" dirty="0" err="1"/>
              <a:t>sự</a:t>
            </a:r>
            <a:r>
              <a:rPr lang="en-US" dirty="0"/>
              <a:t> can </a:t>
            </a:r>
            <a:r>
              <a:rPr lang="en-US" dirty="0" err="1"/>
              <a:t>thiệp</a:t>
            </a:r>
            <a:r>
              <a:rPr lang="en-US" dirty="0"/>
              <a:t> </a:t>
            </a:r>
            <a:r>
              <a:rPr lang="en-US" dirty="0" err="1"/>
              <a:t>trực</a:t>
            </a:r>
            <a:r>
              <a:rPr lang="en-US" dirty="0"/>
              <a:t> </a:t>
            </a:r>
            <a:r>
              <a:rPr lang="en-US" dirty="0" err="1"/>
              <a:t>tiếp</a:t>
            </a:r>
            <a:r>
              <a:rPr lang="en-US" dirty="0"/>
              <a:t> </a:t>
            </a:r>
            <a:r>
              <a:rPr lang="en-US" dirty="0" err="1"/>
              <a:t>của</a:t>
            </a:r>
            <a:r>
              <a:rPr lang="en-US" dirty="0"/>
              <a:t> con </a:t>
            </a:r>
            <a:r>
              <a:rPr lang="en-US" dirty="0" err="1"/>
              <a:t>người</a:t>
            </a:r>
            <a:r>
              <a:rPr lang="en-US" dirty="0"/>
              <a:t>.</a:t>
            </a:r>
          </a:p>
        </p:txBody>
      </p:sp>
      <p:sp>
        <p:nvSpPr>
          <p:cNvPr id="2" name="Subtitle 14">
            <a:extLst>
              <a:ext uri="{FF2B5EF4-FFF2-40B4-BE49-F238E27FC236}">
                <a16:creationId xmlns:a16="http://schemas.microsoft.com/office/drawing/2014/main" id="{C5A7C5C3-4DA2-F094-0EC2-B3014884976D}"/>
              </a:ext>
            </a:extLst>
          </p:cNvPr>
          <p:cNvSpPr txBox="1">
            <a:spLocks/>
          </p:cNvSpPr>
          <p:nvPr/>
        </p:nvSpPr>
        <p:spPr>
          <a:xfrm>
            <a:off x="419111" y="15284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Agent </a:t>
            </a:r>
            <a:r>
              <a:rPr lang="en-US" dirty="0" err="1">
                <a:solidFill>
                  <a:schemeClr val="accent1">
                    <a:lumMod val="50000"/>
                  </a:schemeClr>
                </a:solidFill>
              </a:rPr>
              <a:t>là</a:t>
            </a:r>
            <a:r>
              <a:rPr lang="en-US" dirty="0">
                <a:solidFill>
                  <a:schemeClr val="accent1">
                    <a:lumMod val="50000"/>
                  </a:schemeClr>
                </a:solidFill>
              </a:rPr>
              <a:t> </a:t>
            </a:r>
            <a:r>
              <a:rPr lang="en-US" dirty="0" err="1">
                <a:solidFill>
                  <a:schemeClr val="accent1">
                    <a:lumMod val="50000"/>
                  </a:schemeClr>
                </a:solidFill>
              </a:rPr>
              <a:t>gì</a:t>
            </a:r>
            <a:endParaRPr lang="en-US" dirty="0">
              <a:solidFill>
                <a:schemeClr val="accent1">
                  <a:lumMod val="50000"/>
                </a:schemeClr>
              </a:solidFill>
            </a:endParaRPr>
          </a:p>
        </p:txBody>
      </p:sp>
      <p:sp>
        <p:nvSpPr>
          <p:cNvPr id="8" name="TextBox 7">
            <a:extLst>
              <a:ext uri="{FF2B5EF4-FFF2-40B4-BE49-F238E27FC236}">
                <a16:creationId xmlns:a16="http://schemas.microsoft.com/office/drawing/2014/main" id="{9FCAAEA1-139F-CF98-7102-C43E6E377C3D}"/>
              </a:ext>
            </a:extLst>
          </p:cNvPr>
          <p:cNvSpPr txBox="1"/>
          <p:nvPr/>
        </p:nvSpPr>
        <p:spPr>
          <a:xfrm>
            <a:off x="790073" y="4520369"/>
            <a:ext cx="7824537" cy="307777"/>
          </a:xfrm>
          <a:prstGeom prst="rect">
            <a:avLst/>
          </a:prstGeom>
          <a:noFill/>
        </p:spPr>
        <p:txBody>
          <a:bodyPr wrap="square">
            <a:spAutoFit/>
          </a:bodyPr>
          <a:lstStyle/>
          <a:p>
            <a:r>
              <a:rPr lang="en-US" u="sng" dirty="0" err="1"/>
              <a:t>Tài</a:t>
            </a:r>
            <a:r>
              <a:rPr lang="en-US" u="sng" dirty="0"/>
              <a:t> </a:t>
            </a:r>
            <a:r>
              <a:rPr lang="en-US" u="sng" dirty="0" err="1"/>
              <a:t>liệu</a:t>
            </a:r>
            <a:r>
              <a:rPr lang="en-US" u="sng" dirty="0"/>
              <a:t> </a:t>
            </a:r>
            <a:r>
              <a:rPr lang="en-US" u="sng" dirty="0" err="1"/>
              <a:t>tham</a:t>
            </a:r>
            <a:r>
              <a:rPr lang="en-US" u="sng" dirty="0"/>
              <a:t> </a:t>
            </a:r>
            <a:r>
              <a:rPr lang="en-US" u="sng" dirty="0" err="1"/>
              <a:t>khảo</a:t>
            </a:r>
            <a:r>
              <a:rPr lang="en-US" i="1" u="sng" dirty="0"/>
              <a:t>: Artificial Intelligence A Modern Approach - Stuart J. Russell and Peter Norvig</a:t>
            </a:r>
          </a:p>
        </p:txBody>
      </p:sp>
      <mc:AlternateContent xmlns:mc="http://schemas.openxmlformats.org/markup-compatibility/2006" xmlns:p14="http://schemas.microsoft.com/office/powerpoint/2010/main">
        <mc:Choice Requires="p14">
          <p:contentPart p14:bwMode="auto" r:id="rId2">
            <p14:nvContentPartPr>
              <p14:cNvPr id="3" name="Ink 2">
                <a:extLst>
                  <a:ext uri="{FF2B5EF4-FFF2-40B4-BE49-F238E27FC236}">
                    <a16:creationId xmlns:a16="http://schemas.microsoft.com/office/drawing/2014/main" id="{2D533096-A424-BC71-53ED-97FC8999E99E}"/>
                  </a:ext>
                </a:extLst>
              </p14:cNvPr>
              <p14:cNvContentPartPr/>
              <p14:nvPr/>
            </p14:nvContentPartPr>
            <p14:xfrm>
              <a:off x="1227960" y="2812320"/>
              <a:ext cx="4047120" cy="2028240"/>
            </p14:xfrm>
          </p:contentPart>
        </mc:Choice>
        <mc:Fallback xmlns="">
          <p:pic>
            <p:nvPicPr>
              <p:cNvPr id="3" name="Ink 2">
                <a:extLst>
                  <a:ext uri="{FF2B5EF4-FFF2-40B4-BE49-F238E27FC236}">
                    <a16:creationId xmlns:a16="http://schemas.microsoft.com/office/drawing/2014/main" id="{2D533096-A424-BC71-53ED-97FC8999E99E}"/>
                  </a:ext>
                </a:extLst>
              </p:cNvPr>
              <p:cNvPicPr/>
              <p:nvPr/>
            </p:nvPicPr>
            <p:blipFill>
              <a:blip r:embed="rId3"/>
              <a:stretch>
                <a:fillRect/>
              </a:stretch>
            </p:blipFill>
            <p:spPr>
              <a:xfrm>
                <a:off x="1218600" y="2802960"/>
                <a:ext cx="4065840" cy="2046960"/>
              </a:xfrm>
              <a:prstGeom prst="rect">
                <a:avLst/>
              </a:prstGeom>
            </p:spPr>
          </p:pic>
        </mc:Fallback>
      </mc:AlternateContent>
    </p:spTree>
    <p:extLst>
      <p:ext uri="{BB962C8B-B14F-4D97-AF65-F5344CB8AC3E}">
        <p14:creationId xmlns:p14="http://schemas.microsoft.com/office/powerpoint/2010/main" val="41450771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14">
            <a:extLst>
              <a:ext uri="{FF2B5EF4-FFF2-40B4-BE49-F238E27FC236}">
                <a16:creationId xmlns:a16="http://schemas.microsoft.com/office/drawing/2014/main" id="{3F06757E-5E13-48C6-E236-ADB429EDB5C7}"/>
              </a:ext>
            </a:extLst>
          </p:cNvPr>
          <p:cNvSpPr txBox="1">
            <a:spLocks/>
          </p:cNvSpPr>
          <p:nvPr/>
        </p:nvSpPr>
        <p:spPr>
          <a:xfrm>
            <a:off x="406411" y="120067"/>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Hạn</a:t>
            </a:r>
            <a:r>
              <a:rPr lang="en-US" dirty="0">
                <a:solidFill>
                  <a:schemeClr val="accent1">
                    <a:lumMod val="50000"/>
                  </a:schemeClr>
                </a:solidFill>
              </a:rPr>
              <a:t> </a:t>
            </a:r>
            <a:r>
              <a:rPr lang="en-US" dirty="0" err="1">
                <a:solidFill>
                  <a:schemeClr val="accent1">
                    <a:lumMod val="50000"/>
                  </a:schemeClr>
                </a:solidFill>
              </a:rPr>
              <a:t>chế</a:t>
            </a:r>
            <a:r>
              <a:rPr lang="en-US" dirty="0">
                <a:solidFill>
                  <a:schemeClr val="accent1">
                    <a:lumMod val="50000"/>
                  </a:schemeClr>
                </a:solidFill>
              </a:rPr>
              <a:t> </a:t>
            </a:r>
            <a:r>
              <a:rPr lang="en-US" dirty="0" err="1">
                <a:solidFill>
                  <a:schemeClr val="accent1">
                    <a:lumMod val="50000"/>
                  </a:schemeClr>
                </a:solidFill>
              </a:rPr>
              <a:t>của</a:t>
            </a:r>
            <a:r>
              <a:rPr lang="en-US" dirty="0">
                <a:solidFill>
                  <a:schemeClr val="accent1">
                    <a:lumMod val="50000"/>
                  </a:schemeClr>
                </a:solidFill>
              </a:rPr>
              <a:t> Agent </a:t>
            </a:r>
            <a:r>
              <a:rPr lang="en-US" dirty="0" err="1">
                <a:solidFill>
                  <a:schemeClr val="accent1">
                    <a:lumMod val="50000"/>
                  </a:schemeClr>
                </a:solidFill>
              </a:rPr>
              <a:t>truyền</a:t>
            </a:r>
            <a:r>
              <a:rPr lang="en-US" dirty="0">
                <a:solidFill>
                  <a:schemeClr val="accent1">
                    <a:lumMod val="50000"/>
                  </a:schemeClr>
                </a:solidFill>
              </a:rPr>
              <a:t> </a:t>
            </a:r>
            <a:r>
              <a:rPr lang="en-US" dirty="0" err="1">
                <a:solidFill>
                  <a:schemeClr val="accent1">
                    <a:lumMod val="50000"/>
                  </a:schemeClr>
                </a:solidFill>
              </a:rPr>
              <a:t>thống</a:t>
            </a:r>
            <a:endParaRPr lang="en-US" dirty="0">
              <a:solidFill>
                <a:schemeClr val="accent1">
                  <a:lumMod val="50000"/>
                </a:schemeClr>
              </a:solidFill>
            </a:endParaRPr>
          </a:p>
        </p:txBody>
      </p:sp>
      <p:sp>
        <p:nvSpPr>
          <p:cNvPr id="11" name="TextBox 10">
            <a:extLst>
              <a:ext uri="{FF2B5EF4-FFF2-40B4-BE49-F238E27FC236}">
                <a16:creationId xmlns:a16="http://schemas.microsoft.com/office/drawing/2014/main" id="{15A4B1CC-86CE-3FB1-3ECF-96E24387BA1B}"/>
              </a:ext>
            </a:extLst>
          </p:cNvPr>
          <p:cNvSpPr txBox="1"/>
          <p:nvPr/>
        </p:nvSpPr>
        <p:spPr>
          <a:xfrm>
            <a:off x="860425" y="924916"/>
            <a:ext cx="5048250" cy="307777"/>
          </a:xfrm>
          <a:prstGeom prst="rect">
            <a:avLst/>
          </a:prstGeom>
          <a:noFill/>
        </p:spPr>
        <p:txBody>
          <a:bodyPr wrap="square">
            <a:spAutoFit/>
          </a:bodyPr>
          <a:lstStyle/>
          <a:p>
            <a:pPr marL="285750" indent="-285750">
              <a:buFont typeface="Wingdings" panose="05000000000000000000" pitchFamily="2" charset="2"/>
              <a:buChar char="v"/>
            </a:pPr>
            <a:r>
              <a:rPr lang="en-US" dirty="0" err="1"/>
              <a:t>Hoạt</a:t>
            </a:r>
            <a:r>
              <a:rPr lang="en-US" dirty="0"/>
              <a:t> </a:t>
            </a:r>
            <a:r>
              <a:rPr lang="en-US" dirty="0" err="1"/>
              <a:t>động</a:t>
            </a:r>
            <a:r>
              <a:rPr lang="en-US" dirty="0"/>
              <a:t> </a:t>
            </a:r>
            <a:r>
              <a:rPr lang="en-US" dirty="0" err="1"/>
              <a:t>theo</a:t>
            </a:r>
            <a:r>
              <a:rPr lang="en-US" dirty="0"/>
              <a:t> </a:t>
            </a:r>
            <a:r>
              <a:rPr lang="en-US" dirty="0" err="1"/>
              <a:t>bộ</a:t>
            </a:r>
            <a:r>
              <a:rPr lang="en-US" dirty="0"/>
              <a:t> </a:t>
            </a:r>
            <a:r>
              <a:rPr lang="en-US" dirty="0" err="1"/>
              <a:t>quy</a:t>
            </a:r>
            <a:r>
              <a:rPr lang="en-US" dirty="0"/>
              <a:t> </a:t>
            </a:r>
            <a:r>
              <a:rPr lang="en-US" dirty="0" err="1"/>
              <a:t>tắc</a:t>
            </a:r>
            <a:r>
              <a:rPr lang="en-US" dirty="0"/>
              <a:t> </a:t>
            </a:r>
            <a:r>
              <a:rPr lang="en-US" dirty="0" err="1"/>
              <a:t>đã</a:t>
            </a:r>
            <a:r>
              <a:rPr lang="en-US" dirty="0"/>
              <a:t> </a:t>
            </a:r>
            <a:r>
              <a:rPr lang="en-US" dirty="0" err="1"/>
              <a:t>định</a:t>
            </a:r>
            <a:r>
              <a:rPr lang="en-US" dirty="0"/>
              <a:t> </a:t>
            </a:r>
            <a:r>
              <a:rPr lang="en-US" dirty="0" err="1"/>
              <a:t>sẵn</a:t>
            </a:r>
            <a:endParaRPr lang="en-US" dirty="0"/>
          </a:p>
        </p:txBody>
      </p:sp>
      <p:sp>
        <p:nvSpPr>
          <p:cNvPr id="3" name="TextBox 2">
            <a:extLst>
              <a:ext uri="{FF2B5EF4-FFF2-40B4-BE49-F238E27FC236}">
                <a16:creationId xmlns:a16="http://schemas.microsoft.com/office/drawing/2014/main" id="{3B35C9CA-9762-BD2A-F0ED-7BBED3D60C29}"/>
              </a:ext>
            </a:extLst>
          </p:cNvPr>
          <p:cNvSpPr txBox="1"/>
          <p:nvPr/>
        </p:nvSpPr>
        <p:spPr>
          <a:xfrm>
            <a:off x="860425" y="1232693"/>
            <a:ext cx="7044992" cy="2179892"/>
          </a:xfrm>
          <a:prstGeom prst="rect">
            <a:avLst/>
          </a:prstGeom>
          <a:noFill/>
        </p:spPr>
        <p:txBody>
          <a:bodyPr wrap="square">
            <a:spAutoFit/>
          </a:bodyPr>
          <a:lstStyle/>
          <a:p>
            <a:pPr marL="285750" indent="-285750">
              <a:lnSpc>
                <a:spcPct val="200000"/>
              </a:lnSpc>
              <a:buFont typeface="Arial" panose="020B0604020202020204" pitchFamily="34" charset="0"/>
              <a:buChar char="•"/>
            </a:pPr>
            <a:r>
              <a:rPr lang="en-US" dirty="0" err="1"/>
              <a:t>Chỉ</a:t>
            </a:r>
            <a:r>
              <a:rPr lang="en-US" dirty="0"/>
              <a:t> </a:t>
            </a:r>
            <a:r>
              <a:rPr lang="en-US" dirty="0" err="1"/>
              <a:t>áp</a:t>
            </a:r>
            <a:r>
              <a:rPr lang="en-US" dirty="0"/>
              <a:t> </a:t>
            </a:r>
            <a:r>
              <a:rPr lang="en-US" dirty="0" err="1"/>
              <a:t>dụng</a:t>
            </a:r>
            <a:r>
              <a:rPr lang="en-US" dirty="0"/>
              <a:t> </a:t>
            </a:r>
            <a:r>
              <a:rPr lang="en-US" dirty="0" err="1"/>
              <a:t>các</a:t>
            </a:r>
            <a:r>
              <a:rPr lang="en-US" dirty="0"/>
              <a:t> </a:t>
            </a:r>
            <a:r>
              <a:rPr lang="en-US" dirty="0" err="1"/>
              <a:t>trường</a:t>
            </a:r>
            <a:r>
              <a:rPr lang="en-US" dirty="0"/>
              <a:t> </a:t>
            </a:r>
            <a:r>
              <a:rPr lang="en-US" dirty="0" err="1"/>
              <a:t>hợp</a:t>
            </a:r>
            <a:r>
              <a:rPr lang="en-US" dirty="0"/>
              <a:t> </a:t>
            </a:r>
            <a:r>
              <a:rPr lang="en-US" dirty="0" err="1"/>
              <a:t>đơn</a:t>
            </a:r>
            <a:r>
              <a:rPr lang="en-US" dirty="0"/>
              <a:t> </a:t>
            </a:r>
            <a:r>
              <a:rPr lang="en-US" dirty="0" err="1"/>
              <a:t>giản</a:t>
            </a:r>
            <a:r>
              <a:rPr lang="en-US" dirty="0"/>
              <a:t> (</a:t>
            </a:r>
            <a:r>
              <a:rPr lang="en-US" dirty="0" err="1"/>
              <a:t>ít</a:t>
            </a:r>
            <a:r>
              <a:rPr lang="en-US" dirty="0"/>
              <a:t> </a:t>
            </a:r>
            <a:r>
              <a:rPr lang="en-US" dirty="0" err="1"/>
              <a:t>tham</a:t>
            </a:r>
            <a:r>
              <a:rPr lang="en-US" dirty="0"/>
              <a:t> </a:t>
            </a:r>
            <a:r>
              <a:rPr lang="en-US" dirty="0" err="1"/>
              <a:t>số</a:t>
            </a:r>
            <a:r>
              <a:rPr lang="en-US" dirty="0"/>
              <a:t> / </a:t>
            </a:r>
            <a:r>
              <a:rPr lang="en-US" dirty="0" err="1"/>
              <a:t>môi</a:t>
            </a:r>
            <a:r>
              <a:rPr lang="en-US" dirty="0"/>
              <a:t> </a:t>
            </a:r>
            <a:r>
              <a:rPr lang="en-US" dirty="0" err="1"/>
              <a:t>trường</a:t>
            </a:r>
            <a:r>
              <a:rPr lang="en-US" dirty="0"/>
              <a:t> </a:t>
            </a:r>
            <a:r>
              <a:rPr lang="en-US" dirty="0" err="1"/>
              <a:t>đơn</a:t>
            </a:r>
            <a:r>
              <a:rPr lang="en-US" dirty="0"/>
              <a:t> </a:t>
            </a:r>
            <a:r>
              <a:rPr lang="en-US" dirty="0" err="1"/>
              <a:t>giản</a:t>
            </a:r>
            <a:r>
              <a:rPr lang="en-US" dirty="0"/>
              <a:t>), </a:t>
            </a:r>
            <a:r>
              <a:rPr lang="en-US" dirty="0" err="1"/>
              <a:t>các</a:t>
            </a:r>
            <a:r>
              <a:rPr lang="en-US" dirty="0"/>
              <a:t> </a:t>
            </a:r>
            <a:r>
              <a:rPr lang="en-US" dirty="0" err="1"/>
              <a:t>quy</a:t>
            </a:r>
            <a:r>
              <a:rPr lang="en-US" dirty="0"/>
              <a:t> </a:t>
            </a:r>
            <a:r>
              <a:rPr lang="en-US" dirty="0" err="1"/>
              <a:t>tắc</a:t>
            </a:r>
            <a:r>
              <a:rPr lang="en-US" dirty="0"/>
              <a:t> </a:t>
            </a:r>
            <a:r>
              <a:rPr lang="en-US" dirty="0" err="1"/>
              <a:t>định</a:t>
            </a:r>
            <a:r>
              <a:rPr lang="en-US" dirty="0"/>
              <a:t> </a:t>
            </a:r>
            <a:r>
              <a:rPr lang="en-US" dirty="0" err="1"/>
              <a:t>sẵn</a:t>
            </a:r>
            <a:r>
              <a:rPr lang="en-US" dirty="0"/>
              <a:t>.</a:t>
            </a:r>
          </a:p>
          <a:p>
            <a:pPr marL="285750" indent="-285750">
              <a:lnSpc>
                <a:spcPct val="200000"/>
              </a:lnSpc>
              <a:buFont typeface="Arial" panose="020B0604020202020204" pitchFamily="34" charset="0"/>
              <a:buChar char="•"/>
            </a:pPr>
            <a:r>
              <a:rPr lang="en-US" dirty="0" err="1"/>
              <a:t>Có</a:t>
            </a:r>
            <a:r>
              <a:rPr lang="en-US" dirty="0"/>
              <a:t> </a:t>
            </a:r>
            <a:r>
              <a:rPr lang="en-US" dirty="0" err="1"/>
              <a:t>mục</a:t>
            </a:r>
            <a:r>
              <a:rPr lang="en-US" dirty="0"/>
              <a:t> </a:t>
            </a:r>
            <a:r>
              <a:rPr lang="en-US" dirty="0" err="1"/>
              <a:t>tiêu</a:t>
            </a:r>
            <a:r>
              <a:rPr lang="en-US" dirty="0"/>
              <a:t> </a:t>
            </a:r>
            <a:r>
              <a:rPr lang="en-US" dirty="0" err="1"/>
              <a:t>cụ</a:t>
            </a:r>
            <a:r>
              <a:rPr lang="en-US" dirty="0"/>
              <a:t> </a:t>
            </a:r>
            <a:r>
              <a:rPr lang="en-US" dirty="0" err="1"/>
              <a:t>thể</a:t>
            </a:r>
            <a:r>
              <a:rPr lang="en-US" dirty="0"/>
              <a:t> </a:t>
            </a:r>
            <a:r>
              <a:rPr lang="en-US" dirty="0" err="1"/>
              <a:t>và</a:t>
            </a:r>
            <a:r>
              <a:rPr lang="en-US" dirty="0"/>
              <a:t> </a:t>
            </a:r>
            <a:r>
              <a:rPr lang="en-US" dirty="0" err="1"/>
              <a:t>chức</a:t>
            </a:r>
            <a:r>
              <a:rPr lang="en-US" dirty="0"/>
              <a:t> </a:t>
            </a:r>
            <a:r>
              <a:rPr lang="en-US" dirty="0" err="1"/>
              <a:t>năng</a:t>
            </a:r>
            <a:r>
              <a:rPr lang="en-US" dirty="0"/>
              <a:t> </a:t>
            </a:r>
            <a:r>
              <a:rPr lang="en-US" dirty="0" err="1"/>
              <a:t>hạn</a:t>
            </a:r>
            <a:r>
              <a:rPr lang="en-US" dirty="0"/>
              <a:t> </a:t>
            </a:r>
            <a:r>
              <a:rPr lang="en-US" dirty="0" err="1"/>
              <a:t>chế</a:t>
            </a:r>
            <a:r>
              <a:rPr lang="en-US" dirty="0"/>
              <a:t>.</a:t>
            </a:r>
          </a:p>
          <a:p>
            <a:pPr marL="285750" indent="-285750">
              <a:lnSpc>
                <a:spcPct val="200000"/>
              </a:lnSpc>
              <a:buFont typeface="Arial" panose="020B0604020202020204" pitchFamily="34" charset="0"/>
              <a:buChar char="•"/>
            </a:pPr>
            <a:r>
              <a:rPr lang="en-US" dirty="0" err="1"/>
              <a:t>Một</a:t>
            </a:r>
            <a:r>
              <a:rPr lang="en-US" dirty="0"/>
              <a:t> </a:t>
            </a:r>
            <a:r>
              <a:rPr lang="en-US" dirty="0" err="1"/>
              <a:t>số</a:t>
            </a:r>
            <a:r>
              <a:rPr lang="en-US" dirty="0"/>
              <a:t> </a:t>
            </a:r>
            <a:r>
              <a:rPr lang="en-US" dirty="0" err="1"/>
              <a:t>tình</a:t>
            </a:r>
            <a:r>
              <a:rPr lang="en-US" dirty="0"/>
              <a:t> </a:t>
            </a:r>
            <a:r>
              <a:rPr lang="en-US" dirty="0" err="1"/>
              <a:t>huống</a:t>
            </a:r>
            <a:r>
              <a:rPr lang="en-US" dirty="0"/>
              <a:t> </a:t>
            </a:r>
            <a:r>
              <a:rPr lang="en-US" dirty="0" err="1"/>
              <a:t>không</a:t>
            </a:r>
            <a:r>
              <a:rPr lang="en-US" dirty="0"/>
              <a:t> </a:t>
            </a:r>
            <a:r>
              <a:rPr lang="en-US" dirty="0" err="1"/>
              <a:t>thể</a:t>
            </a:r>
            <a:r>
              <a:rPr lang="en-US" dirty="0"/>
              <a:t> </a:t>
            </a:r>
            <a:r>
              <a:rPr lang="en-US" dirty="0" err="1"/>
              <a:t>dùng</a:t>
            </a:r>
            <a:r>
              <a:rPr lang="en-US" dirty="0"/>
              <a:t> </a:t>
            </a:r>
            <a:r>
              <a:rPr lang="en-US" dirty="0" err="1"/>
              <a:t>quy</a:t>
            </a:r>
            <a:r>
              <a:rPr lang="en-US" dirty="0"/>
              <a:t> </a:t>
            </a:r>
            <a:r>
              <a:rPr lang="en-US" dirty="0" err="1"/>
              <a:t>tắc</a:t>
            </a:r>
            <a:r>
              <a:rPr lang="en-US" dirty="0"/>
              <a:t> (</a:t>
            </a:r>
            <a:r>
              <a:rPr lang="en-US" dirty="0" err="1"/>
              <a:t>nhiều</a:t>
            </a:r>
            <a:r>
              <a:rPr lang="en-US" dirty="0"/>
              <a:t> </a:t>
            </a:r>
            <a:r>
              <a:rPr lang="en-US" dirty="0" err="1"/>
              <a:t>tham</a:t>
            </a:r>
            <a:r>
              <a:rPr lang="en-US" dirty="0"/>
              <a:t> </a:t>
            </a:r>
            <a:r>
              <a:rPr lang="en-US" dirty="0" err="1"/>
              <a:t>số</a:t>
            </a:r>
            <a:r>
              <a:rPr lang="en-US" dirty="0"/>
              <a:t> / </a:t>
            </a:r>
            <a:r>
              <a:rPr lang="en-US" dirty="0" err="1"/>
              <a:t>môi</a:t>
            </a:r>
            <a:r>
              <a:rPr lang="en-US" dirty="0"/>
              <a:t> </a:t>
            </a:r>
            <a:r>
              <a:rPr lang="en-US" dirty="0" err="1"/>
              <a:t>trường</a:t>
            </a:r>
            <a:r>
              <a:rPr lang="en-US" dirty="0"/>
              <a:t> </a:t>
            </a:r>
            <a:r>
              <a:rPr lang="en-US" dirty="0" err="1"/>
              <a:t>phức</a:t>
            </a:r>
            <a:r>
              <a:rPr lang="en-US" dirty="0"/>
              <a:t> </a:t>
            </a:r>
            <a:r>
              <a:rPr lang="en-US" dirty="0" err="1"/>
              <a:t>tạp</a:t>
            </a:r>
            <a:r>
              <a:rPr lang="en-US" dirty="0"/>
              <a:t>).</a:t>
            </a:r>
          </a:p>
          <a:p>
            <a:pPr marL="285750" indent="-285750">
              <a:lnSpc>
                <a:spcPct val="200000"/>
              </a:lnSpc>
              <a:buFont typeface="Arial" panose="020B0604020202020204" pitchFamily="34" charset="0"/>
              <a:buChar char="•"/>
            </a:pPr>
            <a:r>
              <a:rPr lang="en-US" dirty="0" err="1"/>
              <a:t>Khả</a:t>
            </a:r>
            <a:r>
              <a:rPr lang="en-US" dirty="0"/>
              <a:t> </a:t>
            </a:r>
            <a:r>
              <a:rPr lang="en-US" dirty="0" err="1"/>
              <a:t>năng</a:t>
            </a:r>
            <a:r>
              <a:rPr lang="en-US" dirty="0"/>
              <a:t> </a:t>
            </a:r>
            <a:r>
              <a:rPr lang="en-US" dirty="0" err="1"/>
              <a:t>thích</a:t>
            </a:r>
            <a:r>
              <a:rPr lang="en-US" dirty="0"/>
              <a:t> </a:t>
            </a:r>
            <a:r>
              <a:rPr lang="en-US" dirty="0" err="1"/>
              <a:t>nghi</a:t>
            </a:r>
            <a:r>
              <a:rPr lang="en-US" dirty="0"/>
              <a:t> </a:t>
            </a:r>
            <a:r>
              <a:rPr lang="en-US" dirty="0" err="1"/>
              <a:t>và</a:t>
            </a:r>
            <a:r>
              <a:rPr lang="en-US" dirty="0"/>
              <a:t> </a:t>
            </a:r>
            <a:r>
              <a:rPr lang="en-US" dirty="0" err="1"/>
              <a:t>học</a:t>
            </a:r>
            <a:r>
              <a:rPr lang="en-US" dirty="0"/>
              <a:t> </a:t>
            </a:r>
            <a:r>
              <a:rPr lang="en-US" dirty="0" err="1"/>
              <a:t>hỏi</a:t>
            </a:r>
            <a:r>
              <a:rPr lang="en-US" dirty="0"/>
              <a:t> </a:t>
            </a:r>
            <a:r>
              <a:rPr lang="en-US" dirty="0" err="1"/>
              <a:t>rất</a:t>
            </a:r>
            <a:r>
              <a:rPr lang="en-US" dirty="0"/>
              <a:t> </a:t>
            </a:r>
            <a:r>
              <a:rPr lang="en-US" dirty="0" err="1"/>
              <a:t>thấp</a:t>
            </a:r>
            <a:r>
              <a:rPr lang="en-US" dirty="0"/>
              <a:t>, </a:t>
            </a:r>
            <a:r>
              <a:rPr lang="en-US" dirty="0" err="1"/>
              <a:t>không</a:t>
            </a:r>
            <a:r>
              <a:rPr lang="en-US" dirty="0"/>
              <a:t> </a:t>
            </a:r>
            <a:r>
              <a:rPr lang="en-US" dirty="0" err="1"/>
              <a:t>xử</a:t>
            </a:r>
            <a:r>
              <a:rPr lang="en-US" dirty="0"/>
              <a:t> </a:t>
            </a:r>
            <a:r>
              <a:rPr lang="en-US" dirty="0" err="1"/>
              <a:t>lý</a:t>
            </a:r>
            <a:r>
              <a:rPr lang="en-US" dirty="0"/>
              <a:t> </a:t>
            </a:r>
            <a:r>
              <a:rPr lang="en-US" dirty="0" err="1"/>
              <a:t>tốt</a:t>
            </a:r>
            <a:r>
              <a:rPr lang="en-US" dirty="0"/>
              <a:t> </a:t>
            </a:r>
            <a:r>
              <a:rPr lang="en-US" dirty="0" err="1"/>
              <a:t>tình</a:t>
            </a:r>
            <a:r>
              <a:rPr lang="en-US" dirty="0"/>
              <a:t> </a:t>
            </a:r>
            <a:r>
              <a:rPr lang="en-US" dirty="0" err="1"/>
              <a:t>huống</a:t>
            </a:r>
            <a:r>
              <a:rPr lang="en-US" dirty="0"/>
              <a:t> </a:t>
            </a:r>
            <a:r>
              <a:rPr lang="en-US" dirty="0" err="1"/>
              <a:t>ngoài</a:t>
            </a:r>
            <a:r>
              <a:rPr lang="en-US" dirty="0"/>
              <a:t> </a:t>
            </a:r>
            <a:r>
              <a:rPr lang="en-US" dirty="0" err="1"/>
              <a:t>dự</a:t>
            </a:r>
            <a:r>
              <a:rPr lang="en-US" dirty="0"/>
              <a:t> </a:t>
            </a:r>
            <a:r>
              <a:rPr lang="en-US" dirty="0" err="1"/>
              <a:t>đoán</a:t>
            </a:r>
            <a:r>
              <a:rPr lang="en-US" dirty="0"/>
              <a:t>.</a:t>
            </a:r>
          </a:p>
        </p:txBody>
      </p:sp>
    </p:spTree>
    <p:extLst>
      <p:ext uri="{BB962C8B-B14F-4D97-AF65-F5344CB8AC3E}">
        <p14:creationId xmlns:p14="http://schemas.microsoft.com/office/powerpoint/2010/main" val="23652497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431811" y="1070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AI Agent</a:t>
            </a:r>
          </a:p>
        </p:txBody>
      </p:sp>
      <p:sp>
        <p:nvSpPr>
          <p:cNvPr id="6" name="TextBox 5">
            <a:extLst>
              <a:ext uri="{FF2B5EF4-FFF2-40B4-BE49-F238E27FC236}">
                <a16:creationId xmlns:a16="http://schemas.microsoft.com/office/drawing/2014/main" id="{82101B2F-3068-7A49-E86D-DE75FBBC7239}"/>
              </a:ext>
            </a:extLst>
          </p:cNvPr>
          <p:cNvSpPr txBox="1"/>
          <p:nvPr/>
        </p:nvSpPr>
        <p:spPr>
          <a:xfrm>
            <a:off x="949325" y="640139"/>
            <a:ext cx="5048250" cy="2314544"/>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dirty="0" err="1"/>
              <a:t>Khả</a:t>
            </a:r>
            <a:r>
              <a:rPr lang="en-US" dirty="0"/>
              <a:t> </a:t>
            </a:r>
            <a:r>
              <a:rPr lang="en-US" dirty="0" err="1"/>
              <a:t>năng</a:t>
            </a:r>
            <a:r>
              <a:rPr lang="en-US" dirty="0"/>
              <a:t> </a:t>
            </a:r>
            <a:r>
              <a:rPr lang="en-US" dirty="0" err="1"/>
              <a:t>suy</a:t>
            </a:r>
            <a:r>
              <a:rPr lang="en-US" dirty="0"/>
              <a:t> </a:t>
            </a:r>
            <a:r>
              <a:rPr lang="en-US" dirty="0" err="1"/>
              <a:t>nghĩ</a:t>
            </a:r>
            <a:r>
              <a:rPr lang="en-US" dirty="0"/>
              <a:t>, </a:t>
            </a:r>
            <a:r>
              <a:rPr lang="en-US" dirty="0" err="1"/>
              <a:t>phân</a:t>
            </a:r>
            <a:r>
              <a:rPr lang="en-US" dirty="0"/>
              <a:t> </a:t>
            </a:r>
            <a:r>
              <a:rPr lang="en-US" dirty="0" err="1"/>
              <a:t>tích</a:t>
            </a:r>
            <a:r>
              <a:rPr lang="en-US" dirty="0"/>
              <a:t>.</a:t>
            </a:r>
          </a:p>
          <a:p>
            <a:pPr marL="285750" indent="-285750">
              <a:lnSpc>
                <a:spcPct val="150000"/>
              </a:lnSpc>
              <a:buFont typeface="Arial" panose="020B0604020202020204" pitchFamily="34" charset="0"/>
              <a:buChar char="•"/>
            </a:pPr>
            <a:r>
              <a:rPr lang="en-US" dirty="0" err="1"/>
              <a:t>Đưa</a:t>
            </a:r>
            <a:r>
              <a:rPr lang="en-US" dirty="0"/>
              <a:t> </a:t>
            </a:r>
            <a:r>
              <a:rPr lang="en-US" dirty="0" err="1"/>
              <a:t>ra</a:t>
            </a:r>
            <a:r>
              <a:rPr lang="en-US" dirty="0"/>
              <a:t> </a:t>
            </a:r>
            <a:r>
              <a:rPr lang="en-US" dirty="0" err="1"/>
              <a:t>kế</a:t>
            </a:r>
            <a:r>
              <a:rPr lang="en-US" dirty="0"/>
              <a:t> </a:t>
            </a:r>
            <a:r>
              <a:rPr lang="en-US" dirty="0" err="1"/>
              <a:t>hoạch</a:t>
            </a:r>
            <a:r>
              <a:rPr lang="en-US" dirty="0"/>
              <a:t> </a:t>
            </a:r>
            <a:r>
              <a:rPr lang="en-US" dirty="0" err="1"/>
              <a:t>thực</a:t>
            </a:r>
            <a:r>
              <a:rPr lang="en-US" dirty="0"/>
              <a:t> </a:t>
            </a:r>
            <a:r>
              <a:rPr lang="en-US" dirty="0" err="1"/>
              <a:t>thi</a:t>
            </a:r>
            <a:r>
              <a:rPr lang="en-US" dirty="0"/>
              <a:t>.</a:t>
            </a:r>
          </a:p>
          <a:p>
            <a:pPr marL="285750" indent="-285750">
              <a:lnSpc>
                <a:spcPct val="150000"/>
              </a:lnSpc>
              <a:buFont typeface="Arial" panose="020B0604020202020204" pitchFamily="34" charset="0"/>
              <a:buChar char="•"/>
            </a:pPr>
            <a:r>
              <a:rPr lang="en-US" dirty="0" err="1"/>
              <a:t>Đưa</a:t>
            </a:r>
            <a:r>
              <a:rPr lang="en-US" dirty="0"/>
              <a:t> </a:t>
            </a:r>
            <a:r>
              <a:rPr lang="en-US" dirty="0" err="1"/>
              <a:t>ra</a:t>
            </a:r>
            <a:r>
              <a:rPr lang="en-US" dirty="0"/>
              <a:t> </a:t>
            </a:r>
            <a:r>
              <a:rPr lang="en-US" dirty="0" err="1"/>
              <a:t>quyết</a:t>
            </a:r>
            <a:r>
              <a:rPr lang="en-US" dirty="0"/>
              <a:t> </a:t>
            </a:r>
            <a:r>
              <a:rPr lang="en-US" dirty="0" err="1"/>
              <a:t>định</a:t>
            </a:r>
            <a:r>
              <a:rPr lang="en-US" dirty="0"/>
              <a:t>.</a:t>
            </a:r>
          </a:p>
          <a:p>
            <a:pPr marL="285750" indent="-285750">
              <a:lnSpc>
                <a:spcPct val="150000"/>
              </a:lnSpc>
              <a:buFont typeface="Arial" panose="020B0604020202020204" pitchFamily="34" charset="0"/>
              <a:buChar char="•"/>
            </a:pPr>
            <a:r>
              <a:rPr lang="en-US" dirty="0" err="1"/>
              <a:t>Thực</a:t>
            </a:r>
            <a:r>
              <a:rPr lang="en-US" dirty="0"/>
              <a:t> </a:t>
            </a:r>
            <a:r>
              <a:rPr lang="en-US" dirty="0" err="1"/>
              <a:t>hiện</a:t>
            </a:r>
            <a:r>
              <a:rPr lang="en-US" dirty="0"/>
              <a:t> </a:t>
            </a:r>
            <a:r>
              <a:rPr lang="en-US" dirty="0" err="1"/>
              <a:t>hành</a:t>
            </a:r>
            <a:r>
              <a:rPr lang="en-US" dirty="0"/>
              <a:t> </a:t>
            </a:r>
            <a:r>
              <a:rPr lang="en-US" dirty="0" err="1"/>
              <a:t>động</a:t>
            </a:r>
            <a:r>
              <a:rPr lang="en-US" dirty="0"/>
              <a:t>.</a:t>
            </a:r>
          </a:p>
          <a:p>
            <a:pPr marL="285750" indent="-285750">
              <a:lnSpc>
                <a:spcPct val="150000"/>
              </a:lnSpc>
              <a:buFont typeface="Arial" panose="020B0604020202020204" pitchFamily="34" charset="0"/>
              <a:buChar char="•"/>
            </a:pPr>
            <a:r>
              <a:rPr lang="en-US" dirty="0" err="1"/>
              <a:t>Phản</a:t>
            </a:r>
            <a:r>
              <a:rPr lang="en-US" dirty="0"/>
              <a:t> </a:t>
            </a:r>
            <a:r>
              <a:rPr lang="en-US" dirty="0" err="1"/>
              <a:t>ánh</a:t>
            </a:r>
            <a:r>
              <a:rPr lang="en-US" dirty="0"/>
              <a:t> </a:t>
            </a:r>
            <a:r>
              <a:rPr lang="en-US" dirty="0" err="1"/>
              <a:t>khi</a:t>
            </a:r>
            <a:r>
              <a:rPr lang="en-US" dirty="0"/>
              <a:t> </a:t>
            </a:r>
            <a:r>
              <a:rPr lang="en-US" dirty="0" err="1"/>
              <a:t>có</a:t>
            </a:r>
            <a:r>
              <a:rPr lang="en-US" dirty="0"/>
              <a:t> </a:t>
            </a:r>
            <a:r>
              <a:rPr lang="en-US" dirty="0" err="1"/>
              <a:t>phản</a:t>
            </a:r>
            <a:r>
              <a:rPr lang="en-US" dirty="0"/>
              <a:t> </a:t>
            </a:r>
            <a:r>
              <a:rPr lang="en-US" dirty="0" err="1"/>
              <a:t>hồi</a:t>
            </a:r>
            <a:r>
              <a:rPr lang="en-US" dirty="0"/>
              <a:t> </a:t>
            </a:r>
            <a:r>
              <a:rPr lang="en-US" dirty="0" err="1"/>
              <a:t>từ</a:t>
            </a:r>
            <a:r>
              <a:rPr lang="en-US" dirty="0"/>
              <a:t> </a:t>
            </a:r>
            <a:r>
              <a:rPr lang="en-US" dirty="0" err="1"/>
              <a:t>môi</a:t>
            </a:r>
            <a:r>
              <a:rPr lang="en-US" dirty="0"/>
              <a:t> </a:t>
            </a:r>
            <a:r>
              <a:rPr lang="en-US" dirty="0" err="1"/>
              <a:t>trường</a:t>
            </a:r>
            <a:r>
              <a:rPr lang="en-US" dirty="0"/>
              <a:t>.</a:t>
            </a:r>
          </a:p>
          <a:p>
            <a:pPr marL="285750" indent="-285750">
              <a:lnSpc>
                <a:spcPct val="150000"/>
              </a:lnSpc>
              <a:buFont typeface="Arial" panose="020B0604020202020204" pitchFamily="34" charset="0"/>
              <a:buChar char="•"/>
            </a:pPr>
            <a:r>
              <a:rPr lang="en-US" dirty="0" err="1"/>
              <a:t>Đưa</a:t>
            </a:r>
            <a:r>
              <a:rPr lang="en-US" dirty="0"/>
              <a:t> </a:t>
            </a:r>
            <a:r>
              <a:rPr lang="en-US" dirty="0" err="1"/>
              <a:t>ra</a:t>
            </a:r>
            <a:r>
              <a:rPr lang="en-US" dirty="0"/>
              <a:t> </a:t>
            </a:r>
            <a:r>
              <a:rPr lang="en-US" dirty="0" err="1"/>
              <a:t>hành</a:t>
            </a:r>
            <a:r>
              <a:rPr lang="en-US" dirty="0"/>
              <a:t> </a:t>
            </a:r>
            <a:r>
              <a:rPr lang="en-US" dirty="0" err="1"/>
              <a:t>động</a:t>
            </a:r>
            <a:r>
              <a:rPr lang="en-US" dirty="0"/>
              <a:t> </a:t>
            </a:r>
            <a:r>
              <a:rPr lang="en-US" dirty="0" err="1"/>
              <a:t>tiếp</a:t>
            </a:r>
            <a:r>
              <a:rPr lang="en-US" dirty="0"/>
              <a:t> </a:t>
            </a:r>
            <a:r>
              <a:rPr lang="en-US" dirty="0" err="1"/>
              <a:t>theo.</a:t>
            </a:r>
            <a:endParaRPr lang="en-US" dirty="0"/>
          </a:p>
          <a:p>
            <a:pPr marL="285750" indent="-285750">
              <a:lnSpc>
                <a:spcPct val="150000"/>
              </a:lnSpc>
              <a:buFont typeface="Arial" panose="020B0604020202020204" pitchFamily="34" charset="0"/>
              <a:buChar char="•"/>
            </a:pPr>
            <a:r>
              <a:rPr lang="en-US" dirty="0" err="1"/>
              <a:t>Học</a:t>
            </a:r>
            <a:r>
              <a:rPr lang="en-US" dirty="0"/>
              <a:t> </a:t>
            </a:r>
            <a:r>
              <a:rPr lang="en-US" dirty="0" err="1"/>
              <a:t>từ</a:t>
            </a:r>
            <a:r>
              <a:rPr lang="en-US" dirty="0"/>
              <a:t> </a:t>
            </a:r>
            <a:r>
              <a:rPr lang="en-US" dirty="0" err="1"/>
              <a:t>những</a:t>
            </a:r>
            <a:r>
              <a:rPr lang="en-US" dirty="0"/>
              <a:t> </a:t>
            </a:r>
            <a:r>
              <a:rPr lang="en-US" dirty="0" err="1"/>
              <a:t>phản</a:t>
            </a:r>
            <a:r>
              <a:rPr lang="en-US" dirty="0"/>
              <a:t> </a:t>
            </a:r>
            <a:r>
              <a:rPr lang="en-US" dirty="0" err="1"/>
              <a:t>hồi</a:t>
            </a:r>
            <a:r>
              <a:rPr lang="en-US" dirty="0"/>
              <a:t> </a:t>
            </a:r>
            <a:r>
              <a:rPr lang="en-US" dirty="0" err="1"/>
              <a:t>với</a:t>
            </a:r>
            <a:r>
              <a:rPr lang="en-US" dirty="0"/>
              <a:t> </a:t>
            </a:r>
            <a:r>
              <a:rPr lang="en-US" dirty="0" err="1"/>
              <a:t>môi</a:t>
            </a:r>
            <a:r>
              <a:rPr lang="en-US" dirty="0"/>
              <a:t> </a:t>
            </a:r>
            <a:r>
              <a:rPr lang="en-US" dirty="0" err="1"/>
              <a:t>trường</a:t>
            </a:r>
            <a:r>
              <a:rPr lang="en-US" dirty="0"/>
              <a:t>.</a:t>
            </a:r>
          </a:p>
        </p:txBody>
      </p:sp>
      <p:sp>
        <p:nvSpPr>
          <p:cNvPr id="8" name="TextBox 7">
            <a:extLst>
              <a:ext uri="{FF2B5EF4-FFF2-40B4-BE49-F238E27FC236}">
                <a16:creationId xmlns:a16="http://schemas.microsoft.com/office/drawing/2014/main" id="{AFAA29E5-DCFC-930B-15D1-AFEAFDF7317B}"/>
              </a:ext>
            </a:extLst>
          </p:cNvPr>
          <p:cNvSpPr txBox="1"/>
          <p:nvPr/>
        </p:nvSpPr>
        <p:spPr>
          <a:xfrm>
            <a:off x="949325" y="3013879"/>
            <a:ext cx="7153275" cy="1022011"/>
          </a:xfrm>
          <a:prstGeom prst="rect">
            <a:avLst/>
          </a:prstGeom>
          <a:noFill/>
        </p:spPr>
        <p:txBody>
          <a:bodyPr wrap="square">
            <a:spAutoFit/>
          </a:bodyPr>
          <a:lstStyle/>
          <a:p>
            <a:pPr>
              <a:lnSpc>
                <a:spcPct val="150000"/>
              </a:lnSpc>
            </a:pPr>
            <a:r>
              <a:rPr lang="en-US" dirty="0">
                <a:sym typeface="Wingdings" panose="05000000000000000000" pitchFamily="2" charset="2"/>
              </a:rPr>
              <a:t> </a:t>
            </a:r>
            <a:r>
              <a:rPr lang="en-US" dirty="0" err="1"/>
              <a:t>Tác</a:t>
            </a:r>
            <a:r>
              <a:rPr lang="en-US" dirty="0"/>
              <a:t> </a:t>
            </a:r>
            <a:r>
              <a:rPr lang="en-US" dirty="0" err="1"/>
              <a:t>tử</a:t>
            </a:r>
            <a:r>
              <a:rPr lang="en-US" dirty="0"/>
              <a:t> AI </a:t>
            </a:r>
            <a:r>
              <a:rPr lang="en-US" dirty="0" err="1"/>
              <a:t>là</a:t>
            </a:r>
            <a:r>
              <a:rPr lang="en-US" dirty="0"/>
              <a:t> </a:t>
            </a:r>
            <a:r>
              <a:rPr lang="en-US" dirty="0" err="1"/>
              <a:t>một</a:t>
            </a:r>
            <a:r>
              <a:rPr lang="en-US" dirty="0"/>
              <a:t> </a:t>
            </a:r>
            <a:r>
              <a:rPr lang="en-US" dirty="0" err="1"/>
              <a:t>chường</a:t>
            </a:r>
            <a:r>
              <a:rPr lang="en-US" dirty="0"/>
              <a:t> </a:t>
            </a:r>
            <a:r>
              <a:rPr lang="en-US" dirty="0" err="1"/>
              <a:t>trình</a:t>
            </a:r>
            <a:r>
              <a:rPr lang="en-US" dirty="0"/>
              <a:t> </a:t>
            </a:r>
            <a:r>
              <a:rPr lang="en-US" dirty="0" err="1"/>
              <a:t>nhận</a:t>
            </a:r>
            <a:r>
              <a:rPr lang="en-US" dirty="0"/>
              <a:t> </a:t>
            </a:r>
            <a:r>
              <a:rPr lang="en-US" dirty="0" err="1"/>
              <a:t>đầu</a:t>
            </a:r>
            <a:r>
              <a:rPr lang="en-US" dirty="0"/>
              <a:t> </a:t>
            </a:r>
            <a:r>
              <a:rPr lang="en-US" dirty="0" err="1"/>
              <a:t>vào</a:t>
            </a:r>
            <a:r>
              <a:rPr lang="en-US" dirty="0"/>
              <a:t>, </a:t>
            </a:r>
            <a:r>
              <a:rPr lang="en-US" dirty="0" err="1"/>
              <a:t>suy</a:t>
            </a:r>
            <a:r>
              <a:rPr lang="en-US" dirty="0"/>
              <a:t> </a:t>
            </a:r>
            <a:r>
              <a:rPr lang="en-US" dirty="0" err="1"/>
              <a:t>nghĩ</a:t>
            </a:r>
            <a:r>
              <a:rPr lang="en-US" dirty="0"/>
              <a:t> </a:t>
            </a:r>
            <a:r>
              <a:rPr lang="en-US" dirty="0" err="1"/>
              <a:t>và</a:t>
            </a:r>
            <a:r>
              <a:rPr lang="en-US" dirty="0"/>
              <a:t> </a:t>
            </a:r>
            <a:r>
              <a:rPr lang="en-US" dirty="0" err="1"/>
              <a:t>hành</a:t>
            </a:r>
            <a:r>
              <a:rPr lang="en-US" dirty="0"/>
              <a:t> </a:t>
            </a:r>
            <a:r>
              <a:rPr lang="en-US" dirty="0" err="1"/>
              <a:t>động</a:t>
            </a:r>
            <a:r>
              <a:rPr lang="en-US" dirty="0"/>
              <a:t> </a:t>
            </a:r>
            <a:r>
              <a:rPr lang="en-US" dirty="0" err="1"/>
              <a:t>để</a:t>
            </a:r>
            <a:r>
              <a:rPr lang="en-US" dirty="0"/>
              <a:t> </a:t>
            </a:r>
            <a:r>
              <a:rPr lang="en-US" dirty="0" err="1"/>
              <a:t>hoàn</a:t>
            </a:r>
            <a:r>
              <a:rPr lang="en-US" dirty="0"/>
              <a:t> </a:t>
            </a:r>
            <a:r>
              <a:rPr lang="en-US" dirty="0" err="1"/>
              <a:t>thành</a:t>
            </a:r>
            <a:r>
              <a:rPr lang="en-US" dirty="0"/>
              <a:t> </a:t>
            </a:r>
            <a:r>
              <a:rPr lang="en-US" dirty="0" err="1"/>
              <a:t>một</a:t>
            </a:r>
            <a:r>
              <a:rPr lang="en-US" dirty="0"/>
              <a:t> </a:t>
            </a:r>
            <a:r>
              <a:rPr lang="en-US" dirty="0" err="1"/>
              <a:t>nhiệm</a:t>
            </a:r>
            <a:r>
              <a:rPr lang="en-US" dirty="0"/>
              <a:t> </a:t>
            </a:r>
            <a:r>
              <a:rPr lang="en-US" dirty="0" err="1"/>
              <a:t>vụ</a:t>
            </a:r>
            <a:r>
              <a:rPr lang="en-US" dirty="0"/>
              <a:t> </a:t>
            </a:r>
            <a:r>
              <a:rPr lang="en-US" dirty="0" err="1"/>
              <a:t>bằng</a:t>
            </a:r>
            <a:r>
              <a:rPr lang="en-US" dirty="0"/>
              <a:t> </a:t>
            </a:r>
            <a:r>
              <a:rPr lang="en-US" dirty="0" err="1"/>
              <a:t>cách</a:t>
            </a:r>
            <a:r>
              <a:rPr lang="en-US" dirty="0"/>
              <a:t> </a:t>
            </a:r>
            <a:r>
              <a:rPr lang="en-US" dirty="0" err="1"/>
              <a:t>sử</a:t>
            </a:r>
            <a:r>
              <a:rPr lang="en-US" dirty="0"/>
              <a:t> </a:t>
            </a:r>
            <a:r>
              <a:rPr lang="en-US" dirty="0" err="1"/>
              <a:t>dụng</a:t>
            </a:r>
            <a:r>
              <a:rPr lang="en-US" dirty="0"/>
              <a:t> </a:t>
            </a:r>
            <a:r>
              <a:rPr lang="en-US" dirty="0" err="1"/>
              <a:t>công</a:t>
            </a:r>
            <a:r>
              <a:rPr lang="en-US" dirty="0"/>
              <a:t> </a:t>
            </a:r>
            <a:r>
              <a:rPr lang="en-US" dirty="0" err="1"/>
              <a:t>cụ</a:t>
            </a:r>
            <a:r>
              <a:rPr lang="en-US" dirty="0"/>
              <a:t>, </a:t>
            </a:r>
            <a:r>
              <a:rPr lang="en-US" dirty="0" err="1"/>
              <a:t>trí</a:t>
            </a:r>
            <a:r>
              <a:rPr lang="en-US" dirty="0"/>
              <a:t> </a:t>
            </a:r>
            <a:r>
              <a:rPr lang="en-US" dirty="0" err="1"/>
              <a:t>nhớ</a:t>
            </a:r>
            <a:r>
              <a:rPr lang="en-US" dirty="0"/>
              <a:t> </a:t>
            </a:r>
            <a:r>
              <a:rPr lang="en-US" dirty="0" err="1"/>
              <a:t>và</a:t>
            </a:r>
            <a:r>
              <a:rPr lang="en-US" dirty="0"/>
              <a:t> tri </a:t>
            </a:r>
            <a:r>
              <a:rPr lang="en-US" dirty="0" err="1"/>
              <a:t>thức</a:t>
            </a:r>
            <a:r>
              <a:rPr lang="en-US" dirty="0"/>
              <a:t>.</a:t>
            </a:r>
          </a:p>
          <a:p>
            <a:pPr>
              <a:lnSpc>
                <a:spcPct val="150000"/>
              </a:lnSpc>
            </a:pPr>
            <a:r>
              <a:rPr lang="en-US" dirty="0">
                <a:sym typeface="Wingdings" panose="05000000000000000000" pitchFamily="2" charset="2"/>
              </a:rPr>
              <a:t> </a:t>
            </a:r>
            <a:r>
              <a:rPr lang="en-US" dirty="0" err="1"/>
              <a:t>Suy</a:t>
            </a:r>
            <a:r>
              <a:rPr lang="en-US" dirty="0"/>
              <a:t> </a:t>
            </a:r>
            <a:r>
              <a:rPr lang="en-US" dirty="0" err="1"/>
              <a:t>nghĩ</a:t>
            </a:r>
            <a:r>
              <a:rPr lang="en-US" dirty="0"/>
              <a:t> </a:t>
            </a:r>
            <a:r>
              <a:rPr lang="en-US" dirty="0" err="1"/>
              <a:t>và</a:t>
            </a:r>
            <a:r>
              <a:rPr lang="en-US" dirty="0"/>
              <a:t> </a:t>
            </a:r>
            <a:r>
              <a:rPr lang="en-US" dirty="0" err="1"/>
              <a:t>hành</a:t>
            </a:r>
            <a:r>
              <a:rPr lang="en-US" dirty="0"/>
              <a:t> </a:t>
            </a:r>
            <a:r>
              <a:rPr lang="en-US" dirty="0" err="1"/>
              <a:t>động</a:t>
            </a:r>
            <a:r>
              <a:rPr lang="en-US" dirty="0"/>
              <a:t> </a:t>
            </a:r>
            <a:r>
              <a:rPr lang="en-US" dirty="0" err="1"/>
              <a:t>như</a:t>
            </a:r>
            <a:r>
              <a:rPr lang="en-US" dirty="0"/>
              <a:t> con </a:t>
            </a:r>
            <a:r>
              <a:rPr lang="en-US" dirty="0" err="1"/>
              <a:t>người</a:t>
            </a:r>
            <a:r>
              <a:rPr lang="en-US" dirty="0"/>
              <a:t>.</a:t>
            </a:r>
          </a:p>
        </p:txBody>
      </p:sp>
    </p:spTree>
    <p:extLst>
      <p:ext uri="{BB962C8B-B14F-4D97-AF65-F5344CB8AC3E}">
        <p14:creationId xmlns:p14="http://schemas.microsoft.com/office/powerpoint/2010/main" val="4101993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35"/>
          <p:cNvSpPr txBox="1">
            <a:spLocks noGrp="1"/>
          </p:cNvSpPr>
          <p:nvPr>
            <p:ph type="title"/>
          </p:nvPr>
        </p:nvSpPr>
        <p:spPr>
          <a:xfrm>
            <a:off x="654345" y="705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tx1">
                    <a:lumMod val="75000"/>
                    <a:lumOff val="25000"/>
                  </a:schemeClr>
                </a:solidFill>
                <a:latin typeface="Sitka Display" pitchFamily="2" charset="0"/>
              </a:rPr>
              <a:t>Nội dung trình bày</a:t>
            </a:r>
            <a:endParaRPr dirty="0">
              <a:solidFill>
                <a:schemeClr val="tx1">
                  <a:lumMod val="75000"/>
                  <a:lumOff val="25000"/>
                </a:schemeClr>
              </a:solidFill>
              <a:latin typeface="Sitka Display" pitchFamily="2" charset="0"/>
            </a:endParaRPr>
          </a:p>
        </p:txBody>
      </p:sp>
      <p:sp>
        <p:nvSpPr>
          <p:cNvPr id="450" name="Google Shape;450;p35"/>
          <p:cNvSpPr txBox="1">
            <a:spLocks noGrp="1"/>
          </p:cNvSpPr>
          <p:nvPr>
            <p:ph type="subTitle" idx="3"/>
          </p:nvPr>
        </p:nvSpPr>
        <p:spPr>
          <a:xfrm>
            <a:off x="1627619" y="3541521"/>
            <a:ext cx="7290870" cy="1205149"/>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mj-lt"/>
              <a:buAutoNum type="arabicPeriod"/>
            </a:pPr>
            <a:r>
              <a:rPr lang="en" sz="1200" dirty="0">
                <a:solidFill>
                  <a:schemeClr val="tx1"/>
                </a:solidFill>
              </a:rPr>
              <a:t>Tổng quan về MA Framework.</a:t>
            </a:r>
          </a:p>
          <a:p>
            <a:pPr marL="285750" lvl="0" indent="-285750" algn="l" rtl="0">
              <a:spcBef>
                <a:spcPts val="0"/>
              </a:spcBef>
              <a:spcAft>
                <a:spcPts val="0"/>
              </a:spcAft>
              <a:buFont typeface="+mj-lt"/>
              <a:buAutoNum type="arabicPeriod"/>
            </a:pPr>
            <a:r>
              <a:rPr lang="en" sz="1200" dirty="0">
                <a:solidFill>
                  <a:schemeClr val="tx1"/>
                </a:solidFill>
              </a:rPr>
              <a:t>Xây dựng Agent bằng Google ADK.</a:t>
            </a:r>
          </a:p>
          <a:p>
            <a:pPr marL="285750" lvl="0" indent="-285750" algn="l" rtl="0">
              <a:spcBef>
                <a:spcPts val="0"/>
              </a:spcBef>
              <a:spcAft>
                <a:spcPts val="0"/>
              </a:spcAft>
              <a:buFont typeface="+mj-lt"/>
              <a:buAutoNum type="arabicPeriod"/>
            </a:pPr>
            <a:r>
              <a:rPr lang="en" sz="1200" dirty="0">
                <a:solidFill>
                  <a:schemeClr val="tx1"/>
                </a:solidFill>
              </a:rPr>
              <a:t>“Context Engineering” hiệu quả.</a:t>
            </a:r>
          </a:p>
          <a:p>
            <a:pPr marL="285750" lvl="0" indent="-285750" algn="l" rtl="0">
              <a:spcBef>
                <a:spcPts val="0"/>
              </a:spcBef>
              <a:spcAft>
                <a:spcPts val="0"/>
              </a:spcAft>
              <a:buFont typeface="+mj-lt"/>
              <a:buAutoNum type="arabicPeriod"/>
            </a:pPr>
            <a:r>
              <a:rPr lang="en" sz="1200" dirty="0">
                <a:solidFill>
                  <a:schemeClr val="tx1"/>
                </a:solidFill>
              </a:rPr>
              <a:t>Điều phối hoạt động của MAOC (Multi-Agents Orchestration Comparative).</a:t>
            </a:r>
          </a:p>
          <a:p>
            <a:pPr marL="285750" lvl="0" indent="-285750" algn="l" rtl="0">
              <a:spcBef>
                <a:spcPts val="0"/>
              </a:spcBef>
              <a:spcAft>
                <a:spcPts val="0"/>
              </a:spcAft>
              <a:buFont typeface="+mj-lt"/>
              <a:buAutoNum type="arabicPeriod"/>
            </a:pPr>
            <a:r>
              <a:rPr lang="en" sz="1200" dirty="0">
                <a:solidFill>
                  <a:schemeClr val="tx1"/>
                </a:solidFill>
              </a:rPr>
              <a:t>Phân tích MA Framework.</a:t>
            </a:r>
            <a:endParaRPr sz="1200" dirty="0">
              <a:solidFill>
                <a:schemeClr val="tx1"/>
              </a:solidFill>
            </a:endParaRPr>
          </a:p>
        </p:txBody>
      </p:sp>
      <p:sp>
        <p:nvSpPr>
          <p:cNvPr id="451" name="Google Shape;451;p35"/>
          <p:cNvSpPr txBox="1">
            <a:spLocks noGrp="1"/>
          </p:cNvSpPr>
          <p:nvPr>
            <p:ph type="subTitle" idx="1"/>
          </p:nvPr>
        </p:nvSpPr>
        <p:spPr>
          <a:xfrm>
            <a:off x="1627619" y="788073"/>
            <a:ext cx="4240500" cy="1083553"/>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mj-lt"/>
              <a:buAutoNum type="arabicPeriod"/>
            </a:pPr>
            <a:r>
              <a:rPr lang="en" sz="1200" dirty="0"/>
              <a:t>LLM, Agent.</a:t>
            </a:r>
          </a:p>
          <a:p>
            <a:pPr marL="285750" lvl="0" indent="-285750" algn="l" rtl="0">
              <a:spcBef>
                <a:spcPts val="0"/>
              </a:spcBef>
              <a:spcAft>
                <a:spcPts val="0"/>
              </a:spcAft>
              <a:buFont typeface="+mj-lt"/>
              <a:buAutoNum type="arabicPeriod"/>
            </a:pPr>
            <a:r>
              <a:rPr lang="en" sz="1200" dirty="0"/>
              <a:t>AI Agent, Agentic AI.</a:t>
            </a:r>
          </a:p>
          <a:p>
            <a:pPr marL="285750" lvl="0" indent="-285750" algn="l" rtl="0">
              <a:spcBef>
                <a:spcPts val="0"/>
              </a:spcBef>
              <a:spcAft>
                <a:spcPts val="0"/>
              </a:spcAft>
              <a:buFont typeface="+mj-lt"/>
              <a:buAutoNum type="arabicPeriod"/>
            </a:pPr>
            <a:r>
              <a:rPr lang="en" sz="1200" dirty="0"/>
              <a:t>Ví dụ cài đặt một AI Agent.</a:t>
            </a:r>
          </a:p>
          <a:p>
            <a:pPr marL="285750" lvl="0" indent="-285750" algn="l" rtl="0">
              <a:spcBef>
                <a:spcPts val="0"/>
              </a:spcBef>
              <a:spcAft>
                <a:spcPts val="0"/>
              </a:spcAft>
              <a:buFont typeface="+mj-lt"/>
              <a:buAutoNum type="arabicPeriod"/>
            </a:pPr>
            <a:r>
              <a:rPr lang="en" sz="1200" dirty="0"/>
              <a:t>Single agent và hệ thống Multi-Agent.</a:t>
            </a:r>
            <a:endParaRPr sz="1200" dirty="0"/>
          </a:p>
        </p:txBody>
      </p:sp>
      <p:sp>
        <p:nvSpPr>
          <p:cNvPr id="452" name="Google Shape;452;p35"/>
          <p:cNvSpPr txBox="1">
            <a:spLocks noGrp="1"/>
          </p:cNvSpPr>
          <p:nvPr>
            <p:ph type="subTitle" idx="2"/>
          </p:nvPr>
        </p:nvSpPr>
        <p:spPr>
          <a:xfrm>
            <a:off x="1627619" y="2120083"/>
            <a:ext cx="5370340" cy="1157001"/>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mj-lt"/>
              <a:buAutoNum type="arabicPeriod"/>
            </a:pPr>
            <a:r>
              <a:rPr lang="en" sz="1200" dirty="0"/>
              <a:t>Giao tiếp giữa các agent trong hệ thống đa tác tử.</a:t>
            </a:r>
          </a:p>
          <a:p>
            <a:pPr marL="285750" lvl="0" indent="-285750" algn="l" rtl="0">
              <a:spcBef>
                <a:spcPts val="0"/>
              </a:spcBef>
              <a:spcAft>
                <a:spcPts val="0"/>
              </a:spcAft>
              <a:buFont typeface="+mj-lt"/>
              <a:buAutoNum type="arabicPeriod"/>
            </a:pPr>
            <a:r>
              <a:rPr lang="en" sz="1200" dirty="0"/>
              <a:t>Ví dụ cài đặt hệ thống đa tác tử đơn giản.</a:t>
            </a:r>
          </a:p>
          <a:p>
            <a:pPr marL="285750" lvl="0" indent="-285750" algn="l" rtl="0">
              <a:spcBef>
                <a:spcPts val="0"/>
              </a:spcBef>
              <a:spcAft>
                <a:spcPts val="0"/>
              </a:spcAft>
              <a:buFont typeface="+mj-lt"/>
              <a:buAutoNum type="arabicPeriod"/>
            </a:pPr>
            <a:r>
              <a:rPr lang="en" sz="1200" dirty="0"/>
              <a:t>Hệ thống ứng dụng Multi-Agents (Chat GPT, Manus, …).</a:t>
            </a:r>
          </a:p>
          <a:p>
            <a:pPr marL="285750" lvl="0" indent="-285750" algn="l" rtl="0">
              <a:spcBef>
                <a:spcPts val="0"/>
              </a:spcBef>
              <a:spcAft>
                <a:spcPts val="0"/>
              </a:spcAft>
              <a:buFont typeface="+mj-lt"/>
              <a:buAutoNum type="arabicPeriod"/>
            </a:pPr>
            <a:r>
              <a:rPr lang="en" sz="1200" dirty="0"/>
              <a:t>MCP, Agent2Agent.</a:t>
            </a:r>
          </a:p>
        </p:txBody>
      </p:sp>
      <p:sp>
        <p:nvSpPr>
          <p:cNvPr id="454" name="Google Shape;454;p35"/>
          <p:cNvSpPr txBox="1">
            <a:spLocks noGrp="1"/>
          </p:cNvSpPr>
          <p:nvPr>
            <p:ph type="title" idx="5"/>
          </p:nvPr>
        </p:nvSpPr>
        <p:spPr>
          <a:xfrm>
            <a:off x="696673" y="579759"/>
            <a:ext cx="5904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55" name="Google Shape;455;p35"/>
          <p:cNvSpPr txBox="1">
            <a:spLocks noGrp="1"/>
          </p:cNvSpPr>
          <p:nvPr>
            <p:ph type="title" idx="7"/>
          </p:nvPr>
        </p:nvSpPr>
        <p:spPr>
          <a:xfrm>
            <a:off x="696669" y="1911531"/>
            <a:ext cx="5904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457" name="Google Shape;457;p35"/>
          <p:cNvSpPr txBox="1">
            <a:spLocks noGrp="1"/>
          </p:cNvSpPr>
          <p:nvPr>
            <p:ph type="title" idx="6"/>
          </p:nvPr>
        </p:nvSpPr>
        <p:spPr>
          <a:xfrm>
            <a:off x="696669" y="3281730"/>
            <a:ext cx="5904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58" name="Google Shape;458;p35"/>
          <p:cNvSpPr txBox="1">
            <a:spLocks noGrp="1"/>
          </p:cNvSpPr>
          <p:nvPr>
            <p:ph type="subTitle" idx="9"/>
          </p:nvPr>
        </p:nvSpPr>
        <p:spPr>
          <a:xfrm>
            <a:off x="1627623" y="579759"/>
            <a:ext cx="4240500"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Giới thiệu</a:t>
            </a:r>
            <a:endParaRPr sz="1800" dirty="0"/>
          </a:p>
        </p:txBody>
      </p:sp>
      <p:sp>
        <p:nvSpPr>
          <p:cNvPr id="459" name="Google Shape;459;p35"/>
          <p:cNvSpPr txBox="1">
            <a:spLocks noGrp="1"/>
          </p:cNvSpPr>
          <p:nvPr>
            <p:ph type="subTitle" idx="13"/>
          </p:nvPr>
        </p:nvSpPr>
        <p:spPr>
          <a:xfrm>
            <a:off x="1627623" y="1911564"/>
            <a:ext cx="5645476"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Multi-Agent</a:t>
            </a:r>
            <a:endParaRPr sz="1800" dirty="0"/>
          </a:p>
        </p:txBody>
      </p:sp>
      <p:sp>
        <p:nvSpPr>
          <p:cNvPr id="460" name="Google Shape;460;p35"/>
          <p:cNvSpPr txBox="1">
            <a:spLocks noGrp="1"/>
          </p:cNvSpPr>
          <p:nvPr>
            <p:ph type="subTitle" idx="14"/>
          </p:nvPr>
        </p:nvSpPr>
        <p:spPr>
          <a:xfrm>
            <a:off x="1627619" y="3194711"/>
            <a:ext cx="6950320" cy="45061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Xây dựng Multi-Agents (Framework và các lưu ý)</a:t>
            </a:r>
            <a:endParaRPr sz="1800" dirty="0"/>
          </a:p>
        </p:txBody>
      </p:sp>
    </p:spTree>
    <p:extLst>
      <p:ext uri="{BB962C8B-B14F-4D97-AF65-F5344CB8AC3E}">
        <p14:creationId xmlns:p14="http://schemas.microsoft.com/office/powerpoint/2010/main" val="38648410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444511" y="146765"/>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Kiến</a:t>
            </a:r>
            <a:r>
              <a:rPr lang="en-US" dirty="0">
                <a:solidFill>
                  <a:schemeClr val="accent1">
                    <a:lumMod val="50000"/>
                  </a:schemeClr>
                </a:solidFill>
              </a:rPr>
              <a:t> </a:t>
            </a:r>
            <a:r>
              <a:rPr lang="en-US" dirty="0" err="1">
                <a:solidFill>
                  <a:schemeClr val="accent1">
                    <a:lumMod val="50000"/>
                  </a:schemeClr>
                </a:solidFill>
              </a:rPr>
              <a:t>trúc</a:t>
            </a:r>
            <a:r>
              <a:rPr lang="en-US" dirty="0">
                <a:solidFill>
                  <a:schemeClr val="accent1">
                    <a:lumMod val="50000"/>
                  </a:schemeClr>
                </a:solidFill>
              </a:rPr>
              <a:t> </a:t>
            </a:r>
            <a:r>
              <a:rPr lang="en-US" dirty="0" err="1">
                <a:solidFill>
                  <a:schemeClr val="accent1">
                    <a:lumMod val="50000"/>
                  </a:schemeClr>
                </a:solidFill>
              </a:rPr>
              <a:t>của</a:t>
            </a:r>
            <a:r>
              <a:rPr lang="en-US" dirty="0">
                <a:solidFill>
                  <a:schemeClr val="accent1">
                    <a:lumMod val="50000"/>
                  </a:schemeClr>
                </a:solidFill>
              </a:rPr>
              <a:t> AI Agent</a:t>
            </a:r>
          </a:p>
        </p:txBody>
      </p:sp>
      <p:pic>
        <p:nvPicPr>
          <p:cNvPr id="1026" name="Picture 2" descr="How to build an AI agent: 8-step tutorial | Sendbird">
            <a:extLst>
              <a:ext uri="{FF2B5EF4-FFF2-40B4-BE49-F238E27FC236}">
                <a16:creationId xmlns:a16="http://schemas.microsoft.com/office/drawing/2014/main" id="{D272C56E-EA20-9B7B-1A64-6D128A3217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6425" y="893060"/>
            <a:ext cx="6731149" cy="280464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E0918756-ECA0-3507-DCEF-F0229D32371A}"/>
                  </a:ext>
                </a:extLst>
              </p14:cNvPr>
              <p14:cNvContentPartPr/>
              <p14:nvPr/>
            </p14:nvContentPartPr>
            <p14:xfrm>
              <a:off x="2256480" y="1162080"/>
              <a:ext cx="5652360" cy="2331360"/>
            </p14:xfrm>
          </p:contentPart>
        </mc:Choice>
        <mc:Fallback xmlns="">
          <p:pic>
            <p:nvPicPr>
              <p:cNvPr id="2" name="Ink 1">
                <a:extLst>
                  <a:ext uri="{FF2B5EF4-FFF2-40B4-BE49-F238E27FC236}">
                    <a16:creationId xmlns:a16="http://schemas.microsoft.com/office/drawing/2014/main" id="{E0918756-ECA0-3507-DCEF-F0229D32371A}"/>
                  </a:ext>
                </a:extLst>
              </p:cNvPr>
              <p:cNvPicPr/>
              <p:nvPr/>
            </p:nvPicPr>
            <p:blipFill>
              <a:blip r:embed="rId5"/>
              <a:stretch>
                <a:fillRect/>
              </a:stretch>
            </p:blipFill>
            <p:spPr>
              <a:xfrm>
                <a:off x="2247120" y="1152720"/>
                <a:ext cx="5671080" cy="2350080"/>
              </a:xfrm>
              <a:prstGeom prst="rect">
                <a:avLst/>
              </a:prstGeom>
            </p:spPr>
          </p:pic>
        </mc:Fallback>
      </mc:AlternateContent>
    </p:spTree>
    <p:extLst>
      <p:ext uri="{BB962C8B-B14F-4D97-AF65-F5344CB8AC3E}">
        <p14:creationId xmlns:p14="http://schemas.microsoft.com/office/powerpoint/2010/main" val="28096082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412761" y="129885"/>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AI Agent ~ LLM Agent</a:t>
            </a:r>
          </a:p>
        </p:txBody>
      </p:sp>
      <p:sp>
        <p:nvSpPr>
          <p:cNvPr id="6" name="TextBox 5">
            <a:extLst>
              <a:ext uri="{FF2B5EF4-FFF2-40B4-BE49-F238E27FC236}">
                <a16:creationId xmlns:a16="http://schemas.microsoft.com/office/drawing/2014/main" id="{C4C0436A-9E43-BE7E-2C1B-AB52333B04ED}"/>
              </a:ext>
            </a:extLst>
          </p:cNvPr>
          <p:cNvSpPr txBox="1"/>
          <p:nvPr/>
        </p:nvSpPr>
        <p:spPr>
          <a:xfrm>
            <a:off x="657225" y="830617"/>
            <a:ext cx="5048250" cy="307777"/>
          </a:xfrm>
          <a:prstGeom prst="rect">
            <a:avLst/>
          </a:prstGeom>
          <a:noFill/>
        </p:spPr>
        <p:txBody>
          <a:bodyPr wrap="square">
            <a:spAutoFit/>
          </a:bodyPr>
          <a:lstStyle/>
          <a:p>
            <a:pPr marL="285750" indent="-285750">
              <a:buFont typeface="Wingdings" panose="05000000000000000000" pitchFamily="2" charset="2"/>
              <a:buChar char="v"/>
            </a:pPr>
            <a:r>
              <a:rPr lang="en-US" dirty="0"/>
              <a:t>Ai Agent</a:t>
            </a:r>
          </a:p>
        </p:txBody>
      </p:sp>
      <p:sp>
        <p:nvSpPr>
          <p:cNvPr id="9" name="TextBox 8">
            <a:extLst>
              <a:ext uri="{FF2B5EF4-FFF2-40B4-BE49-F238E27FC236}">
                <a16:creationId xmlns:a16="http://schemas.microsoft.com/office/drawing/2014/main" id="{1F9B6313-CF52-0098-FC98-FFBF9FFC3B04}"/>
              </a:ext>
            </a:extLst>
          </p:cNvPr>
          <p:cNvSpPr txBox="1"/>
          <p:nvPr/>
        </p:nvSpPr>
        <p:spPr>
          <a:xfrm>
            <a:off x="657225" y="1160676"/>
            <a:ext cx="4152908" cy="3108543"/>
          </a:xfrm>
          <a:prstGeom prst="rect">
            <a:avLst/>
          </a:prstGeom>
          <a:noFill/>
        </p:spPr>
        <p:txBody>
          <a:bodyPr wrap="square">
            <a:spAutoFit/>
          </a:bodyPr>
          <a:lstStyle/>
          <a:p>
            <a:pPr marL="285750" indent="-285750">
              <a:buFont typeface="Arial" panose="020B0604020202020204" pitchFamily="34" charset="0"/>
              <a:buChar char="•"/>
            </a:pPr>
            <a:r>
              <a:rPr lang="en-US" dirty="0" err="1"/>
              <a:t>Mỗi</a:t>
            </a:r>
            <a:r>
              <a:rPr lang="en-US" dirty="0"/>
              <a:t> Agent </a:t>
            </a:r>
            <a:r>
              <a:rPr lang="en-US" dirty="0" err="1"/>
              <a:t>thiết</a:t>
            </a:r>
            <a:r>
              <a:rPr lang="en-US" dirty="0"/>
              <a:t> </a:t>
            </a:r>
            <a:r>
              <a:rPr lang="en-US" dirty="0" err="1"/>
              <a:t>kế</a:t>
            </a:r>
            <a:r>
              <a:rPr lang="en-US" dirty="0"/>
              <a:t> </a:t>
            </a:r>
            <a:r>
              <a:rPr lang="en-US" dirty="0" err="1"/>
              <a:t>để</a:t>
            </a:r>
            <a:r>
              <a:rPr lang="en-US" dirty="0"/>
              <a:t> </a:t>
            </a:r>
            <a:r>
              <a:rPr lang="en-US" dirty="0" err="1"/>
              <a:t>hoàn</a:t>
            </a:r>
            <a:r>
              <a:rPr lang="en-US" dirty="0"/>
              <a:t> </a:t>
            </a:r>
            <a:r>
              <a:rPr lang="en-US" dirty="0" err="1"/>
              <a:t>thành</a:t>
            </a:r>
            <a:r>
              <a:rPr lang="en-US" dirty="0"/>
              <a:t> </a:t>
            </a:r>
            <a:r>
              <a:rPr lang="en-US" dirty="0" err="1"/>
              <a:t>các</a:t>
            </a:r>
            <a:r>
              <a:rPr lang="en-US" dirty="0"/>
              <a:t> </a:t>
            </a:r>
            <a:r>
              <a:rPr lang="en-US" dirty="0" err="1"/>
              <a:t>mục</a:t>
            </a:r>
            <a:r>
              <a:rPr lang="en-US" dirty="0"/>
              <a:t> </a:t>
            </a:r>
            <a:r>
              <a:rPr lang="en-US" dirty="0" err="1"/>
              <a:t>tiêu</a:t>
            </a:r>
            <a:r>
              <a:rPr lang="en-US" dirty="0"/>
              <a:t> </a:t>
            </a:r>
            <a:r>
              <a:rPr lang="en-US" dirty="0" err="1"/>
              <a:t>phức</a:t>
            </a:r>
            <a:r>
              <a:rPr lang="en-US" dirty="0"/>
              <a:t> </a:t>
            </a:r>
            <a:r>
              <a:rPr lang="en-US" dirty="0" err="1"/>
              <a:t>tạp</a:t>
            </a:r>
            <a:r>
              <a:rPr lang="en-US" dirty="0"/>
              <a:t>.</a:t>
            </a:r>
          </a:p>
          <a:p>
            <a:pPr marL="285750" indent="-285750">
              <a:buFont typeface="Arial" panose="020B0604020202020204" pitchFamily="34" charset="0"/>
              <a:buChar char="•"/>
            </a:pPr>
            <a:r>
              <a:rPr lang="en-US" dirty="0"/>
              <a:t>LLM </a:t>
            </a:r>
            <a:r>
              <a:rPr lang="en-US" dirty="0" err="1"/>
              <a:t>sẽ</a:t>
            </a:r>
            <a:r>
              <a:rPr lang="en-US" dirty="0"/>
              <a:t> </a:t>
            </a:r>
            <a:r>
              <a:rPr lang="en-US" dirty="0" err="1"/>
              <a:t>phân</a:t>
            </a:r>
            <a:r>
              <a:rPr lang="en-US" dirty="0"/>
              <a:t> </a:t>
            </a:r>
            <a:r>
              <a:rPr lang="en-US" dirty="0" err="1"/>
              <a:t>tích</a:t>
            </a:r>
            <a:r>
              <a:rPr lang="en-US" dirty="0"/>
              <a:t> </a:t>
            </a:r>
            <a:r>
              <a:rPr lang="en-US" dirty="0" err="1"/>
              <a:t>yêu</a:t>
            </a:r>
            <a:r>
              <a:rPr lang="en-US" dirty="0"/>
              <a:t> </a:t>
            </a:r>
            <a:r>
              <a:rPr lang="en-US" dirty="0" err="1"/>
              <a:t>cầu</a:t>
            </a:r>
            <a:r>
              <a:rPr lang="en-US" dirty="0"/>
              <a:t> </a:t>
            </a:r>
            <a:r>
              <a:rPr lang="en-US" dirty="0" err="1"/>
              <a:t>và</a:t>
            </a:r>
            <a:r>
              <a:rPr lang="en-US" dirty="0"/>
              <a:t> </a:t>
            </a:r>
            <a:r>
              <a:rPr lang="en-US" dirty="0" err="1"/>
              <a:t>đưa</a:t>
            </a:r>
            <a:r>
              <a:rPr lang="en-US" dirty="0"/>
              <a:t> </a:t>
            </a:r>
            <a:r>
              <a:rPr lang="en-US" dirty="0" err="1"/>
              <a:t>ra</a:t>
            </a:r>
            <a:r>
              <a:rPr lang="en-US" dirty="0"/>
              <a:t> </a:t>
            </a:r>
            <a:r>
              <a:rPr lang="en-US" dirty="0" err="1"/>
              <a:t>kế</a:t>
            </a:r>
            <a:r>
              <a:rPr lang="en-US" dirty="0"/>
              <a:t> </a:t>
            </a:r>
            <a:r>
              <a:rPr lang="en-US" dirty="0" err="1"/>
              <a:t>hoạch</a:t>
            </a:r>
            <a:r>
              <a:rPr lang="en-US" dirty="0"/>
              <a:t> / </a:t>
            </a:r>
            <a:r>
              <a:rPr lang="en-US" dirty="0" err="1"/>
              <a:t>các</a:t>
            </a:r>
            <a:r>
              <a:rPr lang="en-US" dirty="0"/>
              <a:t> </a:t>
            </a:r>
            <a:r>
              <a:rPr lang="en-US" dirty="0" err="1"/>
              <a:t>bước</a:t>
            </a:r>
            <a:r>
              <a:rPr lang="en-US" dirty="0"/>
              <a:t> / </a:t>
            </a:r>
            <a:r>
              <a:rPr lang="en-US" dirty="0" err="1"/>
              <a:t>hành</a:t>
            </a:r>
            <a:r>
              <a:rPr lang="en-US" dirty="0"/>
              <a:t> </a:t>
            </a:r>
            <a:r>
              <a:rPr lang="en-US" dirty="0" err="1"/>
              <a:t>động</a:t>
            </a:r>
            <a:r>
              <a:rPr lang="en-US" dirty="0"/>
              <a:t> </a:t>
            </a:r>
            <a:r>
              <a:rPr lang="en-US" dirty="0" err="1"/>
              <a:t>để</a:t>
            </a:r>
            <a:r>
              <a:rPr lang="en-US" dirty="0"/>
              <a:t> </a:t>
            </a:r>
            <a:r>
              <a:rPr lang="en-US" dirty="0" err="1"/>
              <a:t>giải</a:t>
            </a:r>
            <a:r>
              <a:rPr lang="en-US" dirty="0"/>
              <a:t> </a:t>
            </a:r>
            <a:r>
              <a:rPr lang="en-US" dirty="0" err="1"/>
              <a:t>quyết</a:t>
            </a:r>
            <a:r>
              <a:rPr lang="en-US" dirty="0"/>
              <a:t>.</a:t>
            </a:r>
          </a:p>
          <a:p>
            <a:r>
              <a:rPr lang="en-US" dirty="0"/>
              <a:t>           + </a:t>
            </a:r>
            <a:r>
              <a:rPr lang="en-US" dirty="0">
                <a:effectLst>
                  <a:outerShdw blurRad="38100" dist="38100" dir="2700000" algn="tl">
                    <a:srgbClr val="000000">
                      <a:alpha val="43137"/>
                    </a:srgbClr>
                  </a:outerShdw>
                </a:effectLst>
              </a:rPr>
              <a:t>React prompting: Reasoning and Acting for LLMs</a:t>
            </a:r>
          </a:p>
          <a:p>
            <a:pPr marL="285750" indent="-285750">
              <a:buFont typeface="Arial" panose="020B0604020202020204" pitchFamily="34" charset="0"/>
              <a:buChar char="•"/>
            </a:pPr>
            <a:r>
              <a:rPr lang="en-US" dirty="0" err="1"/>
              <a:t>Sử</a:t>
            </a:r>
            <a:r>
              <a:rPr lang="en-US" dirty="0"/>
              <a:t> </a:t>
            </a:r>
            <a:r>
              <a:rPr lang="en-US" dirty="0" err="1"/>
              <a:t>dụng</a:t>
            </a:r>
            <a:r>
              <a:rPr lang="en-US" dirty="0"/>
              <a:t> </a:t>
            </a:r>
            <a:r>
              <a:rPr lang="en-US" dirty="0" err="1"/>
              <a:t>các</a:t>
            </a:r>
            <a:r>
              <a:rPr lang="en-US" dirty="0"/>
              <a:t> </a:t>
            </a:r>
            <a:r>
              <a:rPr lang="en-US" u="sng" dirty="0" err="1"/>
              <a:t>công</a:t>
            </a:r>
            <a:r>
              <a:rPr lang="en-US" u="sng" dirty="0"/>
              <a:t> </a:t>
            </a:r>
            <a:r>
              <a:rPr lang="en-US" u="sng" dirty="0" err="1"/>
              <a:t>cụ</a:t>
            </a:r>
            <a:r>
              <a:rPr lang="en-US" u="sng" dirty="0"/>
              <a:t> </a:t>
            </a:r>
            <a:r>
              <a:rPr lang="en-US" dirty="0" err="1"/>
              <a:t>để</a:t>
            </a:r>
            <a:r>
              <a:rPr lang="en-US" dirty="0"/>
              <a:t> </a:t>
            </a:r>
            <a:r>
              <a:rPr lang="en-US" dirty="0" err="1"/>
              <a:t>trợ</a:t>
            </a:r>
            <a:r>
              <a:rPr lang="en-US" dirty="0"/>
              <a:t> </a:t>
            </a:r>
            <a:r>
              <a:rPr lang="en-US" dirty="0" err="1"/>
              <a:t>giúp</a:t>
            </a:r>
            <a:r>
              <a:rPr lang="en-US" dirty="0"/>
              <a:t>:</a:t>
            </a:r>
          </a:p>
          <a:p>
            <a:r>
              <a:rPr lang="en-US" dirty="0"/>
              <a:t>           + </a:t>
            </a:r>
            <a:r>
              <a:rPr lang="en-US" dirty="0" err="1"/>
              <a:t>Gọi</a:t>
            </a:r>
            <a:r>
              <a:rPr lang="en-US" dirty="0"/>
              <a:t> API </a:t>
            </a:r>
            <a:r>
              <a:rPr lang="en-US" dirty="0" err="1"/>
              <a:t>đến</a:t>
            </a:r>
            <a:r>
              <a:rPr lang="en-US" dirty="0"/>
              <a:t> </a:t>
            </a:r>
            <a:r>
              <a:rPr lang="en-US" dirty="0" err="1"/>
              <a:t>hệ</a:t>
            </a:r>
            <a:r>
              <a:rPr lang="en-US" dirty="0"/>
              <a:t> </a:t>
            </a:r>
            <a:r>
              <a:rPr lang="en-US" dirty="0" err="1"/>
              <a:t>thống</a:t>
            </a:r>
            <a:r>
              <a:rPr lang="en-US" dirty="0"/>
              <a:t> </a:t>
            </a:r>
            <a:r>
              <a:rPr lang="en-US" dirty="0" err="1"/>
              <a:t>khác</a:t>
            </a:r>
            <a:r>
              <a:rPr lang="en-US" dirty="0"/>
              <a:t>: </a:t>
            </a:r>
            <a:r>
              <a:rPr lang="en-US" dirty="0" err="1"/>
              <a:t>search_weather</a:t>
            </a:r>
            <a:r>
              <a:rPr lang="en-US" dirty="0"/>
              <a:t>, calculator, </a:t>
            </a:r>
            <a:r>
              <a:rPr lang="en-US" dirty="0" err="1"/>
              <a:t>search_google</a:t>
            </a:r>
            <a:r>
              <a:rPr lang="en-US" dirty="0"/>
              <a:t>, …</a:t>
            </a:r>
          </a:p>
          <a:p>
            <a:r>
              <a:rPr lang="en-US" dirty="0"/>
              <a:t>           + </a:t>
            </a:r>
            <a:r>
              <a:rPr lang="en-US" dirty="0" err="1"/>
              <a:t>Gọi</a:t>
            </a:r>
            <a:r>
              <a:rPr lang="en-US" dirty="0"/>
              <a:t> </a:t>
            </a:r>
            <a:r>
              <a:rPr lang="en-US" dirty="0" err="1"/>
              <a:t>thư</a:t>
            </a:r>
            <a:r>
              <a:rPr lang="en-US" dirty="0"/>
              <a:t> </a:t>
            </a:r>
            <a:r>
              <a:rPr lang="en-US" dirty="0" err="1"/>
              <a:t>viện</a:t>
            </a:r>
            <a:r>
              <a:rPr lang="en-US" dirty="0"/>
              <a:t> </a:t>
            </a:r>
            <a:r>
              <a:rPr lang="en-US" dirty="0" err="1"/>
              <a:t>ngôn</a:t>
            </a:r>
            <a:r>
              <a:rPr lang="en-US" dirty="0"/>
              <a:t> </a:t>
            </a:r>
            <a:r>
              <a:rPr lang="en-US" dirty="0" err="1"/>
              <a:t>ngữ</a:t>
            </a:r>
            <a:r>
              <a:rPr lang="en-US" dirty="0"/>
              <a:t> </a:t>
            </a:r>
            <a:r>
              <a:rPr lang="en-US" dirty="0" err="1"/>
              <a:t>lập</a:t>
            </a:r>
            <a:r>
              <a:rPr lang="en-US" dirty="0"/>
              <a:t> </a:t>
            </a:r>
            <a:r>
              <a:rPr lang="en-US" dirty="0" err="1"/>
              <a:t>trình</a:t>
            </a:r>
            <a:r>
              <a:rPr lang="en-US" dirty="0"/>
              <a:t>.</a:t>
            </a:r>
          </a:p>
          <a:p>
            <a:pPr marL="285750" indent="-285750">
              <a:buFont typeface="Arial" panose="020B0604020202020204" pitchFamily="34" charset="0"/>
              <a:buChar char="•"/>
            </a:pPr>
            <a:r>
              <a:rPr lang="en-US" dirty="0" err="1"/>
              <a:t>Giải</a:t>
            </a:r>
            <a:r>
              <a:rPr lang="en-US" dirty="0"/>
              <a:t> </a:t>
            </a:r>
            <a:r>
              <a:rPr lang="en-US" dirty="0" err="1"/>
              <a:t>các</a:t>
            </a:r>
            <a:r>
              <a:rPr lang="en-US" dirty="0"/>
              <a:t> </a:t>
            </a:r>
            <a:r>
              <a:rPr lang="en-US" dirty="0" err="1"/>
              <a:t>bài</a:t>
            </a:r>
            <a:r>
              <a:rPr lang="en-US" dirty="0"/>
              <a:t> </a:t>
            </a:r>
            <a:r>
              <a:rPr lang="en-US" dirty="0" err="1"/>
              <a:t>toán</a:t>
            </a:r>
            <a:r>
              <a:rPr lang="en-US" dirty="0"/>
              <a:t> </a:t>
            </a:r>
            <a:r>
              <a:rPr lang="en-US" dirty="0" err="1"/>
              <a:t>như</a:t>
            </a:r>
            <a:r>
              <a:rPr lang="en-US" dirty="0"/>
              <a:t> </a:t>
            </a:r>
            <a:r>
              <a:rPr lang="en-US" dirty="0" err="1"/>
              <a:t>cách</a:t>
            </a:r>
            <a:r>
              <a:rPr lang="en-US" dirty="0"/>
              <a:t> </a:t>
            </a:r>
            <a:r>
              <a:rPr lang="en-US" dirty="0" err="1"/>
              <a:t>suy</a:t>
            </a:r>
            <a:r>
              <a:rPr lang="en-US" dirty="0"/>
              <a:t> </a:t>
            </a:r>
            <a:r>
              <a:rPr lang="en-US" dirty="0" err="1"/>
              <a:t>nghĩ</a:t>
            </a:r>
            <a:r>
              <a:rPr lang="en-US" dirty="0"/>
              <a:t> </a:t>
            </a:r>
            <a:r>
              <a:rPr lang="en-US" dirty="0" err="1"/>
              <a:t>của</a:t>
            </a:r>
            <a:r>
              <a:rPr lang="en-US" dirty="0"/>
              <a:t> con </a:t>
            </a:r>
            <a:r>
              <a:rPr lang="en-US" dirty="0" err="1"/>
              <a:t>người</a:t>
            </a:r>
            <a:r>
              <a:rPr lang="en-US" dirty="0"/>
              <a: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pic>
        <p:nvPicPr>
          <p:cNvPr id="2050" name="Picture 2" descr="LLM Agents | Prompt Engineering Guide&lt;!-- --&gt;">
            <a:extLst>
              <a:ext uri="{FF2B5EF4-FFF2-40B4-BE49-F238E27FC236}">
                <a16:creationId xmlns:a16="http://schemas.microsoft.com/office/drawing/2014/main" id="{2E17B25F-B2CB-25C2-5BC0-834BAD7BC4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13371" y="324449"/>
            <a:ext cx="2790829" cy="186055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EB9EF70E-B3C8-5F70-3A0A-B044087339EC}"/>
              </a:ext>
            </a:extLst>
          </p:cNvPr>
          <p:cNvSpPr txBox="1"/>
          <p:nvPr/>
        </p:nvSpPr>
        <p:spPr>
          <a:xfrm>
            <a:off x="5016494" y="2379566"/>
            <a:ext cx="3689355" cy="1815882"/>
          </a:xfrm>
          <a:prstGeom prst="rect">
            <a:avLst/>
          </a:prstGeom>
          <a:noFill/>
        </p:spPr>
        <p:txBody>
          <a:bodyPr wrap="square">
            <a:spAutoFit/>
          </a:bodyPr>
          <a:lstStyle/>
          <a:p>
            <a:pPr marL="285750" indent="-285750">
              <a:buFont typeface="Arial" panose="020B0604020202020204" pitchFamily="34" charset="0"/>
              <a:buChar char="•"/>
            </a:pPr>
            <a:r>
              <a:rPr lang="en-US" dirty="0"/>
              <a:t>User Request – a user question or request</a:t>
            </a:r>
          </a:p>
          <a:p>
            <a:pPr marL="285750" indent="-285750">
              <a:buFont typeface="Arial" panose="020B0604020202020204" pitchFamily="34" charset="0"/>
              <a:buChar char="•"/>
            </a:pPr>
            <a:r>
              <a:rPr lang="en-US" dirty="0"/>
              <a:t>Agent / Brain – the agent core acting as coordinator</a:t>
            </a:r>
          </a:p>
          <a:p>
            <a:pPr marL="285750" indent="-285750">
              <a:buFont typeface="Arial" panose="020B0604020202020204" pitchFamily="34" charset="0"/>
              <a:buChar char="•"/>
            </a:pPr>
            <a:r>
              <a:rPr lang="en-US" dirty="0"/>
              <a:t>Planning – assists the agent in planning future actions</a:t>
            </a:r>
          </a:p>
          <a:p>
            <a:pPr marL="285750" indent="-285750">
              <a:buFont typeface="Arial" panose="020B0604020202020204" pitchFamily="34" charset="0"/>
              <a:buChar char="•"/>
            </a:pPr>
            <a:r>
              <a:rPr lang="en-US" dirty="0"/>
              <a:t>Memory – manages the agent’s past behaviors</a:t>
            </a:r>
          </a:p>
        </p:txBody>
      </p:sp>
    </p:spTree>
    <p:extLst>
      <p:ext uri="{BB962C8B-B14F-4D97-AF65-F5344CB8AC3E}">
        <p14:creationId xmlns:p14="http://schemas.microsoft.com/office/powerpoint/2010/main" val="8478626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20711" y="120578"/>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ReAct</a:t>
            </a:r>
            <a:r>
              <a:rPr lang="en-US" dirty="0">
                <a:solidFill>
                  <a:schemeClr val="accent1">
                    <a:lumMod val="50000"/>
                  </a:schemeClr>
                </a:solidFill>
              </a:rPr>
              <a:t> – Thinking framework of AI Agent</a:t>
            </a:r>
          </a:p>
        </p:txBody>
      </p:sp>
      <p:sp>
        <p:nvSpPr>
          <p:cNvPr id="11" name="TextBox 10">
            <a:extLst>
              <a:ext uri="{FF2B5EF4-FFF2-40B4-BE49-F238E27FC236}">
                <a16:creationId xmlns:a16="http://schemas.microsoft.com/office/drawing/2014/main" id="{EB9EF70E-B3C8-5F70-3A0A-B044087339EC}"/>
              </a:ext>
            </a:extLst>
          </p:cNvPr>
          <p:cNvSpPr txBox="1"/>
          <p:nvPr/>
        </p:nvSpPr>
        <p:spPr>
          <a:xfrm>
            <a:off x="520711" y="692501"/>
            <a:ext cx="5695748" cy="523220"/>
          </a:xfrm>
          <a:prstGeom prst="rect">
            <a:avLst/>
          </a:prstGeom>
          <a:noFill/>
        </p:spPr>
        <p:txBody>
          <a:bodyPr wrap="square">
            <a:spAutoFit/>
          </a:bodyPr>
          <a:lstStyle/>
          <a:p>
            <a:pPr marL="285750" indent="-285750">
              <a:buFont typeface="Arial" panose="020B0604020202020204" pitchFamily="34" charset="0"/>
              <a:buChar char="•"/>
            </a:pPr>
            <a:r>
              <a:rPr lang="en-US" b="1" dirty="0"/>
              <a:t>Input</a:t>
            </a:r>
            <a:r>
              <a:rPr lang="en-US" dirty="0"/>
              <a:t>: </a:t>
            </a:r>
            <a:r>
              <a:rPr lang="en-US" dirty="0" err="1"/>
              <a:t>Thời</a:t>
            </a:r>
            <a:r>
              <a:rPr lang="en-US" dirty="0"/>
              <a:t> </a:t>
            </a:r>
            <a:r>
              <a:rPr lang="en-US" dirty="0" err="1"/>
              <a:t>tiết</a:t>
            </a:r>
            <a:r>
              <a:rPr lang="en-US" dirty="0"/>
              <a:t> </a:t>
            </a:r>
            <a:r>
              <a:rPr lang="en-US" dirty="0" err="1"/>
              <a:t>hiện</a:t>
            </a:r>
            <a:r>
              <a:rPr lang="en-US" dirty="0"/>
              <a:t> </a:t>
            </a:r>
            <a:r>
              <a:rPr lang="en-US" dirty="0" err="1"/>
              <a:t>tại</a:t>
            </a:r>
            <a:r>
              <a:rPr lang="en-US" dirty="0"/>
              <a:t> ở </a:t>
            </a:r>
            <a:r>
              <a:rPr lang="en-US" dirty="0" err="1"/>
              <a:t>Hồ</a:t>
            </a:r>
            <a:r>
              <a:rPr lang="en-US" dirty="0"/>
              <a:t> Chí Minh </a:t>
            </a:r>
            <a:r>
              <a:rPr lang="en-US" dirty="0" err="1"/>
              <a:t>là</a:t>
            </a:r>
            <a:r>
              <a:rPr lang="en-US" dirty="0"/>
              <a:t> bao </a:t>
            </a:r>
            <a:r>
              <a:rPr lang="en-US" dirty="0" err="1"/>
              <a:t>nhiêu</a:t>
            </a:r>
            <a:r>
              <a:rPr lang="en-US" dirty="0"/>
              <a:t> ?</a:t>
            </a:r>
          </a:p>
          <a:p>
            <a:pPr marL="285750" indent="-285750">
              <a:buFont typeface="Arial" panose="020B0604020202020204" pitchFamily="34" charset="0"/>
              <a:buChar char="•"/>
            </a:pPr>
            <a:r>
              <a:rPr lang="en-US" b="1" dirty="0"/>
              <a:t>AI Agent</a:t>
            </a:r>
            <a:r>
              <a:rPr lang="en-US" dirty="0"/>
              <a:t>:</a:t>
            </a:r>
          </a:p>
        </p:txBody>
      </p:sp>
      <p:sp>
        <p:nvSpPr>
          <p:cNvPr id="19" name="TextBox 18">
            <a:extLst>
              <a:ext uri="{FF2B5EF4-FFF2-40B4-BE49-F238E27FC236}">
                <a16:creationId xmlns:a16="http://schemas.microsoft.com/office/drawing/2014/main" id="{DD592310-A281-C25A-2E9E-0B2EB941E1A0}"/>
              </a:ext>
            </a:extLst>
          </p:cNvPr>
          <p:cNvSpPr txBox="1"/>
          <p:nvPr/>
        </p:nvSpPr>
        <p:spPr>
          <a:xfrm>
            <a:off x="796936" y="1224974"/>
            <a:ext cx="5126815" cy="2246769"/>
          </a:xfrm>
          <a:prstGeom prst="rect">
            <a:avLst/>
          </a:prstGeom>
          <a:noFill/>
        </p:spPr>
        <p:txBody>
          <a:bodyPr wrap="square">
            <a:spAutoFit/>
          </a:bodyPr>
          <a:lstStyle/>
          <a:p>
            <a:pPr marL="285750" indent="-285750">
              <a:buFont typeface="Wingdings" panose="05000000000000000000" pitchFamily="2" charset="2"/>
              <a:buChar char="Ø"/>
            </a:pPr>
            <a:r>
              <a:rPr lang="en-US" dirty="0">
                <a:solidFill>
                  <a:schemeClr val="tx1">
                    <a:lumMod val="75000"/>
                    <a:lumOff val="25000"/>
                  </a:schemeClr>
                </a:solidFill>
              </a:rPr>
              <a:t>Thought</a:t>
            </a:r>
            <a:r>
              <a:rPr lang="en-US" dirty="0"/>
              <a:t>: </a:t>
            </a:r>
            <a:r>
              <a:rPr lang="en-US" dirty="0" err="1"/>
              <a:t>Câu</a:t>
            </a:r>
            <a:r>
              <a:rPr lang="en-US" dirty="0"/>
              <a:t> </a:t>
            </a:r>
            <a:r>
              <a:rPr lang="en-US" dirty="0" err="1"/>
              <a:t>hỏi</a:t>
            </a:r>
            <a:r>
              <a:rPr lang="en-US" dirty="0"/>
              <a:t> </a:t>
            </a:r>
            <a:r>
              <a:rPr lang="en-US" dirty="0" err="1"/>
              <a:t>này</a:t>
            </a:r>
            <a:r>
              <a:rPr lang="en-US" dirty="0"/>
              <a:t> </a:t>
            </a:r>
            <a:r>
              <a:rPr lang="en-US" dirty="0" err="1"/>
              <a:t>hỏi</a:t>
            </a:r>
            <a:r>
              <a:rPr lang="en-US" dirty="0"/>
              <a:t> </a:t>
            </a:r>
            <a:r>
              <a:rPr lang="en-US" dirty="0" err="1"/>
              <a:t>về</a:t>
            </a:r>
            <a:r>
              <a:rPr lang="en-US" dirty="0"/>
              <a:t> </a:t>
            </a:r>
            <a:r>
              <a:rPr lang="en-US" dirty="0" err="1"/>
              <a:t>thời</a:t>
            </a:r>
            <a:r>
              <a:rPr lang="en-US" dirty="0"/>
              <a:t> </a:t>
            </a:r>
            <a:r>
              <a:rPr lang="en-US" dirty="0" err="1"/>
              <a:t>tiết</a:t>
            </a:r>
            <a:r>
              <a:rPr lang="en-US" dirty="0"/>
              <a:t> , </a:t>
            </a:r>
            <a:r>
              <a:rPr lang="en-US" dirty="0" err="1"/>
              <a:t>cần</a:t>
            </a:r>
            <a:r>
              <a:rPr lang="en-US" dirty="0"/>
              <a:t> </a:t>
            </a:r>
            <a:r>
              <a:rPr lang="en-US" dirty="0" err="1"/>
              <a:t>truy</a:t>
            </a:r>
            <a:r>
              <a:rPr lang="en-US" dirty="0"/>
              <a:t> </a:t>
            </a:r>
            <a:r>
              <a:rPr lang="en-US" dirty="0" err="1"/>
              <a:t>xuất</a:t>
            </a:r>
            <a:r>
              <a:rPr lang="en-US" dirty="0"/>
              <a:t> </a:t>
            </a:r>
            <a:r>
              <a:rPr lang="en-US" dirty="0" err="1"/>
              <a:t>tới</a:t>
            </a:r>
            <a:r>
              <a:rPr lang="en-US" dirty="0"/>
              <a:t> </a:t>
            </a:r>
            <a:r>
              <a:rPr lang="en-US" dirty="0" err="1"/>
              <a:t>công</a:t>
            </a:r>
            <a:r>
              <a:rPr lang="en-US" dirty="0"/>
              <a:t> </a:t>
            </a:r>
            <a:r>
              <a:rPr lang="en-US" dirty="0" err="1"/>
              <a:t>cụ</a:t>
            </a:r>
            <a:r>
              <a:rPr lang="en-US" dirty="0"/>
              <a:t> </a:t>
            </a:r>
            <a:r>
              <a:rPr lang="en-US" dirty="0" err="1"/>
              <a:t>xem</a:t>
            </a:r>
            <a:r>
              <a:rPr lang="en-US" dirty="0"/>
              <a:t> </a:t>
            </a:r>
            <a:r>
              <a:rPr lang="en-US" dirty="0" err="1"/>
              <a:t>thông</a:t>
            </a:r>
            <a:r>
              <a:rPr lang="en-US" dirty="0"/>
              <a:t> tin </a:t>
            </a:r>
            <a:r>
              <a:rPr lang="en-US" dirty="0" err="1"/>
              <a:t>thời</a:t>
            </a:r>
            <a:r>
              <a:rPr lang="en-US" dirty="0"/>
              <a:t> </a:t>
            </a:r>
            <a:r>
              <a:rPr lang="en-US" dirty="0" err="1"/>
              <a:t>tiết</a:t>
            </a:r>
            <a:r>
              <a:rPr lang="en-US" dirty="0"/>
              <a:t>.</a:t>
            </a:r>
          </a:p>
          <a:p>
            <a:pPr marL="285750" indent="-285750">
              <a:buFont typeface="Wingdings" panose="05000000000000000000" pitchFamily="2" charset="2"/>
              <a:buChar char="Ø"/>
            </a:pPr>
            <a:r>
              <a:rPr lang="en-US" dirty="0">
                <a:solidFill>
                  <a:schemeClr val="tx1">
                    <a:lumMod val="75000"/>
                    <a:lumOff val="25000"/>
                  </a:schemeClr>
                </a:solidFill>
              </a:rPr>
              <a:t>Action</a:t>
            </a:r>
            <a:r>
              <a:rPr lang="en-US" dirty="0"/>
              <a:t>: </a:t>
            </a:r>
            <a:r>
              <a:rPr lang="en-US" dirty="0">
                <a:solidFill>
                  <a:srgbClr val="FF0000"/>
                </a:solidFill>
              </a:rPr>
              <a:t>&lt;&lt;function</a:t>
            </a:r>
            <a:r>
              <a:rPr lang="vi-VN" dirty="0">
                <a:solidFill>
                  <a:srgbClr val="FF0000"/>
                </a:solidFill>
              </a:rPr>
              <a:t>_</a:t>
            </a:r>
            <a:r>
              <a:rPr lang="en-US" dirty="0">
                <a:solidFill>
                  <a:srgbClr val="FF0000"/>
                </a:solidFill>
              </a:rPr>
              <a:t>call&gt;&gt; </a:t>
            </a:r>
            <a:r>
              <a:rPr lang="en-US" dirty="0" err="1">
                <a:solidFill>
                  <a:srgbClr val="FF0000"/>
                </a:solidFill>
              </a:rPr>
              <a:t>search_weather</a:t>
            </a:r>
            <a:r>
              <a:rPr lang="en-US" dirty="0">
                <a:solidFill>
                  <a:srgbClr val="FF0000"/>
                </a:solidFill>
              </a:rPr>
              <a:t>(location = “</a:t>
            </a:r>
            <a:r>
              <a:rPr lang="en-US" dirty="0" err="1">
                <a:solidFill>
                  <a:srgbClr val="FF0000"/>
                </a:solidFill>
              </a:rPr>
              <a:t>Hồ</a:t>
            </a:r>
            <a:r>
              <a:rPr lang="en-US" dirty="0">
                <a:solidFill>
                  <a:srgbClr val="FF0000"/>
                </a:solidFill>
              </a:rPr>
              <a:t> Chí Minh”)</a:t>
            </a:r>
            <a:endParaRPr lang="vi-VN" dirty="0">
              <a:solidFill>
                <a:srgbClr val="FF0000"/>
              </a:solidFill>
            </a:endParaRPr>
          </a:p>
          <a:p>
            <a:pPr marL="285750" indent="-285750">
              <a:buFont typeface="Wingdings" panose="05000000000000000000" pitchFamily="2" charset="2"/>
              <a:buChar char="Ø"/>
            </a:pPr>
            <a:r>
              <a:rPr lang="vi-VN" dirty="0">
                <a:solidFill>
                  <a:schemeClr val="tx1">
                    <a:lumMod val="75000"/>
                    <a:lumOff val="25000"/>
                  </a:schemeClr>
                </a:solidFill>
              </a:rPr>
              <a:t>Observation</a:t>
            </a:r>
            <a:r>
              <a:rPr lang="vi-VN" dirty="0"/>
              <a:t>: </a:t>
            </a:r>
            <a:r>
              <a:rPr lang="vi-VN" b="1" dirty="0"/>
              <a:t>API Result</a:t>
            </a:r>
            <a:r>
              <a:rPr lang="vi-VN" dirty="0"/>
              <a:t>: </a:t>
            </a:r>
            <a:r>
              <a:rPr lang="vi-VN" dirty="0">
                <a:solidFill>
                  <a:srgbClr val="0070C0"/>
                </a:solidFill>
              </a:rPr>
              <a:t>{“temp”: “32oC”, “info”: “sunny”}</a:t>
            </a:r>
          </a:p>
          <a:p>
            <a:pPr marL="285750" indent="-285750">
              <a:buFont typeface="Wingdings" panose="05000000000000000000" pitchFamily="2" charset="2"/>
              <a:buChar char="Ø"/>
            </a:pPr>
            <a:r>
              <a:rPr lang="vi-VN" dirty="0"/>
              <a:t>Thought: “Thời thiết hiện tại của Hồ Chí Minh là 35 độ C và mưa.”</a:t>
            </a:r>
          </a:p>
          <a:p>
            <a:r>
              <a:rPr lang="vi-VN" dirty="0"/>
              <a:t>Final answer: “Thời tiết hiện tại của Hồ Chí Minh là 35 độ C và nắng.”</a:t>
            </a:r>
          </a:p>
          <a:p>
            <a:pPr marL="285750" indent="-285750">
              <a:buFont typeface="Wingdings" panose="05000000000000000000" pitchFamily="2" charset="2"/>
              <a:buChar char="Ø"/>
            </a:pPr>
            <a:r>
              <a:rPr lang="vi-VN" dirty="0">
                <a:solidFill>
                  <a:schemeClr val="tx1">
                    <a:lumMod val="75000"/>
                    <a:lumOff val="25000"/>
                  </a:schemeClr>
                </a:solidFill>
              </a:rPr>
              <a:t>Action</a:t>
            </a:r>
            <a:r>
              <a:rPr lang="vi-VN" dirty="0"/>
              <a:t>: Finish</a:t>
            </a:r>
          </a:p>
        </p:txBody>
      </p:sp>
      <p:sp>
        <p:nvSpPr>
          <p:cNvPr id="6" name="TextBox 5">
            <a:extLst>
              <a:ext uri="{FF2B5EF4-FFF2-40B4-BE49-F238E27FC236}">
                <a16:creationId xmlns:a16="http://schemas.microsoft.com/office/drawing/2014/main" id="{82E4AFFE-5AEA-895B-491A-9C0C88581D61}"/>
              </a:ext>
            </a:extLst>
          </p:cNvPr>
          <p:cNvSpPr txBox="1"/>
          <p:nvPr/>
        </p:nvSpPr>
        <p:spPr>
          <a:xfrm>
            <a:off x="520710" y="3549194"/>
            <a:ext cx="8210539" cy="523220"/>
          </a:xfrm>
          <a:prstGeom prst="rect">
            <a:avLst/>
          </a:prstGeom>
          <a:noFill/>
        </p:spPr>
        <p:txBody>
          <a:bodyPr wrap="square">
            <a:spAutoFit/>
          </a:bodyPr>
          <a:lstStyle/>
          <a:p>
            <a:pPr marR="0" algn="l" rtl="0">
              <a:spcBef>
                <a:spcPts val="0"/>
              </a:spcBef>
              <a:spcAft>
                <a:spcPts val="0"/>
              </a:spcAft>
            </a:pPr>
            <a:r>
              <a:rPr lang="vi-VN" b="1" dirty="0">
                <a:effectLst/>
              </a:rPr>
              <a:t>React</a:t>
            </a:r>
            <a:r>
              <a:rPr lang="vi-VN" dirty="0">
                <a:effectLst/>
              </a:rPr>
              <a:t> Prompting: Giúp cho LLMs tích hợp được các phân tích, đưa ra những hành động cần thực hiện theo một cách có cấu trúc</a:t>
            </a:r>
            <a:endParaRPr lang="en-US" dirty="0">
              <a:effectLst/>
            </a:endParaRPr>
          </a:p>
        </p:txBody>
      </p:sp>
      <p:pic>
        <p:nvPicPr>
          <p:cNvPr id="9" name="Picture 8">
            <a:extLst>
              <a:ext uri="{FF2B5EF4-FFF2-40B4-BE49-F238E27FC236}">
                <a16:creationId xmlns:a16="http://schemas.microsoft.com/office/drawing/2014/main" id="{49FE6ADC-2366-A66F-4991-5CB5B5CA5332}"/>
              </a:ext>
            </a:extLst>
          </p:cNvPr>
          <p:cNvPicPr>
            <a:picLocks noChangeAspect="1"/>
          </p:cNvPicPr>
          <p:nvPr/>
        </p:nvPicPr>
        <p:blipFill>
          <a:blip r:embed="rId3"/>
          <a:stretch>
            <a:fillRect/>
          </a:stretch>
        </p:blipFill>
        <p:spPr>
          <a:xfrm>
            <a:off x="5923751" y="883001"/>
            <a:ext cx="2972599" cy="2164347"/>
          </a:xfrm>
          <a:prstGeom prst="rect">
            <a:avLst/>
          </a:prstGeom>
        </p:spPr>
      </p:pic>
    </p:spTree>
    <p:extLst>
      <p:ext uri="{BB962C8B-B14F-4D97-AF65-F5344CB8AC3E}">
        <p14:creationId xmlns:p14="http://schemas.microsoft.com/office/powerpoint/2010/main" val="4246655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20711" y="139628"/>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ReAct</a:t>
            </a:r>
            <a:r>
              <a:rPr lang="en-US" dirty="0">
                <a:solidFill>
                  <a:schemeClr val="accent1">
                    <a:lumMod val="50000"/>
                  </a:schemeClr>
                </a:solidFill>
              </a:rPr>
              <a:t> – Thinking framework of AI Agent</a:t>
            </a:r>
          </a:p>
        </p:txBody>
      </p:sp>
      <p:sp>
        <p:nvSpPr>
          <p:cNvPr id="11" name="TextBox 10">
            <a:extLst>
              <a:ext uri="{FF2B5EF4-FFF2-40B4-BE49-F238E27FC236}">
                <a16:creationId xmlns:a16="http://schemas.microsoft.com/office/drawing/2014/main" id="{EB9EF70E-B3C8-5F70-3A0A-B044087339EC}"/>
              </a:ext>
            </a:extLst>
          </p:cNvPr>
          <p:cNvSpPr txBox="1"/>
          <p:nvPr/>
        </p:nvSpPr>
        <p:spPr>
          <a:xfrm>
            <a:off x="520711" y="520333"/>
            <a:ext cx="5695748" cy="523220"/>
          </a:xfrm>
          <a:prstGeom prst="rect">
            <a:avLst/>
          </a:prstGeom>
          <a:noFill/>
        </p:spPr>
        <p:txBody>
          <a:bodyPr wrap="square">
            <a:spAutoFit/>
          </a:bodyPr>
          <a:lstStyle/>
          <a:p>
            <a:pPr marL="285750" indent="-285750">
              <a:buFont typeface="Arial" panose="020B0604020202020204" pitchFamily="34" charset="0"/>
              <a:buChar char="•"/>
            </a:pPr>
            <a:r>
              <a:rPr lang="vi-VN" b="1" dirty="0"/>
              <a:t>User</a:t>
            </a:r>
            <a:r>
              <a:rPr lang="en-US" dirty="0"/>
              <a:t>: </a:t>
            </a:r>
            <a:r>
              <a:rPr lang="vi-VN" dirty="0">
                <a:solidFill>
                  <a:srgbClr val="0070C0"/>
                </a:solidFill>
              </a:rPr>
              <a:t>Tìm vé máy bay</a:t>
            </a:r>
            <a:r>
              <a:rPr lang="en-US" dirty="0">
                <a:solidFill>
                  <a:srgbClr val="0070C0"/>
                </a:solidFill>
              </a:rPr>
              <a:t>?</a:t>
            </a:r>
          </a:p>
          <a:p>
            <a:pPr marL="285750" indent="-285750">
              <a:buFont typeface="Arial" panose="020B0604020202020204" pitchFamily="34" charset="0"/>
              <a:buChar char="•"/>
            </a:pPr>
            <a:r>
              <a:rPr lang="en-US" b="1" dirty="0"/>
              <a:t>AI Agent</a:t>
            </a:r>
            <a:r>
              <a:rPr lang="en-US" dirty="0"/>
              <a:t>:</a:t>
            </a:r>
          </a:p>
        </p:txBody>
      </p:sp>
      <p:sp>
        <p:nvSpPr>
          <p:cNvPr id="19" name="TextBox 18">
            <a:extLst>
              <a:ext uri="{FF2B5EF4-FFF2-40B4-BE49-F238E27FC236}">
                <a16:creationId xmlns:a16="http://schemas.microsoft.com/office/drawing/2014/main" id="{DD592310-A281-C25A-2E9E-0B2EB941E1A0}"/>
              </a:ext>
            </a:extLst>
          </p:cNvPr>
          <p:cNvSpPr txBox="1"/>
          <p:nvPr/>
        </p:nvSpPr>
        <p:spPr>
          <a:xfrm>
            <a:off x="806850" y="990797"/>
            <a:ext cx="5024721" cy="738664"/>
          </a:xfrm>
          <a:prstGeom prst="rect">
            <a:avLst/>
          </a:prstGeom>
          <a:noFill/>
        </p:spPr>
        <p:txBody>
          <a:bodyPr wrap="square">
            <a:spAutoFit/>
          </a:bodyPr>
          <a:lstStyle/>
          <a:p>
            <a:pPr marL="285750" indent="-285750">
              <a:buFont typeface="Wingdings" panose="05000000000000000000" pitchFamily="2" charset="2"/>
              <a:buChar char="Ø"/>
            </a:pPr>
            <a:r>
              <a:rPr lang="en-US" dirty="0">
                <a:solidFill>
                  <a:schemeClr val="tx1">
                    <a:lumMod val="75000"/>
                    <a:lumOff val="25000"/>
                  </a:schemeClr>
                </a:solidFill>
              </a:rPr>
              <a:t>Thought</a:t>
            </a:r>
            <a:r>
              <a:rPr lang="en-US" dirty="0"/>
              <a:t>: </a:t>
            </a:r>
            <a:r>
              <a:rPr lang="en-US" dirty="0" err="1"/>
              <a:t>Câu</a:t>
            </a:r>
            <a:r>
              <a:rPr lang="en-US" dirty="0"/>
              <a:t> </a:t>
            </a:r>
            <a:r>
              <a:rPr lang="en-US" dirty="0" err="1"/>
              <a:t>hỏi</a:t>
            </a:r>
            <a:r>
              <a:rPr lang="en-US" dirty="0"/>
              <a:t> </a:t>
            </a:r>
            <a:r>
              <a:rPr lang="en-US" dirty="0" err="1"/>
              <a:t>này</a:t>
            </a:r>
            <a:r>
              <a:rPr lang="en-US" dirty="0"/>
              <a:t> </a:t>
            </a:r>
            <a:r>
              <a:rPr lang="en-US" dirty="0" err="1"/>
              <a:t>hỏi</a:t>
            </a:r>
            <a:r>
              <a:rPr lang="en-US" dirty="0"/>
              <a:t> </a:t>
            </a:r>
            <a:r>
              <a:rPr lang="vi-VN" dirty="0"/>
              <a:t>này chưa đủ thông tin, yêu cầu người dùng bổ sung</a:t>
            </a:r>
          </a:p>
          <a:p>
            <a:pPr marL="285750" indent="-285750">
              <a:buFont typeface="Wingdings" panose="05000000000000000000" pitchFamily="2" charset="2"/>
              <a:buChar char="Ø"/>
            </a:pPr>
            <a:r>
              <a:rPr lang="vi-VN" dirty="0"/>
              <a:t>Response: Bạn muốn đi từ đâu, đến đâu, vào ngày nào ?</a:t>
            </a:r>
          </a:p>
        </p:txBody>
      </p:sp>
      <p:sp>
        <p:nvSpPr>
          <p:cNvPr id="6" name="TextBox 5">
            <a:extLst>
              <a:ext uri="{FF2B5EF4-FFF2-40B4-BE49-F238E27FC236}">
                <a16:creationId xmlns:a16="http://schemas.microsoft.com/office/drawing/2014/main" id="{82E4AFFE-5AEA-895B-491A-9C0C88581D61}"/>
              </a:ext>
            </a:extLst>
          </p:cNvPr>
          <p:cNvSpPr txBox="1"/>
          <p:nvPr/>
        </p:nvSpPr>
        <p:spPr>
          <a:xfrm>
            <a:off x="772697" y="4221106"/>
            <a:ext cx="7802662" cy="523220"/>
          </a:xfrm>
          <a:prstGeom prst="rect">
            <a:avLst/>
          </a:prstGeom>
          <a:noFill/>
        </p:spPr>
        <p:txBody>
          <a:bodyPr wrap="square">
            <a:spAutoFit/>
          </a:bodyPr>
          <a:lstStyle/>
          <a:p>
            <a:pPr marR="0" algn="l" rtl="0">
              <a:spcBef>
                <a:spcPts val="0"/>
              </a:spcBef>
              <a:spcAft>
                <a:spcPts val="0"/>
              </a:spcAft>
            </a:pPr>
            <a:r>
              <a:rPr lang="vi-VN" b="1" dirty="0">
                <a:effectLst/>
              </a:rPr>
              <a:t>Re</a:t>
            </a:r>
            <a:r>
              <a:rPr lang="en-US" b="1" dirty="0">
                <a:effectLst/>
              </a:rPr>
              <a:t>A</a:t>
            </a:r>
            <a:r>
              <a:rPr lang="vi-VN" b="1" dirty="0">
                <a:effectLst/>
              </a:rPr>
              <a:t>ct </a:t>
            </a:r>
            <a:r>
              <a:rPr lang="vi-VN" dirty="0">
                <a:effectLst/>
              </a:rPr>
              <a:t>Prompting: Giúp cho LLMs tích hợp được các phân tích, đưa ra những hành động cần thực hiện theo một cách có cấu trúc</a:t>
            </a:r>
            <a:endParaRPr lang="en-US" dirty="0">
              <a:effectLst/>
            </a:endParaRPr>
          </a:p>
        </p:txBody>
      </p:sp>
      <p:pic>
        <p:nvPicPr>
          <p:cNvPr id="9" name="Picture 8">
            <a:extLst>
              <a:ext uri="{FF2B5EF4-FFF2-40B4-BE49-F238E27FC236}">
                <a16:creationId xmlns:a16="http://schemas.microsoft.com/office/drawing/2014/main" id="{49FE6ADC-2366-A66F-4991-5CB5B5CA5332}"/>
              </a:ext>
            </a:extLst>
          </p:cNvPr>
          <p:cNvPicPr>
            <a:picLocks noChangeAspect="1"/>
          </p:cNvPicPr>
          <p:nvPr/>
        </p:nvPicPr>
        <p:blipFill>
          <a:blip r:embed="rId3"/>
          <a:stretch>
            <a:fillRect/>
          </a:stretch>
        </p:blipFill>
        <p:spPr>
          <a:xfrm>
            <a:off x="5724179" y="1171471"/>
            <a:ext cx="3360178" cy="2446543"/>
          </a:xfrm>
          <a:prstGeom prst="rect">
            <a:avLst/>
          </a:prstGeom>
        </p:spPr>
      </p:pic>
      <p:sp>
        <p:nvSpPr>
          <p:cNvPr id="2" name="TextBox 1">
            <a:extLst>
              <a:ext uri="{FF2B5EF4-FFF2-40B4-BE49-F238E27FC236}">
                <a16:creationId xmlns:a16="http://schemas.microsoft.com/office/drawing/2014/main" id="{5363F5F5-805A-0096-2E5C-088A12CEFBFD}"/>
              </a:ext>
            </a:extLst>
          </p:cNvPr>
          <p:cNvSpPr txBox="1"/>
          <p:nvPr/>
        </p:nvSpPr>
        <p:spPr>
          <a:xfrm>
            <a:off x="568235" y="1676705"/>
            <a:ext cx="5695748" cy="523220"/>
          </a:xfrm>
          <a:prstGeom prst="rect">
            <a:avLst/>
          </a:prstGeom>
          <a:noFill/>
        </p:spPr>
        <p:txBody>
          <a:bodyPr wrap="square">
            <a:spAutoFit/>
          </a:bodyPr>
          <a:lstStyle/>
          <a:p>
            <a:pPr marL="285750" indent="-285750">
              <a:buFont typeface="Arial" panose="020B0604020202020204" pitchFamily="34" charset="0"/>
              <a:buChar char="•"/>
            </a:pPr>
            <a:r>
              <a:rPr lang="vi-VN" b="1" dirty="0"/>
              <a:t>User</a:t>
            </a:r>
            <a:r>
              <a:rPr lang="en-US" dirty="0"/>
              <a:t>: </a:t>
            </a:r>
            <a:r>
              <a:rPr lang="vi-VN" dirty="0">
                <a:solidFill>
                  <a:srgbClr val="0070C0"/>
                </a:solidFill>
              </a:rPr>
              <a:t>Từ Hà Nội</a:t>
            </a:r>
            <a:endParaRPr lang="en-US" dirty="0">
              <a:solidFill>
                <a:srgbClr val="0070C0"/>
              </a:solidFill>
            </a:endParaRPr>
          </a:p>
          <a:p>
            <a:pPr marL="285750" indent="-285750">
              <a:buFont typeface="Arial" panose="020B0604020202020204" pitchFamily="34" charset="0"/>
              <a:buChar char="•"/>
            </a:pPr>
            <a:r>
              <a:rPr lang="en-US" b="1" dirty="0"/>
              <a:t>AI Agent</a:t>
            </a:r>
            <a:r>
              <a:rPr lang="en-US" dirty="0"/>
              <a:t>:</a:t>
            </a:r>
          </a:p>
        </p:txBody>
      </p:sp>
      <p:sp>
        <p:nvSpPr>
          <p:cNvPr id="5" name="TextBox 4">
            <a:extLst>
              <a:ext uri="{FF2B5EF4-FFF2-40B4-BE49-F238E27FC236}">
                <a16:creationId xmlns:a16="http://schemas.microsoft.com/office/drawing/2014/main" id="{CA5E95F5-B4CD-9602-E96E-A39D98F42755}"/>
              </a:ext>
            </a:extLst>
          </p:cNvPr>
          <p:cNvSpPr txBox="1"/>
          <p:nvPr/>
        </p:nvSpPr>
        <p:spPr>
          <a:xfrm>
            <a:off x="806850" y="2145035"/>
            <a:ext cx="5419523" cy="523220"/>
          </a:xfrm>
          <a:prstGeom prst="rect">
            <a:avLst/>
          </a:prstGeom>
          <a:noFill/>
        </p:spPr>
        <p:txBody>
          <a:bodyPr wrap="square">
            <a:spAutoFit/>
          </a:bodyPr>
          <a:lstStyle/>
          <a:p>
            <a:pPr marL="285750" indent="-285750">
              <a:buFont typeface="Wingdings" panose="05000000000000000000" pitchFamily="2" charset="2"/>
              <a:buChar char="Ø"/>
            </a:pPr>
            <a:r>
              <a:rPr lang="en-US" dirty="0">
                <a:solidFill>
                  <a:schemeClr val="tx1">
                    <a:lumMod val="75000"/>
                    <a:lumOff val="25000"/>
                  </a:schemeClr>
                </a:solidFill>
              </a:rPr>
              <a:t>Thought</a:t>
            </a:r>
            <a:r>
              <a:rPr lang="en-US" dirty="0"/>
              <a:t>: </a:t>
            </a:r>
            <a:r>
              <a:rPr lang="vi-VN" dirty="0"/>
              <a:t>Chưa đủ thông tin, yêu cầu người dùng bổ sung</a:t>
            </a:r>
          </a:p>
          <a:p>
            <a:pPr marL="285750" indent="-285750">
              <a:buFont typeface="Wingdings" panose="05000000000000000000" pitchFamily="2" charset="2"/>
              <a:buChar char="Ø"/>
            </a:pPr>
            <a:r>
              <a:rPr lang="vi-VN" dirty="0"/>
              <a:t>Response: Bạn muốn đến đâu, vào ngày nào ?</a:t>
            </a:r>
          </a:p>
        </p:txBody>
      </p:sp>
      <p:sp>
        <p:nvSpPr>
          <p:cNvPr id="7" name="TextBox 6">
            <a:extLst>
              <a:ext uri="{FF2B5EF4-FFF2-40B4-BE49-F238E27FC236}">
                <a16:creationId xmlns:a16="http://schemas.microsoft.com/office/drawing/2014/main" id="{F3AD7B2C-0116-3DDC-7AF6-142513E39039}"/>
              </a:ext>
            </a:extLst>
          </p:cNvPr>
          <p:cNvSpPr txBox="1"/>
          <p:nvPr/>
        </p:nvSpPr>
        <p:spPr>
          <a:xfrm>
            <a:off x="568235" y="2598505"/>
            <a:ext cx="5695748" cy="523220"/>
          </a:xfrm>
          <a:prstGeom prst="rect">
            <a:avLst/>
          </a:prstGeom>
          <a:noFill/>
        </p:spPr>
        <p:txBody>
          <a:bodyPr wrap="square">
            <a:spAutoFit/>
          </a:bodyPr>
          <a:lstStyle/>
          <a:p>
            <a:pPr marL="285750" indent="-285750">
              <a:buFont typeface="Arial" panose="020B0604020202020204" pitchFamily="34" charset="0"/>
              <a:buChar char="•"/>
            </a:pPr>
            <a:r>
              <a:rPr lang="vi-VN" b="1" dirty="0"/>
              <a:t>User</a:t>
            </a:r>
            <a:r>
              <a:rPr lang="en-US" dirty="0"/>
              <a:t>: </a:t>
            </a:r>
            <a:r>
              <a:rPr lang="vi-VN" dirty="0">
                <a:solidFill>
                  <a:srgbClr val="0070C0"/>
                </a:solidFill>
              </a:rPr>
              <a:t>Đến TP. Hồ Chí Minh, ngày 7/8/2025</a:t>
            </a:r>
            <a:endParaRPr lang="en-US" dirty="0">
              <a:solidFill>
                <a:srgbClr val="0070C0"/>
              </a:solidFill>
            </a:endParaRPr>
          </a:p>
          <a:p>
            <a:pPr marL="285750" indent="-285750">
              <a:buFont typeface="Arial" panose="020B0604020202020204" pitchFamily="34" charset="0"/>
              <a:buChar char="•"/>
            </a:pPr>
            <a:r>
              <a:rPr lang="en-US" b="1" dirty="0"/>
              <a:t>AI Agent</a:t>
            </a:r>
            <a:r>
              <a:rPr lang="en-US" dirty="0"/>
              <a:t>:</a:t>
            </a:r>
          </a:p>
        </p:txBody>
      </p:sp>
      <p:sp>
        <p:nvSpPr>
          <p:cNvPr id="8" name="TextBox 7">
            <a:extLst>
              <a:ext uri="{FF2B5EF4-FFF2-40B4-BE49-F238E27FC236}">
                <a16:creationId xmlns:a16="http://schemas.microsoft.com/office/drawing/2014/main" id="{EC7FBE6E-A277-36F0-C706-9B5D58CDBB78}"/>
              </a:ext>
            </a:extLst>
          </p:cNvPr>
          <p:cNvSpPr txBox="1"/>
          <p:nvPr/>
        </p:nvSpPr>
        <p:spPr>
          <a:xfrm>
            <a:off x="806850" y="3058687"/>
            <a:ext cx="5419523" cy="1169551"/>
          </a:xfrm>
          <a:prstGeom prst="rect">
            <a:avLst/>
          </a:prstGeom>
          <a:noFill/>
        </p:spPr>
        <p:txBody>
          <a:bodyPr wrap="square">
            <a:spAutoFit/>
          </a:bodyPr>
          <a:lstStyle/>
          <a:p>
            <a:pPr marL="285750" indent="-285750">
              <a:buFont typeface="Wingdings" panose="05000000000000000000" pitchFamily="2" charset="2"/>
              <a:buChar char="Ø"/>
            </a:pPr>
            <a:r>
              <a:rPr lang="en-US" dirty="0">
                <a:solidFill>
                  <a:schemeClr val="tx1">
                    <a:lumMod val="75000"/>
                    <a:lumOff val="25000"/>
                  </a:schemeClr>
                </a:solidFill>
              </a:rPr>
              <a:t>Thought</a:t>
            </a:r>
            <a:r>
              <a:rPr lang="en-US" dirty="0"/>
              <a:t>: </a:t>
            </a:r>
            <a:r>
              <a:rPr lang="vi-VN" dirty="0"/>
              <a:t>Đã đủ thông tin, cần công cụ tìm chuyến bay</a:t>
            </a:r>
          </a:p>
          <a:p>
            <a:pPr marL="285750" indent="-285750">
              <a:buFont typeface="Wingdings" panose="05000000000000000000" pitchFamily="2" charset="2"/>
              <a:buChar char="Ø"/>
            </a:pPr>
            <a:r>
              <a:rPr lang="vi-VN" dirty="0">
                <a:solidFill>
                  <a:schemeClr val="tx1">
                    <a:lumMod val="75000"/>
                    <a:lumOff val="25000"/>
                  </a:schemeClr>
                </a:solidFill>
              </a:rPr>
              <a:t>Action</a:t>
            </a:r>
            <a:r>
              <a:rPr lang="vi-VN" dirty="0"/>
              <a:t>: </a:t>
            </a:r>
            <a:r>
              <a:rPr lang="vi-VN" dirty="0">
                <a:solidFill>
                  <a:srgbClr val="FF0000"/>
                </a:solidFill>
              </a:rPr>
              <a:t>&lt;&lt;function_call&gt;&gt; </a:t>
            </a:r>
            <a:r>
              <a:rPr lang="vi-VN" dirty="0">
                <a:solidFill>
                  <a:srgbClr val="FF0000"/>
                </a:solidFill>
                <a:sym typeface="Wingdings" panose="05000000000000000000" pitchFamily="2" charset="2"/>
              </a:rPr>
              <a:t> search_flight(...)</a:t>
            </a:r>
          </a:p>
          <a:p>
            <a:pPr marL="285750" indent="-285750">
              <a:buFont typeface="Wingdings" panose="05000000000000000000" pitchFamily="2" charset="2"/>
              <a:buChar char="Ø"/>
            </a:pPr>
            <a:r>
              <a:rPr lang="vi-VN" dirty="0">
                <a:solidFill>
                  <a:schemeClr val="tx1">
                    <a:lumMod val="75000"/>
                    <a:lumOff val="25000"/>
                  </a:schemeClr>
                </a:solidFill>
                <a:sym typeface="Wingdings" panose="05000000000000000000" pitchFamily="2" charset="2"/>
              </a:rPr>
              <a:t>Observation</a:t>
            </a:r>
            <a:r>
              <a:rPr lang="vi-VN" dirty="0">
                <a:sym typeface="Wingdings" panose="05000000000000000000" pitchFamily="2" charset="2"/>
              </a:rPr>
              <a:t>: </a:t>
            </a:r>
            <a:r>
              <a:rPr lang="vi-VN" b="1" dirty="0">
                <a:sym typeface="Wingdings" panose="05000000000000000000" pitchFamily="2" charset="2"/>
              </a:rPr>
              <a:t>API Result</a:t>
            </a:r>
            <a:r>
              <a:rPr lang="vi-VN" dirty="0">
                <a:sym typeface="Wingdings" panose="05000000000000000000" pitchFamily="2" charset="2"/>
              </a:rPr>
              <a:t>: </a:t>
            </a:r>
            <a:r>
              <a:rPr lang="vi-VN" dirty="0">
                <a:solidFill>
                  <a:srgbClr val="7030A0"/>
                </a:solidFill>
                <a:sym typeface="Wingdings" panose="05000000000000000000" pitchFamily="2" charset="2"/>
              </a:rPr>
              <a:t>[{“time”: “...”, “price”: “...”}]</a:t>
            </a:r>
          </a:p>
          <a:p>
            <a:pPr marL="285750" indent="-285750">
              <a:buFont typeface="Wingdings" panose="05000000000000000000" pitchFamily="2" charset="2"/>
              <a:buChar char="Ø"/>
            </a:pPr>
            <a:r>
              <a:rPr lang="vi-VN" dirty="0">
                <a:solidFill>
                  <a:schemeClr val="tx1">
                    <a:lumMod val="75000"/>
                    <a:lumOff val="25000"/>
                  </a:schemeClr>
                </a:solidFill>
                <a:sym typeface="Wingdings" panose="05000000000000000000" pitchFamily="2" charset="2"/>
              </a:rPr>
              <a:t>Thought</a:t>
            </a:r>
            <a:r>
              <a:rPr lang="vi-VN" dirty="0">
                <a:sym typeface="Wingdings" panose="05000000000000000000" pitchFamily="2" charset="2"/>
              </a:rPr>
              <a:t>: Danh sách chuyến bay là ...</a:t>
            </a:r>
          </a:p>
          <a:p>
            <a:pPr marL="285750" indent="-285750">
              <a:buFont typeface="Wingdings" panose="05000000000000000000" pitchFamily="2" charset="2"/>
              <a:buChar char="Ø"/>
            </a:pPr>
            <a:r>
              <a:rPr lang="vi-VN" dirty="0">
                <a:sym typeface="Wingdings" panose="05000000000000000000" pitchFamily="2" charset="2"/>
              </a:rPr>
              <a:t>Response: “Danh sách chuyến bay là à trời nắng”</a:t>
            </a:r>
            <a:endParaRPr lang="vi-VN" dirty="0"/>
          </a:p>
        </p:txBody>
      </p:sp>
      <p:pic>
        <p:nvPicPr>
          <p:cNvPr id="2050" name="Picture 2" descr="Why Choose React? An atmail perspective - email company">
            <a:extLst>
              <a:ext uri="{FF2B5EF4-FFF2-40B4-BE49-F238E27FC236}">
                <a16:creationId xmlns:a16="http://schemas.microsoft.com/office/drawing/2014/main" id="{A6794F67-6E0B-F660-83F7-159F763F449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9350" y="64053"/>
            <a:ext cx="1397000" cy="46906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CE137A9-2C35-B190-9BD1-3E8CB3E90130}"/>
              </a:ext>
            </a:extLst>
          </p:cNvPr>
          <p:cNvSpPr txBox="1"/>
          <p:nvPr/>
        </p:nvSpPr>
        <p:spPr>
          <a:xfrm>
            <a:off x="6821074" y="152324"/>
            <a:ext cx="588976" cy="307777"/>
          </a:xfrm>
          <a:prstGeom prst="rect">
            <a:avLst/>
          </a:prstGeom>
          <a:noFill/>
        </p:spPr>
        <p:txBody>
          <a:bodyPr wrap="square">
            <a:spAutoFit/>
          </a:bodyPr>
          <a:lstStyle/>
          <a:p>
            <a:r>
              <a:rPr lang="en-US" dirty="0">
                <a:solidFill>
                  <a:srgbClr val="FF0000"/>
                </a:solidFill>
              </a:rPr>
              <a:t>NOT</a:t>
            </a:r>
          </a:p>
        </p:txBody>
      </p:sp>
      <mc:AlternateContent xmlns:mc="http://schemas.openxmlformats.org/markup-compatibility/2006" xmlns:p14="http://schemas.microsoft.com/office/powerpoint/2010/main">
        <mc:Choice Requires="p14">
          <p:contentPart p14:bwMode="auto" r:id="rId5">
            <p14:nvContentPartPr>
              <p14:cNvPr id="10" name="Ink 9">
                <a:extLst>
                  <a:ext uri="{FF2B5EF4-FFF2-40B4-BE49-F238E27FC236}">
                    <a16:creationId xmlns:a16="http://schemas.microsoft.com/office/drawing/2014/main" id="{A1948E4B-FD84-E505-C8C5-8CFB2D7DD79F}"/>
                  </a:ext>
                </a:extLst>
              </p14:cNvPr>
              <p14:cNvContentPartPr/>
              <p14:nvPr/>
            </p14:nvContentPartPr>
            <p14:xfrm>
              <a:off x="340200" y="44640"/>
              <a:ext cx="8700480" cy="4078080"/>
            </p14:xfrm>
          </p:contentPart>
        </mc:Choice>
        <mc:Fallback xmlns="">
          <p:pic>
            <p:nvPicPr>
              <p:cNvPr id="10" name="Ink 9">
                <a:extLst>
                  <a:ext uri="{FF2B5EF4-FFF2-40B4-BE49-F238E27FC236}">
                    <a16:creationId xmlns:a16="http://schemas.microsoft.com/office/drawing/2014/main" id="{A1948E4B-FD84-E505-C8C5-8CFB2D7DD79F}"/>
                  </a:ext>
                </a:extLst>
              </p:cNvPr>
              <p:cNvPicPr/>
              <p:nvPr/>
            </p:nvPicPr>
            <p:blipFill>
              <a:blip r:embed="rId6"/>
              <a:stretch>
                <a:fillRect/>
              </a:stretch>
            </p:blipFill>
            <p:spPr>
              <a:xfrm>
                <a:off x="330840" y="35280"/>
                <a:ext cx="8719200" cy="4096800"/>
              </a:xfrm>
              <a:prstGeom prst="rect">
                <a:avLst/>
              </a:prstGeom>
            </p:spPr>
          </p:pic>
        </mc:Fallback>
      </mc:AlternateContent>
    </p:spTree>
    <p:extLst>
      <p:ext uri="{BB962C8B-B14F-4D97-AF65-F5344CB8AC3E}">
        <p14:creationId xmlns:p14="http://schemas.microsoft.com/office/powerpoint/2010/main" val="6070954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92F28235-12C5-522F-B05A-295A93DAD8F4}"/>
              </a:ext>
            </a:extLst>
          </p:cNvPr>
          <p:cNvSpPr txBox="1">
            <a:spLocks/>
          </p:cNvSpPr>
          <p:nvPr/>
        </p:nvSpPr>
        <p:spPr>
          <a:xfrm>
            <a:off x="520711" y="139628"/>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vi-VN" dirty="0">
                <a:solidFill>
                  <a:schemeClr val="accent1">
                    <a:lumMod val="50000"/>
                  </a:schemeClr>
                </a:solidFill>
              </a:rPr>
              <a:t>Giải pháp xây dựng AI Agent</a:t>
            </a:r>
            <a:endParaRPr lang="en-US" dirty="0">
              <a:solidFill>
                <a:schemeClr val="accent1">
                  <a:lumMod val="50000"/>
                </a:schemeClr>
              </a:solidFill>
            </a:endParaRPr>
          </a:p>
        </p:txBody>
      </p:sp>
      <p:sp>
        <p:nvSpPr>
          <p:cNvPr id="6" name="TextBox 5">
            <a:extLst>
              <a:ext uri="{FF2B5EF4-FFF2-40B4-BE49-F238E27FC236}">
                <a16:creationId xmlns:a16="http://schemas.microsoft.com/office/drawing/2014/main" id="{48C05FB9-884D-3136-C7BD-D7B1A922A6F5}"/>
              </a:ext>
            </a:extLst>
          </p:cNvPr>
          <p:cNvSpPr txBox="1"/>
          <p:nvPr/>
        </p:nvSpPr>
        <p:spPr>
          <a:xfrm>
            <a:off x="933442" y="535614"/>
            <a:ext cx="5048250" cy="307777"/>
          </a:xfrm>
          <a:prstGeom prst="rect">
            <a:avLst/>
          </a:prstGeom>
          <a:noFill/>
        </p:spPr>
        <p:txBody>
          <a:bodyPr wrap="square">
            <a:spAutoFit/>
          </a:bodyPr>
          <a:lstStyle/>
          <a:p>
            <a:r>
              <a:rPr lang="vi-VN" dirty="0"/>
              <a:t>AI Agent: Kết hợp điểm mạnh của LLM &amp; các công cụ</a:t>
            </a:r>
            <a:endParaRPr lang="en-US" dirty="0"/>
          </a:p>
        </p:txBody>
      </p:sp>
      <p:sp>
        <p:nvSpPr>
          <p:cNvPr id="8" name="TextBox 7">
            <a:extLst>
              <a:ext uri="{FF2B5EF4-FFF2-40B4-BE49-F238E27FC236}">
                <a16:creationId xmlns:a16="http://schemas.microsoft.com/office/drawing/2014/main" id="{188D9EF8-12EA-D200-54AC-2F175F91F17B}"/>
              </a:ext>
            </a:extLst>
          </p:cNvPr>
          <p:cNvSpPr txBox="1"/>
          <p:nvPr/>
        </p:nvSpPr>
        <p:spPr>
          <a:xfrm>
            <a:off x="698500" y="2225476"/>
            <a:ext cx="4292600" cy="2031325"/>
          </a:xfrm>
          <a:prstGeom prst="rect">
            <a:avLst/>
          </a:prstGeom>
          <a:noFill/>
        </p:spPr>
        <p:txBody>
          <a:bodyPr wrap="square">
            <a:spAutoFit/>
          </a:bodyPr>
          <a:lstStyle/>
          <a:p>
            <a:r>
              <a:rPr lang="vi-VN" b="1" dirty="0"/>
              <a:t>Khả năng phân tích xử lý ngôn ngữ tự nhiên mạnh mẽ</a:t>
            </a:r>
          </a:p>
          <a:p>
            <a:pPr marL="285750" indent="-285750">
              <a:buFont typeface="Arial" panose="020B0604020202020204" pitchFamily="34" charset="0"/>
              <a:buChar char="•"/>
            </a:pPr>
            <a:r>
              <a:rPr lang="vi-VN" dirty="0"/>
              <a:t>Có khả năng phân tích và hiểu yêu cầu người dùng.</a:t>
            </a:r>
          </a:p>
          <a:p>
            <a:pPr marL="285750" indent="-285750">
              <a:buFont typeface="Arial" panose="020B0604020202020204" pitchFamily="34" charset="0"/>
              <a:buChar char="•"/>
            </a:pPr>
            <a:r>
              <a:rPr lang="vi-VN" dirty="0"/>
              <a:t>Thực hiện được các thao tác phân tích văn bản.</a:t>
            </a:r>
          </a:p>
          <a:p>
            <a:pPr marL="285750" indent="-285750">
              <a:buFont typeface="Arial" panose="020B0604020202020204" pitchFamily="34" charset="0"/>
              <a:buChar char="•"/>
            </a:pPr>
            <a:r>
              <a:rPr lang="vi-VN" dirty="0"/>
              <a:t>Ghi nhớ và tổng hợp kiến thức từ dữ liệu huấn luyện.</a:t>
            </a:r>
          </a:p>
          <a:p>
            <a:pPr marL="285750" indent="-285750">
              <a:buFont typeface="Arial" panose="020B0604020202020204" pitchFamily="34" charset="0"/>
              <a:buChar char="•"/>
            </a:pPr>
            <a:r>
              <a:rPr lang="vi-VN" dirty="0"/>
              <a:t>Đưa ra kế hoạch thực thi.</a:t>
            </a:r>
          </a:p>
          <a:p>
            <a:pPr marL="285750" indent="-285750">
              <a:buFont typeface="Arial" panose="020B0604020202020204" pitchFamily="34" charset="0"/>
              <a:buChar char="•"/>
            </a:pPr>
            <a:r>
              <a:rPr lang="vi-VN" dirty="0"/>
              <a:t>Tổng hợp phân tích kết quả. </a:t>
            </a:r>
            <a:endParaRPr lang="en-US" dirty="0"/>
          </a:p>
        </p:txBody>
      </p:sp>
      <p:sp>
        <p:nvSpPr>
          <p:cNvPr id="10" name="TextBox 9">
            <a:extLst>
              <a:ext uri="{FF2B5EF4-FFF2-40B4-BE49-F238E27FC236}">
                <a16:creationId xmlns:a16="http://schemas.microsoft.com/office/drawing/2014/main" id="{327268F2-6276-2DA1-E9B9-AF8F3F5E39D4}"/>
              </a:ext>
            </a:extLst>
          </p:cNvPr>
          <p:cNvSpPr txBox="1"/>
          <p:nvPr/>
        </p:nvSpPr>
        <p:spPr>
          <a:xfrm>
            <a:off x="5326380" y="2220813"/>
            <a:ext cx="3119120" cy="1430437"/>
          </a:xfrm>
          <a:prstGeom prst="rect">
            <a:avLst/>
          </a:prstGeom>
          <a:noFill/>
        </p:spPr>
        <p:txBody>
          <a:bodyPr wrap="square">
            <a:spAutoFit/>
          </a:bodyPr>
          <a:lstStyle/>
          <a:p>
            <a:r>
              <a:rPr lang="vi-VN" b="1" dirty="0"/>
              <a:t>Khả năng truy xuất những nguồn dữ liệu bên ngoài</a:t>
            </a:r>
          </a:p>
          <a:p>
            <a:pPr marL="285750" indent="-285750">
              <a:buFont typeface="Arial" panose="020B0604020202020204" pitchFamily="34" charset="0"/>
              <a:buChar char="•"/>
            </a:pPr>
            <a:r>
              <a:rPr lang="vi-VN" dirty="0"/>
              <a:t>API truy xuất dữ liệu bên ngoài</a:t>
            </a:r>
          </a:p>
          <a:p>
            <a:pPr marL="285750" indent="-285750">
              <a:buFont typeface="Arial" panose="020B0604020202020204" pitchFamily="34" charset="0"/>
              <a:buChar char="•"/>
            </a:pPr>
            <a:r>
              <a:rPr lang="vi-VN" dirty="0"/>
              <a:t>Các công cụ tìm kiếm</a:t>
            </a:r>
          </a:p>
          <a:p>
            <a:pPr marL="285750" indent="-285750">
              <a:buFont typeface="Arial" panose="020B0604020202020204" pitchFamily="34" charset="0"/>
              <a:buChar char="•"/>
            </a:pPr>
            <a:r>
              <a:rPr lang="vi-VN" dirty="0"/>
              <a:t>Công cụ thực thi mã nguồn</a:t>
            </a:r>
          </a:p>
          <a:p>
            <a:pPr marL="285750" indent="-285750">
              <a:buFont typeface="Arial" panose="020B0604020202020204" pitchFamily="34" charset="0"/>
              <a:buChar char="•"/>
            </a:pPr>
            <a:r>
              <a:rPr lang="vi-VN" dirty="0"/>
              <a:t>API điều khiển thiết bị</a:t>
            </a:r>
            <a:endParaRPr lang="en-US" dirty="0"/>
          </a:p>
        </p:txBody>
      </p:sp>
      <p:pic>
        <p:nvPicPr>
          <p:cNvPr id="1026" name="Picture 2" descr="Llm Images – Browse 22,698 Stock Photos, Vectors, and Video | Adobe Stock">
            <a:extLst>
              <a:ext uri="{FF2B5EF4-FFF2-40B4-BE49-F238E27FC236}">
                <a16:creationId xmlns:a16="http://schemas.microsoft.com/office/drawing/2014/main" id="{53F03B30-9724-30B9-6802-B74C884761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0758" y="888191"/>
            <a:ext cx="1157296" cy="1157296"/>
          </a:xfrm>
          <a:prstGeom prst="rect">
            <a:avLst/>
          </a:prstGeom>
          <a:noFill/>
          <a:extLst>
            <a:ext uri="{909E8E84-426E-40DD-AFC4-6F175D3DCCD1}">
              <a14:hiddenFill xmlns:a14="http://schemas.microsoft.com/office/drawing/2010/main">
                <a:solidFill>
                  <a:srgbClr val="FFFFFF"/>
                </a:solidFill>
              </a14:hiddenFill>
            </a:ext>
          </a:extLst>
        </p:spPr>
      </p:pic>
      <p:sp>
        <p:nvSpPr>
          <p:cNvPr id="2" name="Plus Sign 1">
            <a:extLst>
              <a:ext uri="{FF2B5EF4-FFF2-40B4-BE49-F238E27FC236}">
                <a16:creationId xmlns:a16="http://schemas.microsoft.com/office/drawing/2014/main" id="{14EB4AD6-54E9-AD45-6EBA-93DA882167E0}"/>
              </a:ext>
            </a:extLst>
          </p:cNvPr>
          <p:cNvSpPr/>
          <p:nvPr/>
        </p:nvSpPr>
        <p:spPr>
          <a:xfrm>
            <a:off x="4090560" y="1129760"/>
            <a:ext cx="773314" cy="674158"/>
          </a:xfrm>
          <a:prstGeom prst="mathPlus">
            <a:avLst>
              <a:gd name="adj1" fmla="val 1733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oogle Shape;7197;p79">
            <a:extLst>
              <a:ext uri="{FF2B5EF4-FFF2-40B4-BE49-F238E27FC236}">
                <a16:creationId xmlns:a16="http://schemas.microsoft.com/office/drawing/2014/main" id="{0EF092CB-146F-A9F9-A5F3-9E1CA47AF330}"/>
              </a:ext>
            </a:extLst>
          </p:cNvPr>
          <p:cNvGrpSpPr/>
          <p:nvPr/>
        </p:nvGrpSpPr>
        <p:grpSpPr>
          <a:xfrm>
            <a:off x="5326380" y="1015979"/>
            <a:ext cx="823894" cy="825748"/>
            <a:chOff x="-31817400" y="3910025"/>
            <a:chExt cx="301675" cy="294075"/>
          </a:xfrm>
        </p:grpSpPr>
        <p:sp>
          <p:nvSpPr>
            <p:cNvPr id="7" name="Google Shape;7198;p79">
              <a:extLst>
                <a:ext uri="{FF2B5EF4-FFF2-40B4-BE49-F238E27FC236}">
                  <a16:creationId xmlns:a16="http://schemas.microsoft.com/office/drawing/2014/main" id="{EED6B2B4-4DF1-95C0-0BFE-1917555971B1}"/>
                </a:ext>
              </a:extLst>
            </p:cNvPr>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 name="Google Shape;7199;p79">
              <a:extLst>
                <a:ext uri="{FF2B5EF4-FFF2-40B4-BE49-F238E27FC236}">
                  <a16:creationId xmlns:a16="http://schemas.microsoft.com/office/drawing/2014/main" id="{FA8E0DB7-7D82-220F-73B9-885242811E6A}"/>
                </a:ext>
              </a:extLst>
            </p:cNvPr>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200;p79">
              <a:extLst>
                <a:ext uri="{FF2B5EF4-FFF2-40B4-BE49-F238E27FC236}">
                  <a16:creationId xmlns:a16="http://schemas.microsoft.com/office/drawing/2014/main" id="{B4DC46B8-EF0B-CFFA-535D-252CC92F3907}"/>
                </a:ext>
              </a:extLst>
            </p:cNvPr>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a16="http://schemas.microsoft.com/office/drawing/2014/main" id="{34857984-ADFC-D852-61C0-C764580CAC39}"/>
                  </a:ext>
                </a:extLst>
              </p14:cNvPr>
              <p14:cNvContentPartPr/>
              <p14:nvPr/>
            </p14:nvContentPartPr>
            <p14:xfrm>
              <a:off x="628920" y="562680"/>
              <a:ext cx="7102440" cy="3870720"/>
            </p14:xfrm>
          </p:contentPart>
        </mc:Choice>
        <mc:Fallback xmlns="">
          <p:pic>
            <p:nvPicPr>
              <p:cNvPr id="3" name="Ink 2">
                <a:extLst>
                  <a:ext uri="{FF2B5EF4-FFF2-40B4-BE49-F238E27FC236}">
                    <a16:creationId xmlns:a16="http://schemas.microsoft.com/office/drawing/2014/main" id="{34857984-ADFC-D852-61C0-C764580CAC39}"/>
                  </a:ext>
                </a:extLst>
              </p:cNvPr>
              <p:cNvPicPr/>
              <p:nvPr/>
            </p:nvPicPr>
            <p:blipFill>
              <a:blip r:embed="rId5"/>
              <a:stretch>
                <a:fillRect/>
              </a:stretch>
            </p:blipFill>
            <p:spPr>
              <a:xfrm>
                <a:off x="619560" y="553320"/>
                <a:ext cx="7121160" cy="3889440"/>
              </a:xfrm>
              <a:prstGeom prst="rect">
                <a:avLst/>
              </a:prstGeom>
            </p:spPr>
          </p:pic>
        </mc:Fallback>
      </mc:AlternateContent>
    </p:spTree>
    <p:extLst>
      <p:ext uri="{BB962C8B-B14F-4D97-AF65-F5344CB8AC3E}">
        <p14:creationId xmlns:p14="http://schemas.microsoft.com/office/powerpoint/2010/main" val="27760319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92F28235-12C5-522F-B05A-295A93DAD8F4}"/>
              </a:ext>
            </a:extLst>
          </p:cNvPr>
          <p:cNvSpPr txBox="1">
            <a:spLocks/>
          </p:cNvSpPr>
          <p:nvPr/>
        </p:nvSpPr>
        <p:spPr>
          <a:xfrm>
            <a:off x="520711" y="145978"/>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vi-VN" dirty="0">
                <a:solidFill>
                  <a:schemeClr val="accent1">
                    <a:lumMod val="50000"/>
                  </a:schemeClr>
                </a:solidFill>
              </a:rPr>
              <a:t>LLM phối hợp với các công cụ </a:t>
            </a:r>
            <a:endParaRPr lang="en-US" dirty="0">
              <a:solidFill>
                <a:schemeClr val="accent1">
                  <a:lumMod val="50000"/>
                </a:schemeClr>
              </a:solidFill>
            </a:endParaRPr>
          </a:p>
        </p:txBody>
      </p:sp>
      <p:graphicFrame>
        <p:nvGraphicFramePr>
          <p:cNvPr id="12" name="Table 11">
            <a:extLst>
              <a:ext uri="{FF2B5EF4-FFF2-40B4-BE49-F238E27FC236}">
                <a16:creationId xmlns:a16="http://schemas.microsoft.com/office/drawing/2014/main" id="{B154F38A-0E46-96F2-999D-3E0D1301BCFA}"/>
              </a:ext>
            </a:extLst>
          </p:cNvPr>
          <p:cNvGraphicFramePr>
            <a:graphicFrameLocks noGrp="1"/>
          </p:cNvGraphicFramePr>
          <p:nvPr>
            <p:extLst>
              <p:ext uri="{D42A27DB-BD31-4B8C-83A1-F6EECF244321}">
                <p14:modId xmlns:p14="http://schemas.microsoft.com/office/powerpoint/2010/main" val="2207126013"/>
              </p:ext>
            </p:extLst>
          </p:nvPr>
        </p:nvGraphicFramePr>
        <p:xfrm>
          <a:off x="596872" y="668828"/>
          <a:ext cx="8223278" cy="3484072"/>
        </p:xfrm>
        <a:graphic>
          <a:graphicData uri="http://schemas.openxmlformats.org/drawingml/2006/table">
            <a:tbl>
              <a:tblPr firstRow="1" bandRow="1">
                <a:tableStyleId>{9D7B26C5-4107-4FEC-AEDC-1716B250A1EF}</a:tableStyleId>
              </a:tblPr>
              <a:tblGrid>
                <a:gridCol w="4111639">
                  <a:extLst>
                    <a:ext uri="{9D8B030D-6E8A-4147-A177-3AD203B41FA5}">
                      <a16:colId xmlns:a16="http://schemas.microsoft.com/office/drawing/2014/main" val="275164612"/>
                    </a:ext>
                  </a:extLst>
                </a:gridCol>
                <a:gridCol w="4111639">
                  <a:extLst>
                    <a:ext uri="{9D8B030D-6E8A-4147-A177-3AD203B41FA5}">
                      <a16:colId xmlns:a16="http://schemas.microsoft.com/office/drawing/2014/main" val="3620678280"/>
                    </a:ext>
                  </a:extLst>
                </a:gridCol>
              </a:tblGrid>
              <a:tr h="445424">
                <a:tc>
                  <a:txBody>
                    <a:bodyPr/>
                    <a:lstStyle/>
                    <a:p>
                      <a:r>
                        <a:rPr lang="vi-VN" dirty="0"/>
                        <a:t>Chỉ sử dụng LLM </a:t>
                      </a:r>
                      <a:endParaRPr lang="en-US" dirty="0"/>
                    </a:p>
                  </a:txBody>
                  <a:tcPr/>
                </a:tc>
                <a:tc>
                  <a:txBody>
                    <a:bodyPr/>
                    <a:lstStyle/>
                    <a:p>
                      <a:r>
                        <a:rPr lang="vi-VN" dirty="0"/>
                        <a:t>LLM với các công cụ</a:t>
                      </a:r>
                      <a:endParaRPr lang="en-US" dirty="0"/>
                    </a:p>
                  </a:txBody>
                  <a:tcPr/>
                </a:tc>
                <a:extLst>
                  <a:ext uri="{0D108BD9-81ED-4DB2-BD59-A6C34878D82A}">
                    <a16:rowId xmlns:a16="http://schemas.microsoft.com/office/drawing/2014/main" val="743315996"/>
                  </a:ext>
                </a:extLst>
              </a:tr>
              <a:tr h="2160003">
                <a:tc>
                  <a:txBody>
                    <a:bodyPr/>
                    <a:lstStyle/>
                    <a:p>
                      <a:r>
                        <a:rPr lang="vi-VN" b="1" u="sng" dirty="0"/>
                        <a:t>User</a:t>
                      </a:r>
                      <a:r>
                        <a:rPr lang="vi-VN" dirty="0"/>
                        <a:t>: Thời tiết Hà Nội hôm nay thế nào?</a:t>
                      </a:r>
                    </a:p>
                    <a:p>
                      <a:r>
                        <a:rPr lang="vi-VN" b="1" u="sng" dirty="0"/>
                        <a:t>LLM</a:t>
                      </a:r>
                      <a:r>
                        <a:rPr lang="vi-VN" dirty="0"/>
                        <a:t>: “Tôi không có quyền truy cập dữ liệu thời tiết ... Tuy nhiên thời tiết thường nắng nóng hoặc bạn có thể đến website ... Để biết thêm ...”</a:t>
                      </a:r>
                      <a:endParaRPr lang="en-US" dirty="0"/>
                    </a:p>
                  </a:txBody>
                  <a:tcPr/>
                </a:tc>
                <a:tc>
                  <a:txBody>
                    <a:bodyPr/>
                    <a:lstStyle/>
                    <a:p>
                      <a:r>
                        <a:rPr lang="vi-VN" b="1" u="sng" dirty="0"/>
                        <a:t>User</a:t>
                      </a:r>
                      <a:r>
                        <a:rPr lang="vi-VN" dirty="0"/>
                        <a:t>: Thời tiết hôm nay thế nào?</a:t>
                      </a:r>
                    </a:p>
                    <a:p>
                      <a:r>
                        <a:rPr lang="vi-VN" b="1" u="sng" dirty="0"/>
                        <a:t>LLM + tools</a:t>
                      </a:r>
                      <a:r>
                        <a:rPr lang="vi-VN" dirty="0"/>
                        <a:t>: Bạn có thể vui lòng cho tôi biết khu vực bạn đang ở hiện tại không?</a:t>
                      </a:r>
                    </a:p>
                    <a:p>
                      <a:r>
                        <a:rPr lang="vi-VN" dirty="0"/>
                        <a:t>User </a:t>
                      </a:r>
                      <a:r>
                        <a:rPr lang="vi-VN" dirty="0">
                          <a:sym typeface="Wingdings" panose="05000000000000000000" pitchFamily="2" charset="2"/>
                        </a:rPr>
                        <a:t> bổ sung</a:t>
                      </a:r>
                    </a:p>
                    <a:p>
                      <a:r>
                        <a:rPr lang="vi-VN" dirty="0">
                          <a:sym typeface="Wingdings" panose="05000000000000000000" pitchFamily="2" charset="2"/>
                        </a:rPr>
                        <a:t>“Thời tiết hôm nay tại Hà Nội nắng nhẹ, nhiệt độ dao động từ 29 – 32 độ C, độ ẩm 70%. Không có khả năng mưa trong ngày. Thích hợp với các hoạt động ngoài trời”</a:t>
                      </a:r>
                      <a:endParaRPr lang="en-US" dirty="0"/>
                    </a:p>
                  </a:txBody>
                  <a:tcPr/>
                </a:tc>
                <a:extLst>
                  <a:ext uri="{0D108BD9-81ED-4DB2-BD59-A6C34878D82A}">
                    <a16:rowId xmlns:a16="http://schemas.microsoft.com/office/drawing/2014/main" val="2567420781"/>
                  </a:ext>
                </a:extLst>
              </a:tr>
              <a:tr h="878645">
                <a:tc>
                  <a:txBody>
                    <a:bodyPr/>
                    <a:lstStyle/>
                    <a:p>
                      <a:r>
                        <a:rPr lang="vi-VN" dirty="0">
                          <a:sym typeface="Wingdings" panose="05000000000000000000" pitchFamily="2" charset="2"/>
                        </a:rPr>
                        <a:t> Nếu thiếu thông tin thì yêu cầu bổ sung. Câu trả lời chung chung hoặc hướng dẫn cách tra cứu</a:t>
                      </a:r>
                      <a:endParaRPr lang="en-US" dirty="0"/>
                    </a:p>
                  </a:txBody>
                  <a:tcPr/>
                </a:tc>
                <a:tc>
                  <a:txBody>
                    <a:bodyPr/>
                    <a:lstStyle/>
                    <a:p>
                      <a:r>
                        <a:rPr lang="vi-VN" dirty="0">
                          <a:sym typeface="Wingdings" panose="05000000000000000000" pitchFamily="2" charset="2"/>
                        </a:rPr>
                        <a:t> Nếu thiếu thì yêu cầu bổ sung, nếu đủ thì xác định công cụ cần gọi. Gọi API và trả lời chính xác.</a:t>
                      </a:r>
                      <a:endParaRPr lang="en-US" dirty="0"/>
                    </a:p>
                  </a:txBody>
                  <a:tcPr/>
                </a:tc>
                <a:extLst>
                  <a:ext uri="{0D108BD9-81ED-4DB2-BD59-A6C34878D82A}">
                    <a16:rowId xmlns:a16="http://schemas.microsoft.com/office/drawing/2014/main" val="3687398663"/>
                  </a:ext>
                </a:extLst>
              </a:tr>
            </a:tbl>
          </a:graphicData>
        </a:graphic>
      </p:graphicFrame>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ADA04A91-43D0-7EC2-BA14-7E7CFAABEAA2}"/>
                  </a:ext>
                </a:extLst>
              </p14:cNvPr>
              <p14:cNvContentPartPr/>
              <p14:nvPr/>
            </p14:nvContentPartPr>
            <p14:xfrm>
              <a:off x="1701720" y="902880"/>
              <a:ext cx="5548680" cy="2931120"/>
            </p14:xfrm>
          </p:contentPart>
        </mc:Choice>
        <mc:Fallback xmlns="">
          <p:pic>
            <p:nvPicPr>
              <p:cNvPr id="2" name="Ink 1">
                <a:extLst>
                  <a:ext uri="{FF2B5EF4-FFF2-40B4-BE49-F238E27FC236}">
                    <a16:creationId xmlns:a16="http://schemas.microsoft.com/office/drawing/2014/main" id="{ADA04A91-43D0-7EC2-BA14-7E7CFAABEAA2}"/>
                  </a:ext>
                </a:extLst>
              </p:cNvPr>
              <p:cNvPicPr/>
              <p:nvPr/>
            </p:nvPicPr>
            <p:blipFill>
              <a:blip r:embed="rId4"/>
              <a:stretch>
                <a:fillRect/>
              </a:stretch>
            </p:blipFill>
            <p:spPr>
              <a:xfrm>
                <a:off x="1692360" y="893520"/>
                <a:ext cx="5567400" cy="2949840"/>
              </a:xfrm>
              <a:prstGeom prst="rect">
                <a:avLst/>
              </a:prstGeom>
            </p:spPr>
          </p:pic>
        </mc:Fallback>
      </mc:AlternateContent>
    </p:spTree>
    <p:extLst>
      <p:ext uri="{BB962C8B-B14F-4D97-AF65-F5344CB8AC3E}">
        <p14:creationId xmlns:p14="http://schemas.microsoft.com/office/powerpoint/2010/main" val="16365981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92F28235-12C5-522F-B05A-295A93DAD8F4}"/>
              </a:ext>
            </a:extLst>
          </p:cNvPr>
          <p:cNvSpPr txBox="1">
            <a:spLocks/>
          </p:cNvSpPr>
          <p:nvPr/>
        </p:nvSpPr>
        <p:spPr>
          <a:xfrm>
            <a:off x="482611" y="133278"/>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vi-VN" dirty="0">
                <a:solidFill>
                  <a:schemeClr val="accent1">
                    <a:lumMod val="50000"/>
                  </a:schemeClr>
                </a:solidFill>
              </a:rPr>
              <a:t>LLM phối hợp với các công cụ </a:t>
            </a:r>
            <a:endParaRPr lang="en-US" dirty="0">
              <a:solidFill>
                <a:schemeClr val="accent1">
                  <a:lumMod val="50000"/>
                </a:schemeClr>
              </a:solidFill>
            </a:endParaRPr>
          </a:p>
        </p:txBody>
      </p:sp>
      <p:sp>
        <p:nvSpPr>
          <p:cNvPr id="5" name="TextBox 4">
            <a:extLst>
              <a:ext uri="{FF2B5EF4-FFF2-40B4-BE49-F238E27FC236}">
                <a16:creationId xmlns:a16="http://schemas.microsoft.com/office/drawing/2014/main" id="{BF0802C1-3A51-588C-4C60-BA91B3839546}"/>
              </a:ext>
            </a:extLst>
          </p:cNvPr>
          <p:cNvSpPr txBox="1"/>
          <p:nvPr/>
        </p:nvSpPr>
        <p:spPr>
          <a:xfrm>
            <a:off x="833437" y="1478062"/>
            <a:ext cx="7477125" cy="1169551"/>
          </a:xfrm>
          <a:prstGeom prst="rect">
            <a:avLst/>
          </a:prstGeom>
          <a:noFill/>
        </p:spPr>
        <p:txBody>
          <a:bodyPr wrap="square">
            <a:spAutoFit/>
          </a:bodyPr>
          <a:lstStyle/>
          <a:p>
            <a:pPr marL="285750" indent="-285750">
              <a:buFont typeface="Arial" panose="020B0604020202020204" pitchFamily="34" charset="0"/>
              <a:buChar char="•"/>
            </a:pPr>
            <a:r>
              <a:rPr lang="vi-VN" dirty="0"/>
              <a:t>Nếu chỉ có LLM: Không phải Agent </a:t>
            </a:r>
            <a:r>
              <a:rPr lang="vi-VN" dirty="0">
                <a:sym typeface="Wingdings" panose="05000000000000000000" pitchFamily="2" charset="2"/>
              </a:rPr>
              <a:t> Chỉ là hệ thống phản hồi ngôn ngữ thông thường.</a:t>
            </a:r>
          </a:p>
          <a:p>
            <a:endParaRPr lang="vi-VN" dirty="0">
              <a:sym typeface="Wingdings" panose="05000000000000000000" pitchFamily="2" charset="2"/>
            </a:endParaRPr>
          </a:p>
          <a:p>
            <a:pPr marL="285750" indent="-285750">
              <a:buFont typeface="Arial" panose="020B0604020202020204" pitchFamily="34" charset="0"/>
              <a:buChar char="•"/>
            </a:pPr>
            <a:r>
              <a:rPr lang="vi-VN" dirty="0">
                <a:sym typeface="Wingdings" panose="05000000000000000000" pitchFamily="2" charset="2"/>
              </a:rPr>
              <a:t>Nếu có LLM + Tool use: Có thể gọi là một Agent đơn giản, có khả năng hành động.</a:t>
            </a:r>
          </a:p>
          <a:p>
            <a:endParaRPr lang="vi-VN" dirty="0">
              <a:sym typeface="Wingdings" panose="05000000000000000000" pitchFamily="2" charset="2"/>
            </a:endParaRPr>
          </a:p>
          <a:p>
            <a:pPr marL="285750" indent="-285750">
              <a:buFont typeface="Arial" panose="020B0604020202020204" pitchFamily="34" charset="0"/>
              <a:buChar char="•"/>
            </a:pPr>
            <a:r>
              <a:rPr lang="vi-VN" dirty="0">
                <a:sym typeface="Wingdings" panose="05000000000000000000" pitchFamily="2" charset="2"/>
              </a:rPr>
              <a:t>Nếu có thêm </a:t>
            </a:r>
            <a:r>
              <a:rPr lang="vi-VN" u="sng" dirty="0">
                <a:sym typeface="Wingdings" panose="05000000000000000000" pitchFamily="2" charset="2"/>
              </a:rPr>
              <a:t>Planning, memory, phản hồi vòng lặp  AI Agent hoàn chỉnh</a:t>
            </a:r>
            <a:r>
              <a:rPr lang="vi-VN" dirty="0">
                <a:sym typeface="Wingdings" panose="05000000000000000000" pitchFamily="2" charset="2"/>
              </a:rPr>
              <a:t>.</a:t>
            </a:r>
            <a:endParaRPr lang="en-US" dirty="0"/>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35AC5092-0A9C-7C4C-7981-725030CB2571}"/>
                  </a:ext>
                </a:extLst>
              </p14:cNvPr>
              <p14:cNvContentPartPr/>
              <p14:nvPr/>
            </p14:nvContentPartPr>
            <p14:xfrm>
              <a:off x="2071440" y="1769040"/>
              <a:ext cx="5290200" cy="770040"/>
            </p14:xfrm>
          </p:contentPart>
        </mc:Choice>
        <mc:Fallback xmlns="">
          <p:pic>
            <p:nvPicPr>
              <p:cNvPr id="2" name="Ink 1">
                <a:extLst>
                  <a:ext uri="{FF2B5EF4-FFF2-40B4-BE49-F238E27FC236}">
                    <a16:creationId xmlns:a16="http://schemas.microsoft.com/office/drawing/2014/main" id="{35AC5092-0A9C-7C4C-7981-725030CB2571}"/>
                  </a:ext>
                </a:extLst>
              </p:cNvPr>
              <p:cNvPicPr/>
              <p:nvPr/>
            </p:nvPicPr>
            <p:blipFill>
              <a:blip r:embed="rId4"/>
              <a:stretch>
                <a:fillRect/>
              </a:stretch>
            </p:blipFill>
            <p:spPr>
              <a:xfrm>
                <a:off x="2062080" y="1759680"/>
                <a:ext cx="5308920" cy="788760"/>
              </a:xfrm>
              <a:prstGeom prst="rect">
                <a:avLst/>
              </a:prstGeom>
            </p:spPr>
          </p:pic>
        </mc:Fallback>
      </mc:AlternateContent>
    </p:spTree>
    <p:extLst>
      <p:ext uri="{BB962C8B-B14F-4D97-AF65-F5344CB8AC3E}">
        <p14:creationId xmlns:p14="http://schemas.microsoft.com/office/powerpoint/2010/main" val="1271569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473020" y="49537"/>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vi-VN" dirty="0">
                <a:solidFill>
                  <a:schemeClr val="accent1">
                    <a:lumMod val="50000"/>
                  </a:schemeClr>
                </a:solidFill>
              </a:rPr>
              <a:t>AI Agent = LLM + Tools + Memory + ...</a:t>
            </a:r>
            <a:endParaRPr lang="en-US" dirty="0">
              <a:solidFill>
                <a:schemeClr val="accent1">
                  <a:lumMod val="50000"/>
                </a:schemeClr>
              </a:solidFill>
            </a:endParaRPr>
          </a:p>
        </p:txBody>
      </p:sp>
      <p:graphicFrame>
        <p:nvGraphicFramePr>
          <p:cNvPr id="15" name="Google Shape;998;p54">
            <a:extLst>
              <a:ext uri="{FF2B5EF4-FFF2-40B4-BE49-F238E27FC236}">
                <a16:creationId xmlns:a16="http://schemas.microsoft.com/office/drawing/2014/main" id="{EE6E29AE-C9EC-3619-DF67-DC949FDE6D0D}"/>
              </a:ext>
            </a:extLst>
          </p:cNvPr>
          <p:cNvGraphicFramePr/>
          <p:nvPr>
            <p:extLst>
              <p:ext uri="{D42A27DB-BD31-4B8C-83A1-F6EECF244321}">
                <p14:modId xmlns:p14="http://schemas.microsoft.com/office/powerpoint/2010/main" val="1400729272"/>
              </p:ext>
            </p:extLst>
          </p:nvPr>
        </p:nvGraphicFramePr>
        <p:xfrm>
          <a:off x="677500" y="464437"/>
          <a:ext cx="7788999" cy="4569040"/>
        </p:xfrm>
        <a:graphic>
          <a:graphicData uri="http://schemas.openxmlformats.org/drawingml/2006/table">
            <a:tbl>
              <a:tblPr>
                <a:noFill/>
                <a:tableStyleId>{2B04FC89-C7D2-4B08-A21A-1146A7122143}</a:tableStyleId>
              </a:tblPr>
              <a:tblGrid>
                <a:gridCol w="1165949">
                  <a:extLst>
                    <a:ext uri="{9D8B030D-6E8A-4147-A177-3AD203B41FA5}">
                      <a16:colId xmlns:a16="http://schemas.microsoft.com/office/drawing/2014/main" val="20001"/>
                    </a:ext>
                  </a:extLst>
                </a:gridCol>
                <a:gridCol w="6623050">
                  <a:extLst>
                    <a:ext uri="{9D8B030D-6E8A-4147-A177-3AD203B41FA5}">
                      <a16:colId xmlns:a16="http://schemas.microsoft.com/office/drawing/2014/main" val="20002"/>
                    </a:ext>
                  </a:extLst>
                </a:gridCol>
              </a:tblGrid>
              <a:tr h="307800">
                <a:tc>
                  <a:txBody>
                    <a:bodyPr/>
                    <a:lstStyle/>
                    <a:p>
                      <a:pPr algn="ctr"/>
                      <a:r>
                        <a:rPr lang="en-US" b="1" dirty="0">
                          <a:solidFill>
                            <a:schemeClr val="bg2">
                              <a:lumMod val="75000"/>
                            </a:schemeClr>
                          </a:solidFill>
                          <a:latin typeface="Cambria Math" panose="02040503050406030204" pitchFamily="18" charset="0"/>
                          <a:ea typeface="Cambria Math" panose="02040503050406030204" pitchFamily="18" charset="0"/>
                        </a:rPr>
                        <a:t>From</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solidFill>
                      <a:schemeClr val="bg1">
                        <a:lumMod val="75000"/>
                      </a:schemeClr>
                    </a:solidFill>
                  </a:tcPr>
                </a:tc>
                <a:tc>
                  <a:txBody>
                    <a:bodyPr/>
                    <a:lstStyle/>
                    <a:p>
                      <a:pPr algn="ctr"/>
                      <a:r>
                        <a:rPr lang="en-US" b="1" dirty="0">
                          <a:solidFill>
                            <a:schemeClr val="bg2">
                              <a:lumMod val="75000"/>
                            </a:schemeClr>
                          </a:solidFill>
                          <a:latin typeface="Cambria Math" panose="02040503050406030204" pitchFamily="18" charset="0"/>
                          <a:ea typeface="Cambria Math" panose="02040503050406030204" pitchFamily="18" charset="0"/>
                        </a:rPr>
                        <a:t>Message</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bg1">
                        <a:lumMod val="75000"/>
                      </a:schemeClr>
                    </a:solidFill>
                  </a:tcPr>
                </a:tc>
                <a:extLst>
                  <a:ext uri="{0D108BD9-81ED-4DB2-BD59-A6C34878D82A}">
                    <a16:rowId xmlns:a16="http://schemas.microsoft.com/office/drawing/2014/main" val="10000"/>
                  </a:ext>
                </a:extLst>
              </a:tr>
              <a:tr h="349250">
                <a:tc>
                  <a:txBody>
                    <a:bodyPr/>
                    <a:lstStyle/>
                    <a:p>
                      <a:pPr algn="ctr"/>
                      <a:r>
                        <a:rPr lang="en-US" b="0" dirty="0">
                          <a:latin typeface="Cambria Math" panose="02040503050406030204" pitchFamily="18" charset="0"/>
                          <a:ea typeface="Cambria Math" panose="02040503050406030204" pitchFamily="18" charset="0"/>
                        </a:rPr>
                        <a:t>User </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l"/>
                      <a:r>
                        <a:rPr lang="en-US" sz="1300" b="0" dirty="0" err="1">
                          <a:latin typeface="Cambria Math" panose="02040503050406030204" pitchFamily="18" charset="0"/>
                          <a:ea typeface="Cambria Math" panose="02040503050406030204" pitchFamily="18" charset="0"/>
                        </a:rPr>
                        <a:t>Tìm</a:t>
                      </a:r>
                      <a:r>
                        <a:rPr lang="en-US" sz="1300" b="0" dirty="0">
                          <a:latin typeface="Cambria Math" panose="02040503050406030204" pitchFamily="18" charset="0"/>
                          <a:ea typeface="Cambria Math" panose="02040503050406030204" pitchFamily="18" charset="0"/>
                        </a:rPr>
                        <a:t> 3 </a:t>
                      </a:r>
                      <a:r>
                        <a:rPr lang="en-US" sz="1300" b="0" dirty="0" err="1">
                          <a:latin typeface="Cambria Math" panose="02040503050406030204" pitchFamily="18" charset="0"/>
                          <a:ea typeface="Cambria Math" panose="02040503050406030204" pitchFamily="18" charset="0"/>
                        </a:rPr>
                        <a:t>nhà</a:t>
                      </a:r>
                      <a:r>
                        <a:rPr lang="en-US" sz="1300" b="0" dirty="0">
                          <a:latin typeface="Cambria Math" panose="02040503050406030204" pitchFamily="18" charset="0"/>
                          <a:ea typeface="Cambria Math" panose="02040503050406030204" pitchFamily="18" charset="0"/>
                        </a:rPr>
                        <a:t> hang </a:t>
                      </a:r>
                      <a:r>
                        <a:rPr lang="en-US" sz="1300" b="0" dirty="0" err="1">
                          <a:latin typeface="Cambria Math" panose="02040503050406030204" pitchFamily="18" charset="0"/>
                          <a:ea typeface="Cambria Math" panose="02040503050406030204" pitchFamily="18" charset="0"/>
                        </a:rPr>
                        <a:t>Nhật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gần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đây</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đặt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bàn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lúc</a:t>
                      </a:r>
                      <a:r>
                        <a:rPr lang="en-US" sz="1300" b="0" dirty="0">
                          <a:latin typeface="Cambria Math" panose="02040503050406030204" pitchFamily="18" charset="0"/>
                          <a:ea typeface="Cambria Math" panose="02040503050406030204" pitchFamily="18" charset="0"/>
                        </a:rPr>
                        <a:t> 7h </a:t>
                      </a:r>
                      <a:r>
                        <a:rPr lang="en-US" sz="1300" b="0" dirty="0" err="1">
                          <a:latin typeface="Cambria Math" panose="02040503050406030204" pitchFamily="18" charset="0"/>
                          <a:ea typeface="Cambria Math" panose="02040503050406030204" pitchFamily="18" charset="0"/>
                        </a:rPr>
                        <a:t>tối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gửi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xác</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nhận</a:t>
                      </a:r>
                      <a:r>
                        <a:rPr lang="en-US" sz="1300" b="0" dirty="0">
                          <a:latin typeface="Cambria Math" panose="02040503050406030204" pitchFamily="18" charset="0"/>
                          <a:ea typeface="Cambria Math" panose="02040503050406030204" pitchFamily="18" charset="0"/>
                        </a:rPr>
                        <a:t> email.</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30200">
                <a:tc>
                  <a:txBody>
                    <a:bodyPr/>
                    <a:lstStyle/>
                    <a:p>
                      <a:pPr algn="ctr"/>
                      <a:r>
                        <a:rPr lang="en-US" b="0" dirty="0">
                          <a:latin typeface="Cambria Math" panose="02040503050406030204" pitchFamily="18" charset="0"/>
                          <a:ea typeface="Cambria Math" panose="02040503050406030204" pitchFamily="18" charset="0"/>
                        </a:rPr>
                        <a:t>AI Agent</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l"/>
                      <a:r>
                        <a:rPr lang="en-US" sz="1300" b="0" dirty="0" err="1">
                          <a:latin typeface="Cambria Math" panose="02040503050406030204" pitchFamily="18" charset="0"/>
                          <a:ea typeface="Cambria Math" panose="02040503050406030204" pitchFamily="18" charset="0"/>
                        </a:rPr>
                        <a:t>Để</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thực</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hiện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yêu</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cầu</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của</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tôi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cần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biết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vị</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trí</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cụ</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thể</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của</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đang</a:t>
                      </a:r>
                      <a:r>
                        <a:rPr lang="en-US" sz="1300" b="0" dirty="0">
                          <a:latin typeface="Cambria Math" panose="02040503050406030204" pitchFamily="18" charset="0"/>
                          <a:ea typeface="Cambria Math" panose="02040503050406030204" pitchFamily="18" charset="0"/>
                        </a:rPr>
                        <a:t> ở </a:t>
                      </a:r>
                      <a:r>
                        <a:rPr lang="en-US" sz="1300" b="0" dirty="0" err="1">
                          <a:latin typeface="Cambria Math" panose="02040503050406030204" pitchFamily="18" charset="0"/>
                          <a:ea typeface="Cambria Math" panose="02040503050406030204" pitchFamily="18" charset="0"/>
                        </a:rPr>
                        <a:t>đâu</a:t>
                      </a:r>
                      <a:r>
                        <a:rPr lang="en-US" sz="1300" b="0" dirty="0">
                          <a:latin typeface="Cambria Math" panose="02040503050406030204" pitchFamily="18" charset="0"/>
                          <a:ea typeface="Cambria Math" panose="02040503050406030204" pitchFamily="18" charset="0"/>
                        </a:rPr>
                        <a:t>?</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55600">
                <a:tc>
                  <a:txBody>
                    <a:bodyPr/>
                    <a:lstStyle/>
                    <a:p>
                      <a:pPr algn="ctr"/>
                      <a:r>
                        <a:rPr lang="en-US" b="0" dirty="0">
                          <a:latin typeface="Cambria Math" panose="02040503050406030204" pitchFamily="18" charset="0"/>
                          <a:ea typeface="Cambria Math" panose="02040503050406030204" pitchFamily="18" charset="0"/>
                        </a:rPr>
                        <a:t>User</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l"/>
                      <a:r>
                        <a:rPr lang="en-US" sz="1300" b="0" dirty="0" err="1">
                          <a:latin typeface="Cambria Math" panose="02040503050406030204" pitchFamily="18" charset="0"/>
                          <a:ea typeface="Cambria Math" panose="02040503050406030204" pitchFamily="18" charset="0"/>
                        </a:rPr>
                        <a:t>Tôi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đang</a:t>
                      </a:r>
                      <a:r>
                        <a:rPr lang="en-US" sz="1300" b="0" dirty="0">
                          <a:latin typeface="Cambria Math" panose="02040503050406030204" pitchFamily="18" charset="0"/>
                          <a:ea typeface="Cambria Math" panose="02040503050406030204" pitchFamily="18" charset="0"/>
                        </a:rPr>
                        <a:t> ở </a:t>
                      </a:r>
                      <a:r>
                        <a:rPr lang="en-US" sz="1300" b="0" dirty="0" err="1">
                          <a:latin typeface="Cambria Math" panose="02040503050406030204" pitchFamily="18" charset="0"/>
                          <a:ea typeface="Cambria Math" panose="02040503050406030204" pitchFamily="18" charset="0"/>
                        </a:rPr>
                        <a:t>quận</a:t>
                      </a:r>
                      <a:r>
                        <a:rPr lang="en-US" sz="1300" b="0" dirty="0">
                          <a:latin typeface="Cambria Math" panose="02040503050406030204" pitchFamily="18" charset="0"/>
                          <a:ea typeface="Cambria Math" panose="02040503050406030204" pitchFamily="18" charset="0"/>
                        </a:rPr>
                        <a:t> 1, TP.HCM</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505448286"/>
                  </a:ext>
                </a:extLst>
              </a:tr>
              <a:tr h="438150">
                <a:tc>
                  <a:txBody>
                    <a:bodyPr/>
                    <a:lstStyle/>
                    <a:p>
                      <a:pPr algn="ctr"/>
                      <a:r>
                        <a:rPr lang="en-US" b="0" dirty="0">
                          <a:latin typeface="Cambria Math" panose="02040503050406030204" pitchFamily="18" charset="0"/>
                          <a:ea typeface="Cambria Math" panose="02040503050406030204" pitchFamily="18" charset="0"/>
                        </a:rPr>
                        <a:t>AI Agent</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l"/>
                      <a:r>
                        <a:rPr lang="en-US" sz="1300" b="0" dirty="0" err="1">
                          <a:latin typeface="Cambria Math" panose="02040503050406030204" pitchFamily="18" charset="0"/>
                          <a:ea typeface="Cambria Math" panose="02040503050406030204" pitchFamily="18" charset="0"/>
                        </a:rPr>
                        <a:t>Tôi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sẽ</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tìm</a:t>
                      </a:r>
                      <a:r>
                        <a:rPr lang="en-US" sz="1300" b="0" dirty="0">
                          <a:latin typeface="Cambria Math" panose="02040503050406030204" pitchFamily="18" charset="0"/>
                          <a:ea typeface="Cambria Math" panose="02040503050406030204" pitchFamily="18" charset="0"/>
                        </a:rPr>
                        <a:t> 3 </a:t>
                      </a:r>
                      <a:r>
                        <a:rPr lang="en-US" sz="1300" b="0" dirty="0" err="1">
                          <a:latin typeface="Cambria Math" panose="02040503050406030204" pitchFamily="18" charset="0"/>
                          <a:ea typeface="Cambria Math" panose="02040503050406030204" pitchFamily="18" charset="0"/>
                        </a:rPr>
                        <a:t>nhà</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hàng</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Nhật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gần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quận</a:t>
                      </a:r>
                      <a:r>
                        <a:rPr lang="en-US" sz="1300" b="0" dirty="0">
                          <a:latin typeface="Cambria Math" panose="02040503050406030204" pitchFamily="18" charset="0"/>
                          <a:ea typeface="Cambria Math" panose="02040503050406030204" pitchFamily="18" charset="0"/>
                        </a:rPr>
                        <a:t> 1. TP&gt;HCM </a:t>
                      </a:r>
                      <a:r>
                        <a:rPr lang="en-US" sz="1300" b="0" dirty="0" err="1">
                          <a:latin typeface="Cambria Math" panose="02040503050406030204" pitchFamily="18" charset="0"/>
                          <a:ea typeface="Cambria Math" panose="02040503050406030204" pitchFamily="18" charset="0"/>
                        </a:rPr>
                        <a:t>và</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sẽ</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đặt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bàn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cho</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lúc</a:t>
                      </a:r>
                      <a:r>
                        <a:rPr lang="en-US" sz="1300" b="0" dirty="0">
                          <a:latin typeface="Cambria Math" panose="02040503050406030204" pitchFamily="18" charset="0"/>
                          <a:ea typeface="Cambria Math" panose="02040503050406030204" pitchFamily="18" charset="0"/>
                        </a:rPr>
                        <a:t> 7h </a:t>
                      </a:r>
                      <a:r>
                        <a:rPr lang="en-US" sz="1300" b="0" dirty="0" err="1">
                          <a:latin typeface="Cambria Math" panose="02040503050406030204" pitchFamily="18" charset="0"/>
                          <a:ea typeface="Cambria Math" panose="02040503050406030204" pitchFamily="18" charset="0"/>
                        </a:rPr>
                        <a:t>tối</a:t>
                      </a:r>
                      <a:r>
                        <a:rPr lang="en-US" sz="1300" b="0" dirty="0">
                          <a:latin typeface="Cambria Math" panose="02040503050406030204" pitchFamily="18" charset="0"/>
                          <a:ea typeface="Cambria Math" panose="02040503050406030204" pitchFamily="18" charset="0"/>
                        </a:rPr>
                        <a:t>.</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204342290"/>
                  </a:ext>
                </a:extLst>
              </a:tr>
              <a:tr h="425450">
                <a:tc>
                  <a:txBody>
                    <a:bodyPr/>
                    <a:lstStyle/>
                    <a:p>
                      <a:pPr algn="ctr"/>
                      <a:r>
                        <a:rPr lang="en-US" b="0" dirty="0">
                          <a:latin typeface="Cambria Math" panose="02040503050406030204" pitchFamily="18" charset="0"/>
                          <a:ea typeface="Cambria Math" panose="02040503050406030204" pitchFamily="18" charset="0"/>
                        </a:rPr>
                        <a:t>AI Agent</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l"/>
                      <a:r>
                        <a:rPr lang="en-US" sz="1300" b="0" dirty="0" err="1">
                          <a:latin typeface="Cambria Math" panose="02040503050406030204" pitchFamily="18" charset="0"/>
                          <a:ea typeface="Cambria Math" panose="02040503050406030204" pitchFamily="18" charset="0"/>
                        </a:rPr>
                        <a:t>Đây</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là</a:t>
                      </a:r>
                      <a:r>
                        <a:rPr lang="en-US" sz="1300" b="0" dirty="0">
                          <a:latin typeface="Cambria Math" panose="02040503050406030204" pitchFamily="18" charset="0"/>
                          <a:ea typeface="Cambria Math" panose="02040503050406030204" pitchFamily="18" charset="0"/>
                        </a:rPr>
                        <a:t> 3 </a:t>
                      </a:r>
                      <a:r>
                        <a:rPr lang="en-US" sz="1300" b="0" dirty="0" err="1">
                          <a:latin typeface="Cambria Math" panose="02040503050406030204" pitchFamily="18" charset="0"/>
                          <a:ea typeface="Cambria Math" panose="02040503050406030204" pitchFamily="18" charset="0"/>
                        </a:rPr>
                        <a:t>nhà</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hàng</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Nhật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gần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1. Sushi Hokkaido Sachi – 123 Lê Lai, </a:t>
                      </a:r>
                      <a:r>
                        <a:rPr lang="en-US" sz="1300" b="0" dirty="0" err="1">
                          <a:latin typeface="Cambria Math" panose="02040503050406030204" pitchFamily="18" charset="0"/>
                          <a:ea typeface="Cambria Math" panose="02040503050406030204" pitchFamily="18" charset="0"/>
                        </a:rPr>
                        <a:t>Quận</a:t>
                      </a:r>
                      <a:r>
                        <a:rPr lang="en-US" sz="1300" b="0" dirty="0">
                          <a:latin typeface="Cambria Math" panose="02040503050406030204" pitchFamily="18" charset="0"/>
                          <a:ea typeface="Cambria Math" panose="02040503050406030204" pitchFamily="18" charset="0"/>
                        </a:rPr>
                        <a:t>; 2. Sushi Bar – 456 </a:t>
                      </a:r>
                      <a:r>
                        <a:rPr lang="en-US" sz="1300" b="0" dirty="0" err="1">
                          <a:latin typeface="Cambria Math" panose="02040503050406030204" pitchFamily="18" charset="0"/>
                          <a:ea typeface="Cambria Math" panose="02040503050406030204" pitchFamily="18" charset="0"/>
                        </a:rPr>
                        <a:t>Nguyễn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Huệ</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Quận</a:t>
                      </a:r>
                      <a:r>
                        <a:rPr lang="en-US" sz="1300" b="0" dirty="0">
                          <a:latin typeface="Cambria Math" panose="02040503050406030204" pitchFamily="18" charset="0"/>
                          <a:ea typeface="Cambria Math" panose="02040503050406030204" pitchFamily="18" charset="0"/>
                        </a:rPr>
                        <a:t> 1; 3.Yukimura Japanese Restaurant – 789 Lê </a:t>
                      </a:r>
                      <a:r>
                        <a:rPr lang="en-US" sz="1300" b="0" dirty="0" err="1">
                          <a:latin typeface="Cambria Math" panose="02040503050406030204" pitchFamily="18" charset="0"/>
                          <a:ea typeface="Cambria Math" panose="02040503050406030204" pitchFamily="18" charset="0"/>
                        </a:rPr>
                        <a:t>Thánh</a:t>
                      </a:r>
                      <a:r>
                        <a:rPr lang="en-US" sz="1300" b="0" dirty="0">
                          <a:latin typeface="Cambria Math" panose="02040503050406030204" pitchFamily="18" charset="0"/>
                          <a:ea typeface="Cambria Math" panose="02040503050406030204" pitchFamily="18" charset="0"/>
                        </a:rPr>
                        <a:t> Tôn, </a:t>
                      </a:r>
                      <a:r>
                        <a:rPr lang="en-US" sz="1300" b="0" dirty="0" err="1">
                          <a:latin typeface="Cambria Math" panose="02040503050406030204" pitchFamily="18" charset="0"/>
                          <a:ea typeface="Cambria Math" panose="02040503050406030204" pitchFamily="18" charset="0"/>
                        </a:rPr>
                        <a:t>Quận</a:t>
                      </a:r>
                      <a:r>
                        <a:rPr lang="en-US" sz="1300" b="0" dirty="0">
                          <a:latin typeface="Cambria Math" panose="02040503050406030204" pitchFamily="18" charset="0"/>
                          <a:ea typeface="Cambria Math" panose="02040503050406030204" pitchFamily="18" charset="0"/>
                        </a:rPr>
                        <a:t> 1.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có</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muốn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tôi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đặt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bàn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không</a:t>
                      </a:r>
                      <a:endParaRPr lang="en-US" sz="1300"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3689119000"/>
                  </a:ext>
                </a:extLst>
              </a:tr>
              <a:tr h="368300">
                <a:tc>
                  <a:txBody>
                    <a:bodyPr/>
                    <a:lstStyle/>
                    <a:p>
                      <a:pPr algn="ctr"/>
                      <a:r>
                        <a:rPr lang="en-US" b="0" dirty="0">
                          <a:latin typeface="Cambria Math" panose="02040503050406030204" pitchFamily="18" charset="0"/>
                          <a:ea typeface="Cambria Math" panose="02040503050406030204" pitchFamily="18" charset="0"/>
                        </a:rPr>
                        <a:t>User</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l"/>
                      <a:r>
                        <a:rPr lang="en-US" sz="1300" b="0" dirty="0" err="1">
                          <a:latin typeface="Cambria Math" panose="02040503050406030204" pitchFamily="18" charset="0"/>
                          <a:ea typeface="Cambria Math" panose="02040503050406030204" pitchFamily="18" charset="0"/>
                        </a:rPr>
                        <a:t>Đặt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bàn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tại</a:t>
                      </a:r>
                      <a:r>
                        <a:rPr lang="en-US" sz="1300" b="0" dirty="0">
                          <a:latin typeface="Cambria Math" panose="02040503050406030204" pitchFamily="18" charset="0"/>
                          <a:ea typeface="Cambria Math" panose="02040503050406030204" pitchFamily="18" charset="0"/>
                        </a:rPr>
                        <a:t> Sushi Bar </a:t>
                      </a:r>
                      <a:r>
                        <a:rPr lang="en-US" sz="1300" b="0" dirty="0" err="1">
                          <a:latin typeface="Cambria Math" panose="02040503050406030204" pitchFamily="18" charset="0"/>
                          <a:ea typeface="Cambria Math" panose="02040503050406030204" pitchFamily="18" charset="0"/>
                        </a:rPr>
                        <a:t>lúc</a:t>
                      </a:r>
                      <a:r>
                        <a:rPr lang="en-US" sz="1300" b="0" dirty="0">
                          <a:latin typeface="Cambria Math" panose="02040503050406030204" pitchFamily="18" charset="0"/>
                          <a:ea typeface="Cambria Math" panose="02040503050406030204" pitchFamily="18" charset="0"/>
                        </a:rPr>
                        <a:t> 7h </a:t>
                      </a:r>
                      <a:r>
                        <a:rPr lang="en-US" sz="1300" b="0" dirty="0" err="1">
                          <a:latin typeface="Cambria Math" panose="02040503050406030204" pitchFamily="18" charset="0"/>
                          <a:ea typeface="Cambria Math" panose="02040503050406030204" pitchFamily="18" charset="0"/>
                        </a:rPr>
                        <a:t>tối</a:t>
                      </a:r>
                      <a:endParaRPr lang="en-US" sz="1300"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791018577"/>
                  </a:ext>
                </a:extLst>
              </a:tr>
              <a:tr h="349250">
                <a:tc>
                  <a:txBody>
                    <a:bodyPr/>
                    <a:lstStyle/>
                    <a:p>
                      <a:pPr algn="ctr"/>
                      <a:r>
                        <a:rPr lang="en-US" b="0" dirty="0">
                          <a:latin typeface="Cambria Math" panose="02040503050406030204" pitchFamily="18" charset="0"/>
                          <a:ea typeface="Cambria Math" panose="02040503050406030204" pitchFamily="18" charset="0"/>
                        </a:rPr>
                        <a:t>AI Agent</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l"/>
                      <a:r>
                        <a:rPr lang="en-US" sz="1300" b="0" dirty="0" err="1">
                          <a:latin typeface="Cambria Math" panose="02040503050406030204" pitchFamily="18" charset="0"/>
                          <a:ea typeface="Cambria Math" panose="02040503050406030204" pitchFamily="18" charset="0"/>
                        </a:rPr>
                        <a:t>Để</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xác</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nhận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tôi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sẽ</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đặt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bàn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cho</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tại</a:t>
                      </a:r>
                      <a:r>
                        <a:rPr lang="en-US" sz="1300" b="0" dirty="0">
                          <a:latin typeface="Cambria Math" panose="02040503050406030204" pitchFamily="18" charset="0"/>
                          <a:ea typeface="Cambria Math" panose="02040503050406030204" pitchFamily="18" charset="0"/>
                        </a:rPr>
                        <a:t> Sushi Bar </a:t>
                      </a:r>
                      <a:r>
                        <a:rPr lang="en-US" sz="1300" b="0" dirty="0" err="1">
                          <a:latin typeface="Cambria Math" panose="02040503050406030204" pitchFamily="18" charset="0"/>
                          <a:ea typeface="Cambria Math" panose="02040503050406030204" pitchFamily="18" charset="0"/>
                        </a:rPr>
                        <a:t>lúc</a:t>
                      </a:r>
                      <a:r>
                        <a:rPr lang="en-US" sz="1300" b="0" dirty="0">
                          <a:latin typeface="Cambria Math" panose="02040503050406030204" pitchFamily="18" charset="0"/>
                          <a:ea typeface="Cambria Math" panose="02040503050406030204" pitchFamily="18" charset="0"/>
                        </a:rPr>
                        <a:t> 7h </a:t>
                      </a:r>
                      <a:r>
                        <a:rPr lang="en-US" sz="1300" b="0" dirty="0" err="1">
                          <a:latin typeface="Cambria Math" panose="02040503050406030204" pitchFamily="18" charset="0"/>
                          <a:ea typeface="Cambria Math" panose="02040503050406030204" pitchFamily="18" charset="0"/>
                        </a:rPr>
                        <a:t>tối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vui</a:t>
                      </a:r>
                      <a:r>
                        <a:rPr lang="en-US" sz="1300" b="0" dirty="0">
                          <a:latin typeface="Cambria Math" panose="02040503050406030204" pitchFamily="18" charset="0"/>
                          <a:ea typeface="Cambria Math" panose="02040503050406030204" pitchFamily="18" charset="0"/>
                        </a:rPr>
                        <a:t> long </a:t>
                      </a:r>
                      <a:r>
                        <a:rPr lang="en-US" sz="1300" b="0" dirty="0" err="1">
                          <a:latin typeface="Cambria Math" panose="02040503050406030204" pitchFamily="18" charset="0"/>
                          <a:ea typeface="Cambria Math" panose="02040503050406030204" pitchFamily="18" charset="0"/>
                        </a:rPr>
                        <a:t>cung</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cấp</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địa</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chỉ</a:t>
                      </a:r>
                      <a:r>
                        <a:rPr lang="en-US" sz="1300" b="0" dirty="0">
                          <a:latin typeface="Cambria Math" panose="02040503050406030204" pitchFamily="18" charset="0"/>
                          <a:ea typeface="Cambria Math" panose="02040503050406030204" pitchFamily="18" charset="0"/>
                        </a:rPr>
                        <a:t> email </a:t>
                      </a:r>
                      <a:r>
                        <a:rPr lang="en-US" sz="1300" b="0" dirty="0" err="1">
                          <a:latin typeface="Cambria Math" panose="02040503050406030204" pitchFamily="18" charset="0"/>
                          <a:ea typeface="Cambria Math" panose="02040503050406030204" pitchFamily="18" charset="0"/>
                        </a:rPr>
                        <a:t>để</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tôi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gửi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xác</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nhận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cho</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543321080"/>
                  </a:ext>
                </a:extLst>
              </a:tr>
              <a:tr h="361950">
                <a:tc>
                  <a:txBody>
                    <a:bodyPr/>
                    <a:lstStyle/>
                    <a:p>
                      <a:pPr algn="ctr"/>
                      <a:r>
                        <a:rPr lang="en-US" b="0" dirty="0">
                          <a:latin typeface="Cambria Math" panose="02040503050406030204" pitchFamily="18" charset="0"/>
                          <a:ea typeface="Cambria Math" panose="02040503050406030204" pitchFamily="18" charset="0"/>
                        </a:rPr>
                        <a:t>User </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l"/>
                      <a:r>
                        <a:rPr lang="en-US" sz="1300" b="0" dirty="0">
                          <a:latin typeface="Cambria Math" panose="02040503050406030204" pitchFamily="18" charset="0"/>
                          <a:ea typeface="Cambria Math" panose="02040503050406030204" pitchFamily="18" charset="0"/>
                        </a:rPr>
                        <a:t>Email </a:t>
                      </a:r>
                      <a:r>
                        <a:rPr lang="en-US" sz="1300" b="0" dirty="0" err="1">
                          <a:latin typeface="Cambria Math" panose="02040503050406030204" pitchFamily="18" charset="0"/>
                          <a:ea typeface="Cambria Math" panose="02040503050406030204" pitchFamily="18" charset="0"/>
                        </a:rPr>
                        <a:t>của</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tôi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là</a:t>
                      </a:r>
                      <a:r>
                        <a:rPr lang="en-US" sz="1300" b="0" dirty="0">
                          <a:latin typeface="Cambria Math" panose="02040503050406030204" pitchFamily="18" charset="0"/>
                          <a:ea typeface="Cambria Math" panose="02040503050406030204" pitchFamily="18" charset="0"/>
                        </a:rPr>
                        <a:t>: </a:t>
                      </a:r>
                      <a:r>
                        <a:rPr lang="en-US" sz="1300" b="0" dirty="0">
                          <a:latin typeface="Cambria Math" panose="02040503050406030204" pitchFamily="18" charset="0"/>
                          <a:ea typeface="Cambria Math" panose="02040503050406030204" pitchFamily="18" charset="0"/>
                          <a:hlinkClick r:id="rId3"/>
                        </a:rPr>
                        <a:t>user@gmail.com</a:t>
                      </a:r>
                      <a:endParaRPr lang="en-US" sz="1300"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780620360"/>
                  </a:ext>
                </a:extLst>
              </a:tr>
              <a:tr h="342900">
                <a:tc>
                  <a:txBody>
                    <a:bodyPr/>
                    <a:lstStyle/>
                    <a:p>
                      <a:pPr algn="ctr"/>
                      <a:r>
                        <a:rPr lang="en-US" b="0" dirty="0">
                          <a:latin typeface="Cambria Math" panose="02040503050406030204" pitchFamily="18" charset="0"/>
                          <a:ea typeface="Cambria Math" panose="02040503050406030204" pitchFamily="18" charset="0"/>
                        </a:rPr>
                        <a:t>AI Agent</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l"/>
                      <a:r>
                        <a:rPr lang="en-US" sz="1300" b="0" dirty="0" err="1">
                          <a:latin typeface="Cambria Math" panose="02040503050406030204" pitchFamily="18" charset="0"/>
                          <a:ea typeface="Cambria Math" panose="02040503050406030204" pitchFamily="18" charset="0"/>
                        </a:rPr>
                        <a:t>Cảm</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Tôi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đã</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đặt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bàn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tại</a:t>
                      </a:r>
                      <a:r>
                        <a:rPr lang="en-US" sz="1300" b="0" dirty="0">
                          <a:latin typeface="Cambria Math" panose="02040503050406030204" pitchFamily="18" charset="0"/>
                          <a:ea typeface="Cambria Math" panose="02040503050406030204" pitchFamily="18" charset="0"/>
                        </a:rPr>
                        <a:t> Sushi Bar </a:t>
                      </a:r>
                      <a:r>
                        <a:rPr lang="en-US" sz="1300" b="0" dirty="0" err="1">
                          <a:latin typeface="Cambria Math" panose="02040503050406030204" pitchFamily="18" charset="0"/>
                          <a:ea typeface="Cambria Math" panose="02040503050406030204" pitchFamily="18" charset="0"/>
                        </a:rPr>
                        <a:t>cho</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lúc</a:t>
                      </a:r>
                      <a:r>
                        <a:rPr lang="en-US" sz="1300" b="0" dirty="0">
                          <a:latin typeface="Cambria Math" panose="02040503050406030204" pitchFamily="18" charset="0"/>
                          <a:ea typeface="Cambria Math" panose="02040503050406030204" pitchFamily="18" charset="0"/>
                        </a:rPr>
                        <a:t> 7h </a:t>
                      </a:r>
                      <a:r>
                        <a:rPr lang="en-US" sz="1300" b="0" dirty="0" err="1">
                          <a:latin typeface="Cambria Math" panose="02040503050406030204" pitchFamily="18" charset="0"/>
                          <a:ea typeface="Cambria Math" panose="02040503050406030204" pitchFamily="18" charset="0"/>
                        </a:rPr>
                        <a:t>tối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Một</a:t>
                      </a:r>
                      <a:r>
                        <a:rPr lang="en-US" sz="1300" b="0" dirty="0">
                          <a:latin typeface="Cambria Math" panose="02040503050406030204" pitchFamily="18" charset="0"/>
                          <a:ea typeface="Cambria Math" panose="02040503050406030204" pitchFamily="18" charset="0"/>
                        </a:rPr>
                        <a:t> email </a:t>
                      </a:r>
                      <a:r>
                        <a:rPr lang="en-US" sz="1300" b="0" dirty="0" err="1">
                          <a:latin typeface="Cambria Math" panose="02040503050406030204" pitchFamily="18" charset="0"/>
                          <a:ea typeface="Cambria Math" panose="02040503050406030204" pitchFamily="18" charset="0"/>
                        </a:rPr>
                        <a:t>xác</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nhận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sẽ</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được</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gửi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ngay</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sau</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đây</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đến</a:t>
                      </a:r>
                      <a:r>
                        <a:rPr lang="en-US" sz="1300" b="0" dirty="0">
                          <a:latin typeface="Cambria Math" panose="02040503050406030204" pitchFamily="18" charset="0"/>
                          <a:ea typeface="Cambria Math" panose="02040503050406030204" pitchFamily="18" charset="0"/>
                        </a:rPr>
                        <a:t> </a:t>
                      </a:r>
                      <a:r>
                        <a:rPr lang="en-US" sz="1300" b="0" dirty="0">
                          <a:latin typeface="Cambria Math" panose="02040503050406030204" pitchFamily="18" charset="0"/>
                          <a:ea typeface="Cambria Math" panose="02040503050406030204" pitchFamily="18" charset="0"/>
                          <a:hlinkClick r:id="rId3"/>
                        </a:rPr>
                        <a:t>user@gmail.com</a:t>
                      </a:r>
                      <a:endParaRPr lang="en-US" sz="1300"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2345117422"/>
                  </a:ext>
                </a:extLst>
              </a:tr>
              <a:tr h="396630">
                <a:tc>
                  <a:txBody>
                    <a:bodyPr/>
                    <a:lstStyle/>
                    <a:p>
                      <a:pPr algn="ctr"/>
                      <a:r>
                        <a:rPr lang="en-US" b="0" dirty="0">
                          <a:latin typeface="Cambria Math" panose="02040503050406030204" pitchFamily="18" charset="0"/>
                          <a:ea typeface="Cambria Math" panose="02040503050406030204" pitchFamily="18" charset="0"/>
                        </a:rPr>
                        <a:t>AI Agent</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l"/>
                      <a:r>
                        <a:rPr lang="en-US" sz="1300" b="0" dirty="0" err="1">
                          <a:latin typeface="Cambria Math" panose="02040503050406030204" pitchFamily="18" charset="0"/>
                          <a:ea typeface="Cambria Math" panose="02040503050406030204" pitchFamily="18" charset="0"/>
                        </a:rPr>
                        <a:t>Xác</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nhận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đặt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bàn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đã</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được</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gửi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đến</a:t>
                      </a:r>
                      <a:r>
                        <a:rPr lang="en-US" sz="1300" b="0" dirty="0">
                          <a:latin typeface="Cambria Math" panose="02040503050406030204" pitchFamily="18" charset="0"/>
                          <a:ea typeface="Cambria Math" panose="02040503050406030204" pitchFamily="18" charset="0"/>
                        </a:rPr>
                        <a:t> email </a:t>
                      </a:r>
                      <a:r>
                        <a:rPr lang="en-US" sz="1300" b="0" dirty="0" err="1">
                          <a:latin typeface="Cambria Math" panose="02040503050406030204" pitchFamily="18" charset="0"/>
                          <a:ea typeface="Cambria Math" panose="02040503050406030204" pitchFamily="18" charset="0"/>
                        </a:rPr>
                        <a:t>của</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Chúc</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bạn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có</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một</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bữa</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tối</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ngon</a:t>
                      </a:r>
                      <a:r>
                        <a:rPr lang="en-US" sz="1300" b="0" dirty="0">
                          <a:latin typeface="Cambria Math" panose="02040503050406030204" pitchFamily="18" charset="0"/>
                          <a:ea typeface="Cambria Math" panose="02040503050406030204" pitchFamily="18" charset="0"/>
                        </a:rPr>
                        <a:t> </a:t>
                      </a:r>
                      <a:r>
                        <a:rPr lang="en-US" sz="1300" b="0" dirty="0" err="1">
                          <a:latin typeface="Cambria Math" panose="02040503050406030204" pitchFamily="18" charset="0"/>
                          <a:ea typeface="Cambria Math" panose="02040503050406030204" pitchFamily="18" charset="0"/>
                        </a:rPr>
                        <a:t>miệng</a:t>
                      </a:r>
                      <a:r>
                        <a:rPr lang="en-US" sz="1300" b="0" dirty="0">
                          <a:latin typeface="Cambria Math" panose="02040503050406030204" pitchFamily="18" charset="0"/>
                          <a:ea typeface="Cambria Math" panose="02040503050406030204" pitchFamily="18" charset="0"/>
                        </a:rPr>
                        <a:t>!</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3998381681"/>
                  </a:ext>
                </a:extLst>
              </a:tr>
            </a:tbl>
          </a:graphicData>
        </a:graphic>
      </p:graphicFrame>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02545733-6EC3-3C79-B266-1920C9F887BB}"/>
                  </a:ext>
                </a:extLst>
              </p14:cNvPr>
              <p14:cNvContentPartPr/>
              <p14:nvPr/>
            </p14:nvContentPartPr>
            <p14:xfrm>
              <a:off x="3935880" y="836280"/>
              <a:ext cx="2937240" cy="3353040"/>
            </p14:xfrm>
          </p:contentPart>
        </mc:Choice>
        <mc:Fallback xmlns="">
          <p:pic>
            <p:nvPicPr>
              <p:cNvPr id="2" name="Ink 1">
                <a:extLst>
                  <a:ext uri="{FF2B5EF4-FFF2-40B4-BE49-F238E27FC236}">
                    <a16:creationId xmlns:a16="http://schemas.microsoft.com/office/drawing/2014/main" id="{02545733-6EC3-3C79-B266-1920C9F887BB}"/>
                  </a:ext>
                </a:extLst>
              </p:cNvPr>
              <p:cNvPicPr/>
              <p:nvPr/>
            </p:nvPicPr>
            <p:blipFill>
              <a:blip r:embed="rId5"/>
              <a:stretch>
                <a:fillRect/>
              </a:stretch>
            </p:blipFill>
            <p:spPr>
              <a:xfrm>
                <a:off x="3926520" y="826920"/>
                <a:ext cx="2955960" cy="3371760"/>
              </a:xfrm>
              <a:prstGeom prst="rect">
                <a:avLst/>
              </a:prstGeom>
            </p:spPr>
          </p:pic>
        </mc:Fallback>
      </mc:AlternateContent>
    </p:spTree>
    <p:extLst>
      <p:ext uri="{BB962C8B-B14F-4D97-AF65-F5344CB8AC3E}">
        <p14:creationId xmlns:p14="http://schemas.microsoft.com/office/powerpoint/2010/main" val="21043863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92F28235-12C5-522F-B05A-295A93DAD8F4}"/>
              </a:ext>
            </a:extLst>
          </p:cNvPr>
          <p:cNvSpPr txBox="1">
            <a:spLocks/>
          </p:cNvSpPr>
          <p:nvPr/>
        </p:nvSpPr>
        <p:spPr>
          <a:xfrm>
            <a:off x="501661" y="155112"/>
            <a:ext cx="8140678"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pPr algn="ctr"/>
            <a:r>
              <a:rPr lang="en-US" dirty="0">
                <a:solidFill>
                  <a:schemeClr val="accent1">
                    <a:lumMod val="50000"/>
                  </a:schemeClr>
                </a:solidFill>
              </a:rPr>
              <a:t>AI Agent vs Agentic AI</a:t>
            </a:r>
          </a:p>
        </p:txBody>
      </p:sp>
      <p:sp>
        <p:nvSpPr>
          <p:cNvPr id="5" name="TextBox 4">
            <a:extLst>
              <a:ext uri="{FF2B5EF4-FFF2-40B4-BE49-F238E27FC236}">
                <a16:creationId xmlns:a16="http://schemas.microsoft.com/office/drawing/2014/main" id="{BF0802C1-3A51-588C-4C60-BA91B3839546}"/>
              </a:ext>
            </a:extLst>
          </p:cNvPr>
          <p:cNvSpPr txBox="1"/>
          <p:nvPr/>
        </p:nvSpPr>
        <p:spPr>
          <a:xfrm>
            <a:off x="619125" y="570012"/>
            <a:ext cx="8023214" cy="738664"/>
          </a:xfrm>
          <a:prstGeom prst="rect">
            <a:avLst/>
          </a:prstGeom>
          <a:noFill/>
        </p:spPr>
        <p:txBody>
          <a:bodyPr wrap="square">
            <a:spAutoFit/>
          </a:bodyPr>
          <a:lstStyle/>
          <a:p>
            <a:r>
              <a:rPr lang="en-US" dirty="0"/>
              <a:t>Agentic AI ~ </a:t>
            </a:r>
            <a:r>
              <a:rPr lang="en-US" dirty="0" err="1"/>
              <a:t>đề</a:t>
            </a:r>
            <a:r>
              <a:rPr lang="en-US" dirty="0"/>
              <a:t> </a:t>
            </a:r>
            <a:r>
              <a:rPr lang="en-US" dirty="0" err="1"/>
              <a:t>cao</a:t>
            </a:r>
            <a:r>
              <a:rPr lang="en-US" dirty="0"/>
              <a:t> </a:t>
            </a:r>
            <a:r>
              <a:rPr lang="en-US" dirty="0" err="1"/>
              <a:t>tính</a:t>
            </a:r>
            <a:r>
              <a:rPr lang="en-US" dirty="0"/>
              <a:t> </a:t>
            </a:r>
            <a:r>
              <a:rPr lang="en-US" dirty="0" err="1"/>
              <a:t>tự</a:t>
            </a:r>
            <a:r>
              <a:rPr lang="en-US" dirty="0"/>
              <a:t> </a:t>
            </a:r>
            <a:r>
              <a:rPr lang="en-US" dirty="0" err="1"/>
              <a:t>chủ</a:t>
            </a:r>
            <a:r>
              <a:rPr lang="en-US" dirty="0"/>
              <a:t> </a:t>
            </a:r>
            <a:r>
              <a:rPr lang="en-US" dirty="0" err="1"/>
              <a:t>của</a:t>
            </a:r>
            <a:r>
              <a:rPr lang="en-US" dirty="0"/>
              <a:t> </a:t>
            </a:r>
            <a:r>
              <a:rPr lang="en-US" dirty="0" err="1"/>
              <a:t>các</a:t>
            </a:r>
            <a:r>
              <a:rPr lang="en-US" dirty="0"/>
              <a:t> AI Agent. </a:t>
            </a:r>
            <a:r>
              <a:rPr lang="en-US" dirty="0" err="1"/>
              <a:t>Thực</a:t>
            </a:r>
            <a:r>
              <a:rPr lang="en-US" dirty="0"/>
              <a:t> </a:t>
            </a:r>
            <a:r>
              <a:rPr lang="en-US" dirty="0" err="1"/>
              <a:t>hiện</a:t>
            </a:r>
            <a:r>
              <a:rPr lang="en-US" dirty="0"/>
              <a:t> </a:t>
            </a:r>
            <a:r>
              <a:rPr lang="en-US" dirty="0" err="1"/>
              <a:t>các</a:t>
            </a:r>
            <a:r>
              <a:rPr lang="en-US" dirty="0"/>
              <a:t> </a:t>
            </a:r>
            <a:r>
              <a:rPr lang="en-US" dirty="0" err="1"/>
              <a:t>nhiệm</a:t>
            </a:r>
            <a:r>
              <a:rPr lang="en-US" dirty="0"/>
              <a:t> </a:t>
            </a:r>
            <a:r>
              <a:rPr lang="en-US" dirty="0" err="1"/>
              <a:t>vụ</a:t>
            </a:r>
            <a:r>
              <a:rPr lang="en-US" dirty="0"/>
              <a:t> </a:t>
            </a:r>
            <a:r>
              <a:rPr lang="en-US" dirty="0" err="1"/>
              <a:t>phức</a:t>
            </a:r>
            <a:r>
              <a:rPr lang="en-US" dirty="0"/>
              <a:t> </a:t>
            </a:r>
            <a:r>
              <a:rPr lang="en-US" dirty="0" err="1"/>
              <a:t>tạp</a:t>
            </a:r>
            <a:r>
              <a:rPr lang="en-US" dirty="0"/>
              <a:t>, </a:t>
            </a:r>
            <a:r>
              <a:rPr lang="en-US" dirty="0" err="1"/>
              <a:t>tự</a:t>
            </a:r>
            <a:r>
              <a:rPr lang="en-US" dirty="0"/>
              <a:t> </a:t>
            </a:r>
            <a:r>
              <a:rPr lang="en-US" dirty="0" err="1"/>
              <a:t>suy</a:t>
            </a:r>
            <a:r>
              <a:rPr lang="en-US" dirty="0"/>
              <a:t> </a:t>
            </a:r>
            <a:r>
              <a:rPr lang="en-US" dirty="0" err="1"/>
              <a:t>nghĩ</a:t>
            </a:r>
            <a:r>
              <a:rPr lang="en-US" dirty="0"/>
              <a:t> </a:t>
            </a:r>
            <a:r>
              <a:rPr lang="en-US" dirty="0" err="1"/>
              <a:t>và</a:t>
            </a:r>
            <a:r>
              <a:rPr lang="en-US" dirty="0"/>
              <a:t> </a:t>
            </a:r>
            <a:r>
              <a:rPr lang="en-US" dirty="0" err="1"/>
              <a:t>đưa</a:t>
            </a:r>
            <a:r>
              <a:rPr lang="en-US" dirty="0"/>
              <a:t> </a:t>
            </a:r>
            <a:r>
              <a:rPr lang="en-US" dirty="0" err="1"/>
              <a:t>quyết</a:t>
            </a:r>
            <a:r>
              <a:rPr lang="en-US" dirty="0"/>
              <a:t> </a:t>
            </a:r>
            <a:r>
              <a:rPr lang="en-US" dirty="0" err="1"/>
              <a:t>định</a:t>
            </a:r>
            <a:r>
              <a:rPr lang="en-US" dirty="0"/>
              <a:t> </a:t>
            </a:r>
            <a:r>
              <a:rPr lang="en-US" dirty="0" err="1"/>
              <a:t>sử</a:t>
            </a:r>
            <a:r>
              <a:rPr lang="en-US" dirty="0"/>
              <a:t> </a:t>
            </a:r>
            <a:r>
              <a:rPr lang="en-US" dirty="0" err="1"/>
              <a:t>dụng</a:t>
            </a:r>
            <a:r>
              <a:rPr lang="en-US" dirty="0"/>
              <a:t> </a:t>
            </a:r>
            <a:r>
              <a:rPr lang="en-US" dirty="0" err="1"/>
              <a:t>các</a:t>
            </a:r>
            <a:r>
              <a:rPr lang="en-US" dirty="0"/>
              <a:t> </a:t>
            </a:r>
            <a:r>
              <a:rPr lang="en-US" dirty="0" err="1"/>
              <a:t>công</a:t>
            </a:r>
            <a:r>
              <a:rPr lang="en-US" dirty="0"/>
              <a:t> </a:t>
            </a:r>
            <a:r>
              <a:rPr lang="en-US" dirty="0" err="1"/>
              <a:t>cụ</a:t>
            </a:r>
            <a:r>
              <a:rPr lang="en-US" dirty="0"/>
              <a:t> </a:t>
            </a:r>
            <a:r>
              <a:rPr lang="en-US" dirty="0" err="1"/>
              <a:t>hoặc</a:t>
            </a:r>
            <a:r>
              <a:rPr lang="en-US" dirty="0"/>
              <a:t> </a:t>
            </a:r>
            <a:r>
              <a:rPr lang="en-US" dirty="0" err="1"/>
              <a:t>thậm</a:t>
            </a:r>
            <a:r>
              <a:rPr lang="en-US" dirty="0"/>
              <a:t> </a:t>
            </a:r>
            <a:r>
              <a:rPr lang="en-US" dirty="0" err="1"/>
              <a:t>chí</a:t>
            </a:r>
            <a:r>
              <a:rPr lang="en-US" dirty="0"/>
              <a:t> </a:t>
            </a:r>
            <a:r>
              <a:rPr lang="en-US" dirty="0" err="1"/>
              <a:t>có</a:t>
            </a:r>
            <a:r>
              <a:rPr lang="en-US" dirty="0"/>
              <a:t> </a:t>
            </a:r>
            <a:r>
              <a:rPr lang="en-US" dirty="0" err="1"/>
              <a:t>thể</a:t>
            </a:r>
            <a:r>
              <a:rPr lang="en-US" dirty="0"/>
              <a:t> </a:t>
            </a:r>
            <a:r>
              <a:rPr lang="en-US" dirty="0" err="1"/>
              <a:t>tương</a:t>
            </a:r>
            <a:r>
              <a:rPr lang="en-US" dirty="0"/>
              <a:t> </a:t>
            </a:r>
            <a:r>
              <a:rPr lang="en-US" dirty="0" err="1"/>
              <a:t>tác</a:t>
            </a:r>
            <a:r>
              <a:rPr lang="en-US" dirty="0"/>
              <a:t> </a:t>
            </a:r>
            <a:r>
              <a:rPr lang="en-US" dirty="0" err="1"/>
              <a:t>với</a:t>
            </a:r>
            <a:r>
              <a:rPr lang="en-US" dirty="0"/>
              <a:t> </a:t>
            </a:r>
            <a:r>
              <a:rPr lang="en-US" dirty="0" err="1"/>
              <a:t>các</a:t>
            </a:r>
            <a:r>
              <a:rPr lang="en-US" dirty="0"/>
              <a:t> AI Agent </a:t>
            </a:r>
            <a:r>
              <a:rPr lang="en-US" dirty="0" err="1"/>
              <a:t>khác</a:t>
            </a:r>
            <a:r>
              <a:rPr lang="en-US" dirty="0"/>
              <a:t> </a:t>
            </a:r>
            <a:r>
              <a:rPr lang="en-US" dirty="0" err="1"/>
              <a:t>để</a:t>
            </a:r>
            <a:r>
              <a:rPr lang="en-US" dirty="0"/>
              <a:t> </a:t>
            </a:r>
            <a:r>
              <a:rPr lang="en-US" dirty="0" err="1"/>
              <a:t>hoàn</a:t>
            </a:r>
            <a:r>
              <a:rPr lang="en-US" dirty="0"/>
              <a:t> </a:t>
            </a:r>
            <a:r>
              <a:rPr lang="en-US" dirty="0" err="1"/>
              <a:t>thành</a:t>
            </a:r>
            <a:r>
              <a:rPr lang="en-US" dirty="0"/>
              <a:t> </a:t>
            </a:r>
            <a:r>
              <a:rPr lang="en-US" dirty="0" err="1"/>
              <a:t>mục</a:t>
            </a:r>
            <a:r>
              <a:rPr lang="en-US" dirty="0"/>
              <a:t> </a:t>
            </a:r>
            <a:r>
              <a:rPr lang="en-US" dirty="0" err="1"/>
              <a:t>tiêu</a:t>
            </a:r>
            <a:r>
              <a:rPr lang="en-US" dirty="0"/>
              <a:t>.</a:t>
            </a:r>
          </a:p>
        </p:txBody>
      </p:sp>
      <p:graphicFrame>
        <p:nvGraphicFramePr>
          <p:cNvPr id="2" name="Google Shape;998;p54">
            <a:extLst>
              <a:ext uri="{FF2B5EF4-FFF2-40B4-BE49-F238E27FC236}">
                <a16:creationId xmlns:a16="http://schemas.microsoft.com/office/drawing/2014/main" id="{753BBF57-3941-EA9C-E19D-FB98D5368F61}"/>
              </a:ext>
            </a:extLst>
          </p:cNvPr>
          <p:cNvGraphicFramePr/>
          <p:nvPr>
            <p:extLst>
              <p:ext uri="{D42A27DB-BD31-4B8C-83A1-F6EECF244321}">
                <p14:modId xmlns:p14="http://schemas.microsoft.com/office/powerpoint/2010/main" val="3503684989"/>
              </p:ext>
            </p:extLst>
          </p:nvPr>
        </p:nvGraphicFramePr>
        <p:xfrm>
          <a:off x="778731" y="1410276"/>
          <a:ext cx="7704001" cy="2888440"/>
        </p:xfrm>
        <a:graphic>
          <a:graphicData uri="http://schemas.openxmlformats.org/drawingml/2006/table">
            <a:tbl>
              <a:tblPr>
                <a:tableStyleId>{793D81CF-94F2-401A-BA57-92F5A7B2D0C5}</a:tableStyleId>
              </a:tblPr>
              <a:tblGrid>
                <a:gridCol w="1858099">
                  <a:extLst>
                    <a:ext uri="{9D8B030D-6E8A-4147-A177-3AD203B41FA5}">
                      <a16:colId xmlns:a16="http://schemas.microsoft.com/office/drawing/2014/main" val="20001"/>
                    </a:ext>
                  </a:extLst>
                </a:gridCol>
                <a:gridCol w="1873250">
                  <a:extLst>
                    <a:ext uri="{9D8B030D-6E8A-4147-A177-3AD203B41FA5}">
                      <a16:colId xmlns:a16="http://schemas.microsoft.com/office/drawing/2014/main" val="20002"/>
                    </a:ext>
                  </a:extLst>
                </a:gridCol>
                <a:gridCol w="2054442">
                  <a:extLst>
                    <a:ext uri="{9D8B030D-6E8A-4147-A177-3AD203B41FA5}">
                      <a16:colId xmlns:a16="http://schemas.microsoft.com/office/drawing/2014/main" val="20003"/>
                    </a:ext>
                  </a:extLst>
                </a:gridCol>
                <a:gridCol w="1918210">
                  <a:extLst>
                    <a:ext uri="{9D8B030D-6E8A-4147-A177-3AD203B41FA5}">
                      <a16:colId xmlns:a16="http://schemas.microsoft.com/office/drawing/2014/main" val="4042510522"/>
                    </a:ext>
                  </a:extLst>
                </a:gridCol>
              </a:tblGrid>
              <a:tr h="548650">
                <a:tc>
                  <a:txBody>
                    <a:bodyPr/>
                    <a:lstStyle/>
                    <a:p>
                      <a:pPr algn="ctr"/>
                      <a:r>
                        <a:rPr lang="en-US" b="1" dirty="0">
                          <a:solidFill>
                            <a:schemeClr val="bg2">
                              <a:lumMod val="75000"/>
                            </a:schemeClr>
                          </a:solidFill>
                        </a:rPr>
                        <a:t>System type</a:t>
                      </a:r>
                      <a:endParaRPr lang="en-US" b="1" dirty="0">
                        <a:solidFill>
                          <a:schemeClr val="bg2">
                            <a:lumMod val="75000"/>
                          </a:schemeClr>
                        </a:solidFill>
                        <a:latin typeface="Cambria Math" panose="02040503050406030204" pitchFamily="18" charset="0"/>
                        <a:ea typeface="Cambria Math" panose="02040503050406030204" pitchFamily="18" charset="0"/>
                      </a:endParaRPr>
                    </a:p>
                  </a:txBody>
                  <a:tcPr anchor="ctr"/>
                </a:tc>
                <a:tc>
                  <a:txBody>
                    <a:bodyPr/>
                    <a:lstStyle/>
                    <a:p>
                      <a:pPr algn="ctr"/>
                      <a:r>
                        <a:rPr lang="en-US" b="1" dirty="0">
                          <a:solidFill>
                            <a:schemeClr val="bg2">
                              <a:lumMod val="75000"/>
                            </a:schemeClr>
                          </a:solidFill>
                        </a:rPr>
                        <a:t>Gen AI (LLM-only)</a:t>
                      </a:r>
                      <a:endParaRPr lang="en-US" b="1" dirty="0">
                        <a:solidFill>
                          <a:schemeClr val="bg2">
                            <a:lumMod val="75000"/>
                          </a:schemeClr>
                        </a:solidFill>
                        <a:latin typeface="Cambria Math" panose="02040503050406030204" pitchFamily="18" charset="0"/>
                        <a:ea typeface="Cambria Math" panose="02040503050406030204" pitchFamily="18" charset="0"/>
                      </a:endParaRPr>
                    </a:p>
                  </a:txBody>
                  <a:tcPr anchor="ctr"/>
                </a:tc>
                <a:tc>
                  <a:txBody>
                    <a:bodyPr/>
                    <a:lstStyle/>
                    <a:p>
                      <a:pPr algn="ctr"/>
                      <a:r>
                        <a:rPr lang="en-US" b="1" dirty="0">
                          <a:solidFill>
                            <a:schemeClr val="bg2">
                              <a:lumMod val="75000"/>
                            </a:schemeClr>
                          </a:solidFill>
                        </a:rPr>
                        <a:t>AI Agent</a:t>
                      </a:r>
                      <a:endParaRPr lang="en-US" b="1" dirty="0">
                        <a:solidFill>
                          <a:schemeClr val="bg2">
                            <a:lumMod val="75000"/>
                          </a:schemeClr>
                        </a:solidFill>
                        <a:latin typeface="Cambria Math" panose="02040503050406030204" pitchFamily="18" charset="0"/>
                        <a:ea typeface="Cambria Math" panose="02040503050406030204" pitchFamily="18" charset="0"/>
                      </a:endParaRPr>
                    </a:p>
                  </a:txBody>
                  <a:tcPr anchor="ctr"/>
                </a:tc>
                <a:tc>
                  <a:txBody>
                    <a:bodyPr/>
                    <a:lstStyle/>
                    <a:p>
                      <a:pPr algn="ctr"/>
                      <a:r>
                        <a:rPr lang="en-US" b="1" dirty="0">
                          <a:solidFill>
                            <a:schemeClr val="bg2">
                              <a:lumMod val="75000"/>
                            </a:schemeClr>
                          </a:solidFill>
                        </a:rPr>
                        <a:t>Agentic AI</a:t>
                      </a:r>
                      <a:endParaRPr lang="en-US" b="1" dirty="0">
                        <a:solidFill>
                          <a:schemeClr val="bg2">
                            <a:lumMod val="75000"/>
                          </a:schemeClr>
                        </a:solidFill>
                        <a:latin typeface="Cambria Math" panose="02040503050406030204" pitchFamily="18" charset="0"/>
                        <a:ea typeface="Cambria Math" panose="02040503050406030204" pitchFamily="18" charset="0"/>
                      </a:endParaRPr>
                    </a:p>
                  </a:txBody>
                  <a:tcPr anchor="ctr"/>
                </a:tc>
                <a:extLst>
                  <a:ext uri="{0D108BD9-81ED-4DB2-BD59-A6C34878D82A}">
                    <a16:rowId xmlns:a16="http://schemas.microsoft.com/office/drawing/2014/main" val="10000"/>
                  </a:ext>
                </a:extLst>
              </a:tr>
              <a:tr h="876750">
                <a:tc>
                  <a:txBody>
                    <a:bodyPr/>
                    <a:lstStyle/>
                    <a:p>
                      <a:pPr algn="ctr"/>
                      <a:r>
                        <a:rPr lang="en-US" b="0" dirty="0" err="1"/>
                        <a:t>Khả</a:t>
                      </a:r>
                      <a:r>
                        <a:rPr lang="en-US" b="0" dirty="0"/>
                        <a:t> </a:t>
                      </a:r>
                      <a:r>
                        <a:rPr lang="en-US" b="0" dirty="0" err="1"/>
                        <a:t>năng</a:t>
                      </a:r>
                      <a:r>
                        <a:rPr lang="en-US" b="0" dirty="0"/>
                        <a:t> </a:t>
                      </a:r>
                      <a:r>
                        <a:rPr lang="en-US" b="0" dirty="0" err="1"/>
                        <a:t>nhiệm</a:t>
                      </a:r>
                      <a:r>
                        <a:rPr lang="en-US" b="0" dirty="0"/>
                        <a:t> </a:t>
                      </a:r>
                      <a:r>
                        <a:rPr lang="en-US" b="0" dirty="0" err="1"/>
                        <a:t>vụ</a:t>
                      </a:r>
                      <a:endParaRPr lang="en-US" b="0" dirty="0">
                        <a:latin typeface="Cambria Math" panose="02040503050406030204" pitchFamily="18" charset="0"/>
                        <a:ea typeface="Cambria Math" panose="02040503050406030204" pitchFamily="18" charset="0"/>
                      </a:endParaRPr>
                    </a:p>
                  </a:txBody>
                  <a:tcPr anchor="ctr"/>
                </a:tc>
                <a:tc>
                  <a:txBody>
                    <a:bodyPr/>
                    <a:lstStyle/>
                    <a:p>
                      <a:pPr algn="ctr"/>
                      <a:r>
                        <a:rPr lang="vi-VN" b="0" dirty="0"/>
                        <a:t>Trả lời chỉ dựa trên kiến ​​thức đã được đào tạo trước</a:t>
                      </a:r>
                      <a:endParaRPr lang="en-US" b="0" dirty="0">
                        <a:latin typeface="Cambria Math" panose="02040503050406030204" pitchFamily="18" charset="0"/>
                        <a:ea typeface="Cambria Math" panose="02040503050406030204" pitchFamily="18" charset="0"/>
                      </a:endParaRPr>
                    </a:p>
                  </a:txBody>
                  <a:tcPr anchor="ctr"/>
                </a:tc>
                <a:tc>
                  <a:txBody>
                    <a:bodyPr/>
                    <a:lstStyle/>
                    <a:p>
                      <a:pPr algn="ctr"/>
                      <a:r>
                        <a:rPr lang="en-US" b="0" dirty="0" err="1"/>
                        <a:t>Tiếp</a:t>
                      </a:r>
                      <a:r>
                        <a:rPr lang="en-US" b="0" dirty="0"/>
                        <a:t> </a:t>
                      </a:r>
                      <a:r>
                        <a:rPr lang="en-US" b="0" dirty="0" err="1"/>
                        <a:t>nhận</a:t>
                      </a:r>
                      <a:r>
                        <a:rPr lang="en-US" b="0" dirty="0"/>
                        <a:t> </a:t>
                      </a:r>
                      <a:r>
                        <a:rPr lang="en-US" b="0" dirty="0" err="1"/>
                        <a:t>thông</a:t>
                      </a:r>
                      <a:r>
                        <a:rPr lang="en-US" b="0" dirty="0"/>
                        <a:t> tin </a:t>
                      </a:r>
                      <a:r>
                        <a:rPr lang="en-US" b="0" dirty="0" err="1"/>
                        <a:t>đầu</a:t>
                      </a:r>
                      <a:r>
                        <a:rPr lang="en-US" b="0" dirty="0"/>
                        <a:t> </a:t>
                      </a:r>
                      <a:r>
                        <a:rPr lang="en-US" b="0" dirty="0" err="1"/>
                        <a:t>vào</a:t>
                      </a:r>
                      <a:r>
                        <a:rPr lang="en-US" b="0" dirty="0"/>
                        <a:t>, </a:t>
                      </a:r>
                      <a:r>
                        <a:rPr lang="en-US" b="0" dirty="0" err="1"/>
                        <a:t>quyết</a:t>
                      </a:r>
                      <a:r>
                        <a:rPr lang="en-US" b="0" dirty="0"/>
                        <a:t> </a:t>
                      </a:r>
                      <a:r>
                        <a:rPr lang="en-US" b="0" dirty="0" err="1"/>
                        <a:t>định</a:t>
                      </a:r>
                      <a:r>
                        <a:rPr lang="en-US" b="0" dirty="0"/>
                        <a:t> </a:t>
                      </a:r>
                      <a:r>
                        <a:rPr lang="en-US" b="0" dirty="0" err="1"/>
                        <a:t>và</a:t>
                      </a:r>
                      <a:r>
                        <a:rPr lang="en-US" b="0" dirty="0"/>
                        <a:t> </a:t>
                      </a:r>
                      <a:r>
                        <a:rPr lang="en-US" b="0" dirty="0" err="1"/>
                        <a:t>hoàn</a:t>
                      </a:r>
                      <a:r>
                        <a:rPr lang="en-US" b="0" dirty="0"/>
                        <a:t> </a:t>
                      </a:r>
                      <a:r>
                        <a:rPr lang="en-US" b="0" dirty="0" err="1"/>
                        <a:t>thành</a:t>
                      </a:r>
                      <a:r>
                        <a:rPr lang="en-US" b="0" dirty="0"/>
                        <a:t> </a:t>
                      </a:r>
                      <a:r>
                        <a:rPr lang="en-US" b="0" dirty="0" err="1"/>
                        <a:t>nhiệm</a:t>
                      </a:r>
                      <a:r>
                        <a:rPr lang="en-US" b="0" dirty="0"/>
                        <a:t> </a:t>
                      </a:r>
                      <a:r>
                        <a:rPr lang="en-US" b="0" dirty="0" err="1"/>
                        <a:t>vụ</a:t>
                      </a:r>
                      <a:endParaRPr lang="en-US" b="0" dirty="0">
                        <a:latin typeface="Cambria Math" panose="02040503050406030204" pitchFamily="18" charset="0"/>
                        <a:ea typeface="Cambria Math" panose="02040503050406030204" pitchFamily="18" charset="0"/>
                      </a:endParaRPr>
                    </a:p>
                  </a:txBody>
                  <a:tcPr anchor="ctr"/>
                </a:tc>
                <a:tc>
                  <a:txBody>
                    <a:bodyPr/>
                    <a:lstStyle/>
                    <a:p>
                      <a:pPr algn="ctr"/>
                      <a:r>
                        <a:rPr lang="vi-VN" b="0" dirty="0"/>
                        <a:t>Xử lý d</a:t>
                      </a:r>
                      <a:r>
                        <a:rPr lang="en-US" b="0" dirty="0"/>
                        <a:t>ễ</a:t>
                      </a:r>
                      <a:r>
                        <a:rPr lang="vi-VN" b="0" dirty="0"/>
                        <a:t> nhiều bước với kế hoạch và sự phối hợp</a:t>
                      </a:r>
                      <a:endParaRPr lang="en-US" b="0" dirty="0">
                        <a:latin typeface="Cambria Math" panose="02040503050406030204" pitchFamily="18" charset="0"/>
                        <a:ea typeface="Cambria Math" panose="02040503050406030204" pitchFamily="18" charset="0"/>
                      </a:endParaRPr>
                    </a:p>
                  </a:txBody>
                  <a:tcPr anchor="ctr"/>
                </a:tc>
                <a:extLst>
                  <a:ext uri="{0D108BD9-81ED-4DB2-BD59-A6C34878D82A}">
                    <a16:rowId xmlns:a16="http://schemas.microsoft.com/office/drawing/2014/main" val="10001"/>
                  </a:ext>
                </a:extLst>
              </a:tr>
              <a:tr h="525598">
                <a:tc>
                  <a:txBody>
                    <a:bodyPr/>
                    <a:lstStyle/>
                    <a:p>
                      <a:pPr algn="ctr"/>
                      <a:r>
                        <a:rPr lang="en-US" b="0" dirty="0" err="1"/>
                        <a:t>Sử</a:t>
                      </a:r>
                      <a:r>
                        <a:rPr lang="en-US" b="0" dirty="0"/>
                        <a:t> </a:t>
                      </a:r>
                      <a:r>
                        <a:rPr lang="en-US" b="0" dirty="0" err="1"/>
                        <a:t>dụng</a:t>
                      </a:r>
                      <a:r>
                        <a:rPr lang="en-US" b="0" dirty="0"/>
                        <a:t> </a:t>
                      </a:r>
                      <a:r>
                        <a:rPr lang="en-US" b="0" dirty="0" err="1"/>
                        <a:t>công</a:t>
                      </a:r>
                      <a:r>
                        <a:rPr lang="en-US" b="0" dirty="0"/>
                        <a:t> </a:t>
                      </a:r>
                      <a:r>
                        <a:rPr lang="en-US" b="0" dirty="0" err="1"/>
                        <a:t>cụ</a:t>
                      </a:r>
                      <a:endParaRPr lang="en-US" b="0" dirty="0">
                        <a:latin typeface="Cambria Math" panose="02040503050406030204" pitchFamily="18" charset="0"/>
                        <a:ea typeface="Cambria Math" panose="02040503050406030204" pitchFamily="18" charset="0"/>
                      </a:endParaRPr>
                    </a:p>
                  </a:txBody>
                  <a:tcPr anchor="ctr"/>
                </a:tc>
                <a:tc>
                  <a:txBody>
                    <a:bodyPr/>
                    <a:lstStyle/>
                    <a:p>
                      <a:pPr algn="ctr"/>
                      <a:r>
                        <a:rPr lang="en-US" b="0" dirty="0" err="1"/>
                        <a:t>Không</a:t>
                      </a:r>
                      <a:r>
                        <a:rPr lang="en-US" b="0" dirty="0"/>
                        <a:t> </a:t>
                      </a:r>
                      <a:r>
                        <a:rPr lang="en-US" b="0" dirty="0" err="1"/>
                        <a:t>có</a:t>
                      </a:r>
                      <a:r>
                        <a:rPr lang="en-US" b="0" dirty="0"/>
                        <a:t> </a:t>
                      </a:r>
                      <a:r>
                        <a:rPr lang="en-US" b="0" dirty="0" err="1"/>
                        <a:t>công</a:t>
                      </a:r>
                      <a:r>
                        <a:rPr lang="en-US" b="0" dirty="0"/>
                        <a:t> </a:t>
                      </a:r>
                      <a:r>
                        <a:rPr lang="en-US" b="0" dirty="0" err="1"/>
                        <a:t>cụ</a:t>
                      </a:r>
                      <a:r>
                        <a:rPr lang="en-US" b="0" dirty="0"/>
                        <a:t> </a:t>
                      </a:r>
                      <a:r>
                        <a:rPr lang="en-US" b="0" dirty="0" err="1"/>
                        <a:t>bên</a:t>
                      </a:r>
                      <a:r>
                        <a:rPr lang="en-US" b="0" dirty="0"/>
                        <a:t> </a:t>
                      </a:r>
                      <a:r>
                        <a:rPr lang="en-US" b="0" dirty="0" err="1"/>
                        <a:t>ngoài</a:t>
                      </a:r>
                      <a:endParaRPr lang="en-US" b="0" dirty="0">
                        <a:latin typeface="Cambria Math" panose="02040503050406030204" pitchFamily="18" charset="0"/>
                        <a:ea typeface="Cambria Math" panose="02040503050406030204" pitchFamily="18" charset="0"/>
                      </a:endParaRPr>
                    </a:p>
                  </a:txBody>
                  <a:tcPr anchor="ctr"/>
                </a:tc>
                <a:tc>
                  <a:txBody>
                    <a:bodyPr/>
                    <a:lstStyle/>
                    <a:p>
                      <a:pPr algn="ctr"/>
                      <a:r>
                        <a:rPr lang="en-US" b="0" dirty="0" err="1"/>
                        <a:t>Sử</a:t>
                      </a:r>
                      <a:r>
                        <a:rPr lang="en-US" b="0" dirty="0"/>
                        <a:t> </a:t>
                      </a:r>
                      <a:r>
                        <a:rPr lang="en-US" b="0" dirty="0" err="1"/>
                        <a:t>dụng</a:t>
                      </a:r>
                      <a:r>
                        <a:rPr lang="en-US" b="0" dirty="0"/>
                        <a:t> </a:t>
                      </a:r>
                      <a:r>
                        <a:rPr lang="en-US" b="0" dirty="0" err="1"/>
                        <a:t>các</a:t>
                      </a:r>
                      <a:r>
                        <a:rPr lang="en-US" b="0" dirty="0"/>
                        <a:t> </a:t>
                      </a:r>
                      <a:r>
                        <a:rPr lang="en-US" b="0" dirty="0" err="1"/>
                        <a:t>công</a:t>
                      </a:r>
                      <a:r>
                        <a:rPr lang="en-US" b="0" dirty="0"/>
                        <a:t> </a:t>
                      </a:r>
                      <a:r>
                        <a:rPr lang="en-US" b="0" dirty="0" err="1"/>
                        <a:t>cụ</a:t>
                      </a:r>
                      <a:r>
                        <a:rPr lang="en-US" b="0" dirty="0"/>
                        <a:t> </a:t>
                      </a:r>
                      <a:r>
                        <a:rPr lang="en-US" b="0" dirty="0" err="1"/>
                        <a:t>để</a:t>
                      </a:r>
                      <a:r>
                        <a:rPr lang="en-US" b="0" dirty="0"/>
                        <a:t> </a:t>
                      </a:r>
                      <a:r>
                        <a:rPr lang="en-US" b="0" dirty="0" err="1"/>
                        <a:t>hoàn</a:t>
                      </a:r>
                      <a:r>
                        <a:rPr lang="en-US" b="0" dirty="0"/>
                        <a:t> </a:t>
                      </a:r>
                      <a:r>
                        <a:rPr lang="en-US" b="0" dirty="0" err="1"/>
                        <a:t>thành</a:t>
                      </a:r>
                      <a:r>
                        <a:rPr lang="en-US" b="0" dirty="0"/>
                        <a:t> </a:t>
                      </a:r>
                      <a:r>
                        <a:rPr lang="en-US" b="0" dirty="0" err="1"/>
                        <a:t>một</a:t>
                      </a:r>
                      <a:r>
                        <a:rPr lang="en-US" b="0" dirty="0"/>
                        <a:t> </a:t>
                      </a:r>
                      <a:r>
                        <a:rPr lang="en-US" b="0" dirty="0" err="1"/>
                        <a:t>nhiệm</a:t>
                      </a:r>
                      <a:r>
                        <a:rPr lang="en-US" b="0" dirty="0"/>
                        <a:t> </a:t>
                      </a:r>
                      <a:r>
                        <a:rPr lang="en-US" b="0" dirty="0" err="1"/>
                        <a:t>vụ</a:t>
                      </a:r>
                      <a:endParaRPr lang="en-US" b="0" dirty="0">
                        <a:latin typeface="Cambria Math" panose="02040503050406030204" pitchFamily="18" charset="0"/>
                        <a:ea typeface="Cambria Math" panose="02040503050406030204" pitchFamily="18" charset="0"/>
                      </a:endParaRPr>
                    </a:p>
                  </a:txBody>
                  <a:tcPr anchor="ctr"/>
                </a:tc>
                <a:tc>
                  <a:txBody>
                    <a:bodyPr/>
                    <a:lstStyle/>
                    <a:p>
                      <a:pPr algn="ctr"/>
                      <a:r>
                        <a:rPr lang="en-US" b="0" dirty="0" err="1"/>
                        <a:t>Sử</a:t>
                      </a:r>
                      <a:r>
                        <a:rPr lang="en-US" b="0" dirty="0"/>
                        <a:t> </a:t>
                      </a:r>
                      <a:r>
                        <a:rPr lang="en-US" b="0" dirty="0" err="1"/>
                        <a:t>dụng</a:t>
                      </a:r>
                      <a:r>
                        <a:rPr lang="en-US" b="0" dirty="0"/>
                        <a:t> </a:t>
                      </a:r>
                      <a:r>
                        <a:rPr lang="en-US" b="0" dirty="0" err="1"/>
                        <a:t>nhiều</a:t>
                      </a:r>
                      <a:r>
                        <a:rPr lang="en-US" b="0" dirty="0"/>
                        <a:t> </a:t>
                      </a:r>
                      <a:r>
                        <a:rPr lang="en-US" b="0" dirty="0" err="1"/>
                        <a:t>công</a:t>
                      </a:r>
                      <a:r>
                        <a:rPr lang="en-US" b="0" dirty="0"/>
                        <a:t> </a:t>
                      </a:r>
                      <a:r>
                        <a:rPr lang="en-US" b="0" dirty="0" err="1"/>
                        <a:t>cụ</a:t>
                      </a:r>
                      <a:r>
                        <a:rPr lang="en-US" b="0" dirty="0"/>
                        <a:t>, </a:t>
                      </a:r>
                      <a:r>
                        <a:rPr lang="en-US" b="0" dirty="0" err="1"/>
                        <a:t>có</a:t>
                      </a:r>
                      <a:r>
                        <a:rPr lang="en-US" b="0" dirty="0"/>
                        <a:t> </a:t>
                      </a:r>
                      <a:r>
                        <a:rPr lang="en-US" b="0" dirty="0" err="1"/>
                        <a:t>thể</a:t>
                      </a:r>
                      <a:r>
                        <a:rPr lang="en-US" b="0" dirty="0"/>
                        <a:t> </a:t>
                      </a:r>
                      <a:r>
                        <a:rPr lang="en-US" b="0" dirty="0" err="1"/>
                        <a:t>gọi</a:t>
                      </a:r>
                      <a:r>
                        <a:rPr lang="en-US" b="0" dirty="0"/>
                        <a:t> </a:t>
                      </a:r>
                      <a:r>
                        <a:rPr lang="en-US" b="0" dirty="0" err="1"/>
                        <a:t>các</a:t>
                      </a:r>
                      <a:r>
                        <a:rPr lang="en-US" b="0" dirty="0"/>
                        <a:t> </a:t>
                      </a:r>
                      <a:r>
                        <a:rPr lang="en-US" b="0" dirty="0" err="1"/>
                        <a:t>tác</a:t>
                      </a:r>
                      <a:r>
                        <a:rPr lang="en-US" b="0" dirty="0"/>
                        <a:t> </a:t>
                      </a:r>
                      <a:r>
                        <a:rPr lang="en-US" b="0" dirty="0" err="1"/>
                        <a:t>nhân</a:t>
                      </a:r>
                      <a:r>
                        <a:rPr lang="en-US" b="0" dirty="0"/>
                        <a:t> </a:t>
                      </a:r>
                      <a:r>
                        <a:rPr lang="en-US" b="0" dirty="0" err="1"/>
                        <a:t>khác</a:t>
                      </a:r>
                      <a:endParaRPr lang="en-US" b="0" dirty="0">
                        <a:latin typeface="Cambria Math" panose="02040503050406030204" pitchFamily="18" charset="0"/>
                        <a:ea typeface="Cambria Math" panose="02040503050406030204" pitchFamily="18" charset="0"/>
                      </a:endParaRPr>
                    </a:p>
                  </a:txBody>
                  <a:tcPr anchor="ctr"/>
                </a:tc>
                <a:extLst>
                  <a:ext uri="{0D108BD9-81ED-4DB2-BD59-A6C34878D82A}">
                    <a16:rowId xmlns:a16="http://schemas.microsoft.com/office/drawing/2014/main" val="10002"/>
                  </a:ext>
                </a:extLst>
              </a:tr>
              <a:tr h="525597">
                <a:tc>
                  <a:txBody>
                    <a:bodyPr/>
                    <a:lstStyle/>
                    <a:p>
                      <a:pPr algn="ctr"/>
                      <a:r>
                        <a:rPr lang="en-US" b="0" dirty="0" err="1"/>
                        <a:t>Quyết</a:t>
                      </a:r>
                      <a:r>
                        <a:rPr lang="en-US" b="0" dirty="0"/>
                        <a:t> </a:t>
                      </a:r>
                      <a:r>
                        <a:rPr lang="en-US" b="0" dirty="0" err="1"/>
                        <a:t>định</a:t>
                      </a:r>
                      <a:r>
                        <a:rPr lang="en-US" b="0" dirty="0"/>
                        <a:t> </a:t>
                      </a:r>
                      <a:r>
                        <a:rPr lang="en-US" b="0" dirty="0" err="1"/>
                        <a:t>tự</a:t>
                      </a:r>
                      <a:r>
                        <a:rPr lang="en-US" b="0" dirty="0"/>
                        <a:t> </a:t>
                      </a:r>
                      <a:r>
                        <a:rPr lang="en-US" b="0" dirty="0" err="1"/>
                        <a:t>chủ</a:t>
                      </a:r>
                      <a:endParaRPr lang="en-US" b="0" dirty="0">
                        <a:latin typeface="Cambria Math" panose="02040503050406030204" pitchFamily="18" charset="0"/>
                        <a:ea typeface="Cambria Math" panose="02040503050406030204" pitchFamily="18" charset="0"/>
                      </a:endParaRPr>
                    </a:p>
                  </a:txBody>
                  <a:tcPr anchor="ctr"/>
                </a:tc>
                <a:tc>
                  <a:txBody>
                    <a:bodyPr/>
                    <a:lstStyle/>
                    <a:p>
                      <a:pPr algn="ctr"/>
                      <a:r>
                        <a:rPr lang="en-US" b="0" dirty="0" err="1"/>
                        <a:t>Không</a:t>
                      </a:r>
                      <a:r>
                        <a:rPr lang="en-US" b="0" dirty="0"/>
                        <a:t> </a:t>
                      </a:r>
                      <a:r>
                        <a:rPr lang="en-US" b="0" dirty="0" err="1"/>
                        <a:t>có</a:t>
                      </a:r>
                      <a:r>
                        <a:rPr lang="en-US" b="0" dirty="0"/>
                        <a:t> </a:t>
                      </a:r>
                      <a:r>
                        <a:rPr lang="en-US" b="0" dirty="0" err="1"/>
                        <a:t>quyết</a:t>
                      </a:r>
                      <a:r>
                        <a:rPr lang="en-US" b="0" dirty="0"/>
                        <a:t> </a:t>
                      </a:r>
                      <a:r>
                        <a:rPr lang="en-US" b="0" dirty="0" err="1"/>
                        <a:t>định</a:t>
                      </a:r>
                      <a:endParaRPr lang="en-US" b="0" dirty="0">
                        <a:latin typeface="Cambria Math" panose="02040503050406030204" pitchFamily="18" charset="0"/>
                        <a:ea typeface="Cambria Math" panose="02040503050406030204" pitchFamily="18" charset="0"/>
                      </a:endParaRPr>
                    </a:p>
                  </a:txBody>
                  <a:tcPr anchor="ctr"/>
                </a:tc>
                <a:tc>
                  <a:txBody>
                    <a:bodyPr/>
                    <a:lstStyle/>
                    <a:p>
                      <a:pPr algn="ctr"/>
                      <a:r>
                        <a:rPr lang="vi-VN" b="0" dirty="0"/>
                        <a:t>Đưa ra quyết định để hoàn thành nhiệm vụ</a:t>
                      </a:r>
                      <a:endParaRPr lang="en-US" b="0" dirty="0">
                        <a:latin typeface="Cambria Math" panose="02040503050406030204" pitchFamily="18" charset="0"/>
                        <a:ea typeface="Cambria Math" panose="02040503050406030204" pitchFamily="18" charset="0"/>
                      </a:endParaRPr>
                    </a:p>
                  </a:txBody>
                  <a:tcPr anchor="ctr"/>
                </a:tc>
                <a:tc>
                  <a:txBody>
                    <a:bodyPr/>
                    <a:lstStyle/>
                    <a:p>
                      <a:pPr algn="ctr"/>
                      <a:r>
                        <a:rPr lang="en-US" b="0" dirty="0" err="1"/>
                        <a:t>Lên</a:t>
                      </a:r>
                      <a:r>
                        <a:rPr lang="en-US" b="0" dirty="0"/>
                        <a:t> </a:t>
                      </a:r>
                      <a:r>
                        <a:rPr lang="en-US" b="0" dirty="0" err="1"/>
                        <a:t>kế</a:t>
                      </a:r>
                      <a:r>
                        <a:rPr lang="en-US" b="0" dirty="0"/>
                        <a:t> </a:t>
                      </a:r>
                      <a:r>
                        <a:rPr lang="en-US" b="0" dirty="0" err="1"/>
                        <a:t>hoạch</a:t>
                      </a:r>
                      <a:r>
                        <a:rPr lang="en-US" b="0" dirty="0"/>
                        <a:t>, </a:t>
                      </a:r>
                      <a:r>
                        <a:rPr lang="en-US" b="0" dirty="0" err="1"/>
                        <a:t>quyết</a:t>
                      </a:r>
                      <a:r>
                        <a:rPr lang="en-US" b="0" dirty="0"/>
                        <a:t> </a:t>
                      </a:r>
                      <a:r>
                        <a:rPr lang="en-US" b="0" dirty="0" err="1"/>
                        <a:t>định</a:t>
                      </a:r>
                      <a:r>
                        <a:rPr lang="en-US" b="0" dirty="0"/>
                        <a:t> </a:t>
                      </a:r>
                      <a:r>
                        <a:rPr lang="en-US" b="0" dirty="0" err="1"/>
                        <a:t>và</a:t>
                      </a:r>
                      <a:r>
                        <a:rPr lang="en-US" b="0" dirty="0"/>
                        <a:t> </a:t>
                      </a:r>
                      <a:r>
                        <a:rPr lang="en-US" b="0" dirty="0" err="1"/>
                        <a:t>điều</a:t>
                      </a:r>
                      <a:r>
                        <a:rPr lang="en-US" b="0" dirty="0"/>
                        <a:t> </a:t>
                      </a:r>
                      <a:r>
                        <a:rPr lang="en-US" b="0" dirty="0" err="1"/>
                        <a:t>chỉnh</a:t>
                      </a:r>
                      <a:r>
                        <a:rPr lang="en-US" b="0" dirty="0"/>
                        <a:t> </a:t>
                      </a:r>
                      <a:r>
                        <a:rPr lang="en-US" b="0" dirty="0" err="1"/>
                        <a:t>theo</a:t>
                      </a:r>
                      <a:r>
                        <a:rPr lang="en-US" b="0" dirty="0"/>
                        <a:t> </a:t>
                      </a:r>
                      <a:r>
                        <a:rPr lang="en-US" b="0" dirty="0" err="1"/>
                        <a:t>thời</a:t>
                      </a:r>
                      <a:r>
                        <a:rPr lang="en-US" b="0" dirty="0"/>
                        <a:t> </a:t>
                      </a:r>
                      <a:r>
                        <a:rPr lang="en-US" b="0" dirty="0" err="1"/>
                        <a:t>gian</a:t>
                      </a:r>
                      <a:endParaRPr lang="en-US" b="0" dirty="0">
                        <a:latin typeface="Cambria Math" panose="02040503050406030204" pitchFamily="18" charset="0"/>
                        <a:ea typeface="Cambria Math" panose="02040503050406030204" pitchFamily="18" charset="0"/>
                      </a:endParaRPr>
                    </a:p>
                  </a:txBody>
                  <a:tcPr anchor="ctr"/>
                </a:tc>
                <a:extLst>
                  <a:ext uri="{0D108BD9-81ED-4DB2-BD59-A6C34878D82A}">
                    <a16:rowId xmlns:a16="http://schemas.microsoft.com/office/drawing/2014/main" val="1505448286"/>
                  </a:ext>
                </a:extLst>
              </a:tr>
            </a:tbl>
          </a:graphicData>
        </a:graphic>
      </p:graphicFrame>
      <mc:AlternateContent xmlns:mc="http://schemas.openxmlformats.org/markup-compatibility/2006" xmlns:p14="http://schemas.microsoft.com/office/powerpoint/2010/main">
        <mc:Choice Requires="p14">
          <p:contentPart p14:bwMode="auto" r:id="rId3">
            <p14:nvContentPartPr>
              <p14:cNvPr id="3" name="Ink 2">
                <a:extLst>
                  <a:ext uri="{FF2B5EF4-FFF2-40B4-BE49-F238E27FC236}">
                    <a16:creationId xmlns:a16="http://schemas.microsoft.com/office/drawing/2014/main" id="{CB4CD270-8CB5-DCD1-AD92-0249187D803B}"/>
                  </a:ext>
                </a:extLst>
              </p14:cNvPr>
              <p14:cNvContentPartPr/>
              <p14:nvPr/>
            </p14:nvContentPartPr>
            <p14:xfrm>
              <a:off x="3454920" y="1813320"/>
              <a:ext cx="4520520" cy="37440"/>
            </p14:xfrm>
          </p:contentPart>
        </mc:Choice>
        <mc:Fallback xmlns="">
          <p:pic>
            <p:nvPicPr>
              <p:cNvPr id="3" name="Ink 2">
                <a:extLst>
                  <a:ext uri="{FF2B5EF4-FFF2-40B4-BE49-F238E27FC236}">
                    <a16:creationId xmlns:a16="http://schemas.microsoft.com/office/drawing/2014/main" id="{CB4CD270-8CB5-DCD1-AD92-0249187D803B}"/>
                  </a:ext>
                </a:extLst>
              </p:cNvPr>
              <p:cNvPicPr/>
              <p:nvPr/>
            </p:nvPicPr>
            <p:blipFill>
              <a:blip r:embed="rId4"/>
              <a:stretch>
                <a:fillRect/>
              </a:stretch>
            </p:blipFill>
            <p:spPr>
              <a:xfrm>
                <a:off x="3445560" y="1803960"/>
                <a:ext cx="4539240" cy="56160"/>
              </a:xfrm>
              <a:prstGeom prst="rect">
                <a:avLst/>
              </a:prstGeom>
            </p:spPr>
          </p:pic>
        </mc:Fallback>
      </mc:AlternateContent>
    </p:spTree>
    <p:extLst>
      <p:ext uri="{BB962C8B-B14F-4D97-AF65-F5344CB8AC3E}">
        <p14:creationId xmlns:p14="http://schemas.microsoft.com/office/powerpoint/2010/main" val="28131212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1345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LLM + Tool use: Step by Steps</a:t>
            </a:r>
          </a:p>
        </p:txBody>
      </p:sp>
      <p:sp>
        <p:nvSpPr>
          <p:cNvPr id="6" name="TextBox 5">
            <a:extLst>
              <a:ext uri="{FF2B5EF4-FFF2-40B4-BE49-F238E27FC236}">
                <a16:creationId xmlns:a16="http://schemas.microsoft.com/office/drawing/2014/main" id="{DE3253E1-D5A3-D0B8-0805-EAB524CFC438}"/>
              </a:ext>
            </a:extLst>
          </p:cNvPr>
          <p:cNvSpPr txBox="1"/>
          <p:nvPr/>
        </p:nvSpPr>
        <p:spPr>
          <a:xfrm>
            <a:off x="552461" y="1029600"/>
            <a:ext cx="5454639" cy="2246769"/>
          </a:xfrm>
          <a:prstGeom prst="rect">
            <a:avLst/>
          </a:prstGeom>
          <a:noFill/>
        </p:spPr>
        <p:txBody>
          <a:bodyPr wrap="square">
            <a:spAutoFit/>
          </a:bodyPr>
          <a:lstStyle/>
          <a:p>
            <a:r>
              <a:rPr lang="en-US" dirty="0" err="1"/>
              <a:t>Cơ</a:t>
            </a:r>
            <a:r>
              <a:rPr lang="en-US" dirty="0"/>
              <a:t> </a:t>
            </a:r>
            <a:r>
              <a:rPr lang="en-US" dirty="0" err="1"/>
              <a:t>chế</a:t>
            </a:r>
            <a:r>
              <a:rPr lang="en-US" dirty="0"/>
              <a:t> </a:t>
            </a:r>
            <a:r>
              <a:rPr lang="en-US" dirty="0" err="1"/>
              <a:t>hoạt</a:t>
            </a:r>
            <a:r>
              <a:rPr lang="en-US" dirty="0"/>
              <a:t> </a:t>
            </a:r>
            <a:r>
              <a:rPr lang="en-US" dirty="0" err="1"/>
              <a:t>động</a:t>
            </a:r>
            <a:r>
              <a:rPr lang="en-US" dirty="0"/>
              <a:t>:</a:t>
            </a:r>
          </a:p>
          <a:p>
            <a:pPr marL="285750" indent="-285750">
              <a:buFont typeface="Arial" panose="020B0604020202020204" pitchFamily="34" charset="0"/>
              <a:buChar char="•"/>
            </a:pPr>
            <a:r>
              <a:rPr lang="en-US" dirty="0"/>
              <a:t>LLM </a:t>
            </a:r>
            <a:r>
              <a:rPr lang="en-US" dirty="0" err="1"/>
              <a:t>đưa</a:t>
            </a:r>
            <a:r>
              <a:rPr lang="en-US" dirty="0"/>
              <a:t> </a:t>
            </a:r>
            <a:r>
              <a:rPr lang="en-US" dirty="0" err="1"/>
              <a:t>phản</a:t>
            </a:r>
            <a:r>
              <a:rPr lang="en-US" dirty="0"/>
              <a:t> </a:t>
            </a:r>
            <a:r>
              <a:rPr lang="en-US" dirty="0" err="1"/>
              <a:t>hồi</a:t>
            </a:r>
            <a:r>
              <a:rPr lang="en-US" dirty="0"/>
              <a:t> </a:t>
            </a:r>
            <a:r>
              <a:rPr lang="en-US" dirty="0" err="1"/>
              <a:t>dựa</a:t>
            </a:r>
            <a:r>
              <a:rPr lang="en-US" dirty="0"/>
              <a:t> </a:t>
            </a:r>
            <a:r>
              <a:rPr lang="en-US" dirty="0" err="1"/>
              <a:t>trên</a:t>
            </a:r>
            <a:r>
              <a:rPr lang="en-US" dirty="0"/>
              <a:t> </a:t>
            </a:r>
            <a:r>
              <a:rPr lang="en-US" b="1" dirty="0"/>
              <a:t>messages</a:t>
            </a:r>
            <a:r>
              <a:rPr lang="en-US" dirty="0"/>
              <a:t> + </a:t>
            </a:r>
            <a:r>
              <a:rPr lang="en-US" b="1" dirty="0"/>
              <a:t>tools</a:t>
            </a:r>
            <a:r>
              <a:rPr lang="en-US" dirty="0"/>
              <a:t> </a:t>
            </a:r>
            <a:r>
              <a:rPr lang="en-US" dirty="0" err="1"/>
              <a:t>được</a:t>
            </a:r>
            <a:r>
              <a:rPr lang="en-US" dirty="0"/>
              <a:t> </a:t>
            </a:r>
            <a:r>
              <a:rPr lang="en-US" dirty="0" err="1"/>
              <a:t>cung</a:t>
            </a:r>
            <a:r>
              <a:rPr lang="en-US" dirty="0"/>
              <a:t> </a:t>
            </a:r>
            <a:r>
              <a:rPr lang="en-US" dirty="0" err="1"/>
              <a:t>cấp</a:t>
            </a:r>
            <a:endParaRPr lang="en-US" dirty="0"/>
          </a:p>
          <a:p>
            <a:pPr marL="285750" indent="-285750">
              <a:buFont typeface="Arial" panose="020B0604020202020204" pitchFamily="34" charset="0"/>
              <a:buChar char="•"/>
            </a:pPr>
            <a:r>
              <a:rPr lang="en-US" dirty="0" err="1"/>
              <a:t>Nếu</a:t>
            </a:r>
            <a:r>
              <a:rPr lang="en-US" dirty="0"/>
              <a:t> </a:t>
            </a:r>
            <a:r>
              <a:rPr lang="en-US" dirty="0" err="1"/>
              <a:t>cần</a:t>
            </a:r>
            <a:r>
              <a:rPr lang="en-US" dirty="0"/>
              <a:t> </a:t>
            </a:r>
            <a:r>
              <a:rPr lang="en-US" dirty="0" err="1"/>
              <a:t>thiết</a:t>
            </a:r>
            <a:r>
              <a:rPr lang="en-US" dirty="0"/>
              <a:t> </a:t>
            </a:r>
            <a:r>
              <a:rPr lang="en-US" dirty="0" err="1"/>
              <a:t>sử</a:t>
            </a:r>
            <a:r>
              <a:rPr lang="en-US" dirty="0"/>
              <a:t> </a:t>
            </a:r>
            <a:r>
              <a:rPr lang="en-US" dirty="0" err="1"/>
              <a:t>dụng</a:t>
            </a:r>
            <a:r>
              <a:rPr lang="en-US" dirty="0"/>
              <a:t> tools </a:t>
            </a:r>
            <a:r>
              <a:rPr lang="en-US" dirty="0">
                <a:sym typeface="Wingdings" panose="05000000000000000000" pitchFamily="2" charset="2"/>
              </a:rPr>
              <a:t> </a:t>
            </a:r>
            <a:r>
              <a:rPr lang="en-US" dirty="0" err="1">
                <a:sym typeface="Wingdings" panose="05000000000000000000" pitchFamily="2" charset="2"/>
              </a:rPr>
              <a:t>trả</a:t>
            </a:r>
            <a:r>
              <a:rPr lang="en-US" dirty="0">
                <a:sym typeface="Wingdings" panose="05000000000000000000" pitchFamily="2" charset="2"/>
              </a:rPr>
              <a:t> </a:t>
            </a:r>
            <a:r>
              <a:rPr lang="en-US" dirty="0" err="1">
                <a:sym typeface="Wingdings" panose="05000000000000000000" pitchFamily="2" charset="2"/>
              </a:rPr>
              <a:t>về</a:t>
            </a:r>
            <a:r>
              <a:rPr lang="en-US" dirty="0">
                <a:sym typeface="Wingdings" panose="05000000000000000000" pitchFamily="2" charset="2"/>
              </a:rPr>
              <a:t> </a:t>
            </a:r>
            <a:r>
              <a:rPr lang="en-US" dirty="0" err="1">
                <a:sym typeface="Wingdings" panose="05000000000000000000" pitchFamily="2" charset="2"/>
              </a:rPr>
              <a:t>danh</a:t>
            </a:r>
            <a:r>
              <a:rPr lang="en-US" dirty="0">
                <a:sym typeface="Wingdings" panose="05000000000000000000" pitchFamily="2" charset="2"/>
              </a:rPr>
              <a:t> </a:t>
            </a:r>
            <a:r>
              <a:rPr lang="en-US" dirty="0" err="1">
                <a:sym typeface="Wingdings" panose="05000000000000000000" pitchFamily="2" charset="2"/>
              </a:rPr>
              <a:t>sách</a:t>
            </a:r>
            <a:r>
              <a:rPr lang="en-US" dirty="0">
                <a:sym typeface="Wingdings" panose="05000000000000000000" pitchFamily="2" charset="2"/>
              </a:rPr>
              <a:t> </a:t>
            </a:r>
            <a:r>
              <a:rPr lang="en-US" dirty="0" err="1">
                <a:sym typeface="Wingdings" panose="05000000000000000000" pitchFamily="2" charset="2"/>
              </a:rPr>
              <a:t>tên</a:t>
            </a:r>
            <a:r>
              <a:rPr lang="en-US" dirty="0">
                <a:sym typeface="Wingdings" panose="05000000000000000000" pitchFamily="2" charset="2"/>
              </a:rPr>
              <a:t> + </a:t>
            </a:r>
            <a:r>
              <a:rPr lang="en-US" dirty="0" err="1">
                <a:sym typeface="Wingdings" panose="05000000000000000000" pitchFamily="2" charset="2"/>
              </a:rPr>
              <a:t>tham</a:t>
            </a:r>
            <a:r>
              <a:rPr lang="en-US" dirty="0">
                <a:sym typeface="Wingdings" panose="05000000000000000000" pitchFamily="2" charset="2"/>
              </a:rPr>
              <a:t> </a:t>
            </a:r>
            <a:r>
              <a:rPr lang="en-US" dirty="0" err="1">
                <a:sym typeface="Wingdings" panose="05000000000000000000" pitchFamily="2" charset="2"/>
              </a:rPr>
              <a:t>số</a:t>
            </a:r>
            <a:endParaRPr lang="en-US" dirty="0">
              <a:sym typeface="Wingdings" panose="05000000000000000000" pitchFamily="2" charset="2"/>
            </a:endParaRPr>
          </a:p>
          <a:p>
            <a:pPr marL="285750" indent="-285750">
              <a:buFont typeface="Arial" panose="020B0604020202020204" pitchFamily="34" charset="0"/>
              <a:buChar char="•"/>
            </a:pPr>
            <a:r>
              <a:rPr lang="en-US" dirty="0" err="1">
                <a:sym typeface="Wingdings" panose="05000000000000000000" pitchFamily="2" charset="2"/>
              </a:rPr>
              <a:t>Thực</a:t>
            </a:r>
            <a:r>
              <a:rPr lang="en-US" dirty="0">
                <a:sym typeface="Wingdings" panose="05000000000000000000" pitchFamily="2" charset="2"/>
              </a:rPr>
              <a:t> </a:t>
            </a:r>
            <a:r>
              <a:rPr lang="en-US" dirty="0" err="1">
                <a:sym typeface="Wingdings" panose="05000000000000000000" pitchFamily="2" charset="2"/>
              </a:rPr>
              <a:t>thi</a:t>
            </a:r>
            <a:r>
              <a:rPr lang="en-US" dirty="0">
                <a:sym typeface="Wingdings" panose="05000000000000000000" pitchFamily="2" charset="2"/>
              </a:rPr>
              <a:t> tools </a:t>
            </a:r>
            <a:r>
              <a:rPr lang="en-US" dirty="0" err="1">
                <a:sym typeface="Wingdings" panose="05000000000000000000" pitchFamily="2" charset="2"/>
              </a:rPr>
              <a:t>và</a:t>
            </a:r>
            <a:r>
              <a:rPr lang="en-US" dirty="0">
                <a:sym typeface="Wingdings" panose="05000000000000000000" pitchFamily="2" charset="2"/>
              </a:rPr>
              <a:t> </a:t>
            </a:r>
            <a:r>
              <a:rPr lang="en-US" dirty="0" err="1">
                <a:sym typeface="Wingdings" panose="05000000000000000000" pitchFamily="2" charset="2"/>
              </a:rPr>
              <a:t>nhận</a:t>
            </a:r>
            <a:r>
              <a:rPr lang="en-US" dirty="0">
                <a:sym typeface="Wingdings" panose="05000000000000000000" pitchFamily="2" charset="2"/>
              </a:rPr>
              <a:t> </a:t>
            </a:r>
            <a:r>
              <a:rPr lang="en-US" dirty="0" err="1">
                <a:sym typeface="Wingdings" panose="05000000000000000000" pitchFamily="2" charset="2"/>
              </a:rPr>
              <a:t>được</a:t>
            </a:r>
            <a:r>
              <a:rPr lang="en-US" dirty="0">
                <a:sym typeface="Wingdings" panose="05000000000000000000" pitchFamily="2" charset="2"/>
              </a:rPr>
              <a:t> </a:t>
            </a:r>
            <a:r>
              <a:rPr lang="en-US" dirty="0" err="1">
                <a:sym typeface="Wingdings" panose="05000000000000000000" pitchFamily="2" charset="2"/>
              </a:rPr>
              <a:t>kết</a:t>
            </a:r>
            <a:r>
              <a:rPr lang="en-US" dirty="0">
                <a:sym typeface="Wingdings" panose="05000000000000000000" pitchFamily="2" charset="2"/>
              </a:rPr>
              <a:t> </a:t>
            </a:r>
            <a:r>
              <a:rPr lang="en-US" dirty="0" err="1">
                <a:sym typeface="Wingdings" panose="05000000000000000000" pitchFamily="2" charset="2"/>
              </a:rPr>
              <a:t>quả</a:t>
            </a:r>
            <a:endParaRPr lang="en-US" dirty="0">
              <a:sym typeface="Wingdings" panose="05000000000000000000" pitchFamily="2" charset="2"/>
            </a:endParaRPr>
          </a:p>
          <a:p>
            <a:pPr marL="285750" indent="-285750">
              <a:buFont typeface="Arial" panose="020B0604020202020204" pitchFamily="34" charset="0"/>
              <a:buChar char="•"/>
            </a:pPr>
            <a:r>
              <a:rPr lang="en-US" dirty="0" err="1">
                <a:sym typeface="Wingdings" panose="05000000000000000000" pitchFamily="2" charset="2"/>
              </a:rPr>
              <a:t>Bổ</a:t>
            </a:r>
            <a:r>
              <a:rPr lang="en-US" dirty="0">
                <a:sym typeface="Wingdings" panose="05000000000000000000" pitchFamily="2" charset="2"/>
              </a:rPr>
              <a:t> sung </a:t>
            </a:r>
            <a:r>
              <a:rPr lang="en-US" dirty="0" err="1">
                <a:sym typeface="Wingdings" panose="05000000000000000000" pitchFamily="2" charset="2"/>
              </a:rPr>
              <a:t>kết</a:t>
            </a:r>
            <a:r>
              <a:rPr lang="en-US" dirty="0">
                <a:sym typeface="Wingdings" panose="05000000000000000000" pitchFamily="2" charset="2"/>
              </a:rPr>
              <a:t> </a:t>
            </a:r>
            <a:r>
              <a:rPr lang="en-US" dirty="0" err="1">
                <a:sym typeface="Wingdings" panose="05000000000000000000" pitchFamily="2" charset="2"/>
              </a:rPr>
              <a:t>quả</a:t>
            </a:r>
            <a:r>
              <a:rPr lang="en-US" dirty="0">
                <a:sym typeface="Wingdings" panose="05000000000000000000" pitchFamily="2" charset="2"/>
              </a:rPr>
              <a:t> </a:t>
            </a:r>
            <a:r>
              <a:rPr lang="en-US" dirty="0" err="1">
                <a:sym typeface="Wingdings" panose="05000000000000000000" pitchFamily="2" charset="2"/>
              </a:rPr>
              <a:t>vào</a:t>
            </a:r>
            <a:r>
              <a:rPr lang="en-US" dirty="0">
                <a:sym typeface="Wingdings" panose="05000000000000000000" pitchFamily="2" charset="2"/>
              </a:rPr>
              <a:t> context (</a:t>
            </a:r>
            <a:r>
              <a:rPr lang="en-US" b="1" dirty="0">
                <a:sym typeface="Wingdings" panose="05000000000000000000" pitchFamily="2" charset="2"/>
              </a:rPr>
              <a:t>messages</a:t>
            </a:r>
            <a:r>
              <a:rPr lang="en-US" dirty="0">
                <a:sym typeface="Wingdings" panose="05000000000000000000" pitchFamily="2" charset="2"/>
              </a:rPr>
              <a:t>)</a:t>
            </a:r>
          </a:p>
          <a:p>
            <a:pPr marL="285750" indent="-285750">
              <a:buFont typeface="Arial" panose="020B0604020202020204" pitchFamily="34" charset="0"/>
              <a:buChar char="•"/>
            </a:pPr>
            <a:r>
              <a:rPr lang="en-US" dirty="0" err="1">
                <a:sym typeface="Wingdings" panose="05000000000000000000" pitchFamily="2" charset="2"/>
              </a:rPr>
              <a:t>Gọi</a:t>
            </a:r>
            <a:r>
              <a:rPr lang="en-US" dirty="0">
                <a:sym typeface="Wingdings" panose="05000000000000000000" pitchFamily="2" charset="2"/>
              </a:rPr>
              <a:t> </a:t>
            </a:r>
            <a:r>
              <a:rPr lang="en-US" dirty="0" err="1">
                <a:sym typeface="Wingdings" panose="05000000000000000000" pitchFamily="2" charset="2"/>
              </a:rPr>
              <a:t>lại</a:t>
            </a:r>
            <a:r>
              <a:rPr lang="en-US" dirty="0">
                <a:sym typeface="Wingdings" panose="05000000000000000000" pitchFamily="2" charset="2"/>
              </a:rPr>
              <a:t> LLM </a:t>
            </a:r>
            <a:r>
              <a:rPr lang="en-US" dirty="0" err="1">
                <a:sym typeface="Wingdings" panose="05000000000000000000" pitchFamily="2" charset="2"/>
              </a:rPr>
              <a:t>với</a:t>
            </a:r>
            <a:r>
              <a:rPr lang="en-US" dirty="0">
                <a:sym typeface="Wingdings" panose="05000000000000000000" pitchFamily="2" charset="2"/>
              </a:rPr>
              <a:t> query + </a:t>
            </a:r>
            <a:r>
              <a:rPr lang="en-US" dirty="0" err="1">
                <a:sym typeface="Wingdings" panose="05000000000000000000" pitchFamily="2" charset="2"/>
              </a:rPr>
              <a:t>kết</a:t>
            </a:r>
            <a:r>
              <a:rPr lang="en-US" dirty="0">
                <a:sym typeface="Wingdings" panose="05000000000000000000" pitchFamily="2" charset="2"/>
              </a:rPr>
              <a:t> </a:t>
            </a:r>
            <a:r>
              <a:rPr lang="en-US" dirty="0" err="1">
                <a:sym typeface="Wingdings" panose="05000000000000000000" pitchFamily="2" charset="2"/>
              </a:rPr>
              <a:t>quả</a:t>
            </a:r>
            <a:r>
              <a:rPr lang="en-US" dirty="0">
                <a:sym typeface="Wingdings" panose="05000000000000000000" pitchFamily="2" charset="2"/>
              </a:rPr>
              <a:t> </a:t>
            </a:r>
            <a:r>
              <a:rPr lang="en-US" dirty="0" err="1">
                <a:sym typeface="Wingdings" panose="05000000000000000000" pitchFamily="2" charset="2"/>
              </a:rPr>
              <a:t>của</a:t>
            </a:r>
            <a:r>
              <a:rPr lang="en-US" dirty="0">
                <a:sym typeface="Wingdings" panose="05000000000000000000" pitchFamily="2" charset="2"/>
              </a:rPr>
              <a:t> tools  Final </a:t>
            </a:r>
            <a:r>
              <a:rPr lang="en-US" dirty="0" err="1">
                <a:sym typeface="Wingdings" panose="05000000000000000000" pitchFamily="2" charset="2"/>
              </a:rPr>
              <a:t>respose</a:t>
            </a:r>
            <a:endParaRPr lang="en-US" dirty="0">
              <a:sym typeface="Wingdings" panose="05000000000000000000" pitchFamily="2" charset="2"/>
            </a:endParaRPr>
          </a:p>
          <a:p>
            <a:pPr marL="285750" indent="-285750">
              <a:buFont typeface="Arial" panose="020B0604020202020204" pitchFamily="34" charset="0"/>
              <a:buChar char="•"/>
            </a:pPr>
            <a:endParaRPr lang="en-US" dirty="0">
              <a:sym typeface="Wingdings" panose="05000000000000000000" pitchFamily="2" charset="2"/>
            </a:endParaRPr>
          </a:p>
          <a:p>
            <a:r>
              <a:rPr lang="en-US" dirty="0">
                <a:sym typeface="Wingdings" panose="05000000000000000000" pitchFamily="2" charset="2"/>
              </a:rPr>
              <a:t> </a:t>
            </a:r>
            <a:r>
              <a:rPr lang="en-US" dirty="0" err="1">
                <a:solidFill>
                  <a:srgbClr val="FF0000"/>
                </a:solidFill>
                <a:sym typeface="Wingdings" panose="05000000000000000000" pitchFamily="2" charset="2"/>
              </a:rPr>
              <a:t>Cơ</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chế</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này</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cho</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phép</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xây</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dựng</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nhiều</a:t>
            </a:r>
            <a:r>
              <a:rPr lang="en-US" dirty="0">
                <a:solidFill>
                  <a:srgbClr val="FF0000"/>
                </a:solidFill>
                <a:sym typeface="Wingdings" panose="05000000000000000000" pitchFamily="2" charset="2"/>
              </a:rPr>
              <a:t> agent </a:t>
            </a:r>
            <a:r>
              <a:rPr lang="en-US" dirty="0" err="1">
                <a:solidFill>
                  <a:srgbClr val="FF0000"/>
                </a:solidFill>
                <a:sym typeface="Wingdings" panose="05000000000000000000" pitchFamily="2" charset="2"/>
              </a:rPr>
              <a:t>khác</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nhau</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theo</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cách</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giống</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nhau</a:t>
            </a:r>
            <a:r>
              <a:rPr lang="en-US" dirty="0">
                <a:solidFill>
                  <a:srgbClr val="FF0000"/>
                </a:solidFill>
                <a:sym typeface="Wingdings" panose="05000000000000000000" pitchFamily="2" charset="2"/>
              </a:rPr>
              <a:t> ~ React</a:t>
            </a:r>
            <a:endParaRPr lang="en-US" dirty="0">
              <a:solidFill>
                <a:srgbClr val="FF0000"/>
              </a:solidFill>
            </a:endParaRPr>
          </a:p>
          <a:p>
            <a:endParaRPr lang="en-US" dirty="0"/>
          </a:p>
        </p:txBody>
      </p:sp>
      <p:pic>
        <p:nvPicPr>
          <p:cNvPr id="5" name="Picture 4">
            <a:extLst>
              <a:ext uri="{FF2B5EF4-FFF2-40B4-BE49-F238E27FC236}">
                <a16:creationId xmlns:a16="http://schemas.microsoft.com/office/drawing/2014/main" id="{BE30127B-E493-840B-1C52-1C3705039DC7}"/>
              </a:ext>
            </a:extLst>
          </p:cNvPr>
          <p:cNvPicPr>
            <a:picLocks noChangeAspect="1"/>
          </p:cNvPicPr>
          <p:nvPr/>
        </p:nvPicPr>
        <p:blipFill>
          <a:blip r:embed="rId2"/>
          <a:stretch>
            <a:fillRect/>
          </a:stretch>
        </p:blipFill>
        <p:spPr>
          <a:xfrm>
            <a:off x="5840840" y="780150"/>
            <a:ext cx="2610883" cy="3333750"/>
          </a:xfrm>
          <a:prstGeom prst="rect">
            <a:avLst/>
          </a:prstGeom>
        </p:spPr>
      </p:pic>
    </p:spTree>
    <p:extLst>
      <p:ext uri="{BB962C8B-B14F-4D97-AF65-F5344CB8AC3E}">
        <p14:creationId xmlns:p14="http://schemas.microsoft.com/office/powerpoint/2010/main" val="11161540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6"/>
          <p:cNvSpPr txBox="1">
            <a:spLocks noGrp="1"/>
          </p:cNvSpPr>
          <p:nvPr>
            <p:ph type="title"/>
          </p:nvPr>
        </p:nvSpPr>
        <p:spPr>
          <a:xfrm>
            <a:off x="972612" y="1491006"/>
            <a:ext cx="3758490" cy="99172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Giới thiệu</a:t>
            </a:r>
            <a:endParaRPr dirty="0"/>
          </a:p>
        </p:txBody>
      </p:sp>
      <p:sp>
        <p:nvSpPr>
          <p:cNvPr id="467" name="Google Shape;467;p36"/>
          <p:cNvSpPr txBox="1">
            <a:spLocks noGrp="1"/>
          </p:cNvSpPr>
          <p:nvPr>
            <p:ph type="subTitle" idx="1"/>
          </p:nvPr>
        </p:nvSpPr>
        <p:spPr>
          <a:xfrm>
            <a:off x="730610" y="3382330"/>
            <a:ext cx="4179048" cy="220757"/>
          </a:xfrm>
          <a:prstGeom prst="rect">
            <a:avLst/>
          </a:prstGeom>
        </p:spPr>
        <p:txBody>
          <a:bodyPr spcFirstLastPara="1" wrap="square" lIns="91425" tIns="91425" rIns="91425" bIns="91425" anchor="ctr" anchorCtr="0">
            <a:noAutofit/>
          </a:bodyPr>
          <a:lstStyle/>
          <a:p>
            <a:pPr marL="0" indent="0" algn="ctr"/>
            <a:endParaRPr lang="en-US" dirty="0"/>
          </a:p>
        </p:txBody>
      </p:sp>
      <p:sp>
        <p:nvSpPr>
          <p:cNvPr id="468" name="Google Shape;468;p36"/>
          <p:cNvSpPr txBox="1">
            <a:spLocks noGrp="1"/>
          </p:cNvSpPr>
          <p:nvPr>
            <p:ph type="title" idx="2"/>
          </p:nvPr>
        </p:nvSpPr>
        <p:spPr>
          <a:xfrm>
            <a:off x="4342233" y="173333"/>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469" name="Google Shape;469;p36"/>
          <p:cNvGrpSpPr/>
          <p:nvPr/>
        </p:nvGrpSpPr>
        <p:grpSpPr>
          <a:xfrm>
            <a:off x="5504532" y="1402030"/>
            <a:ext cx="3231844" cy="3156274"/>
            <a:chOff x="5504532" y="1402030"/>
            <a:chExt cx="3231844" cy="3156274"/>
          </a:xfrm>
        </p:grpSpPr>
        <p:sp>
          <p:nvSpPr>
            <p:cNvPr id="470" name="Google Shape;470;p36"/>
            <p:cNvSpPr/>
            <p:nvPr/>
          </p:nvSpPr>
          <p:spPr>
            <a:xfrm>
              <a:off x="8185993" y="219687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p:cNvSpPr/>
            <p:nvPr/>
          </p:nvSpPr>
          <p:spPr>
            <a:xfrm>
              <a:off x="5504532" y="4432120"/>
              <a:ext cx="3102092" cy="126184"/>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36"/>
            <p:cNvGrpSpPr/>
            <p:nvPr/>
          </p:nvGrpSpPr>
          <p:grpSpPr>
            <a:xfrm>
              <a:off x="5836805" y="2286450"/>
              <a:ext cx="2491776" cy="2195831"/>
              <a:chOff x="5450286" y="1617112"/>
              <a:chExt cx="3026938" cy="2667433"/>
            </a:xfrm>
          </p:grpSpPr>
          <p:sp>
            <p:nvSpPr>
              <p:cNvPr id="473" name="Google Shape;473;p36"/>
              <p:cNvSpPr/>
              <p:nvPr/>
            </p:nvSpPr>
            <p:spPr>
              <a:xfrm>
                <a:off x="6264500" y="3865802"/>
                <a:ext cx="1398099" cy="418743"/>
              </a:xfrm>
              <a:custGeom>
                <a:avLst/>
                <a:gdLst/>
                <a:ahLst/>
                <a:cxnLst/>
                <a:rect l="l" t="t" r="r" b="b"/>
                <a:pathLst>
                  <a:path w="18123" h="5428" extrusionOk="0">
                    <a:moveTo>
                      <a:pt x="14836" y="2838"/>
                    </a:moveTo>
                    <a:cubicBezTo>
                      <a:pt x="14652" y="2130"/>
                      <a:pt x="14255" y="0"/>
                      <a:pt x="14255" y="0"/>
                    </a:cubicBezTo>
                    <a:lnTo>
                      <a:pt x="3868" y="0"/>
                    </a:lnTo>
                    <a:cubicBezTo>
                      <a:pt x="3868" y="0"/>
                      <a:pt x="3476" y="2130"/>
                      <a:pt x="3286" y="2838"/>
                    </a:cubicBezTo>
                    <a:cubicBezTo>
                      <a:pt x="3004" y="3896"/>
                      <a:pt x="1819" y="4616"/>
                      <a:pt x="541" y="4616"/>
                    </a:cubicBezTo>
                    <a:lnTo>
                      <a:pt x="541" y="4616"/>
                    </a:lnTo>
                    <a:cubicBezTo>
                      <a:pt x="242" y="4616"/>
                      <a:pt x="0" y="4817"/>
                      <a:pt x="0" y="5065"/>
                    </a:cubicBezTo>
                    <a:lnTo>
                      <a:pt x="0" y="5427"/>
                    </a:lnTo>
                    <a:lnTo>
                      <a:pt x="18122" y="5427"/>
                    </a:lnTo>
                    <a:lnTo>
                      <a:pt x="18122" y="5065"/>
                    </a:lnTo>
                    <a:cubicBezTo>
                      <a:pt x="18122" y="4817"/>
                      <a:pt x="17881" y="4616"/>
                      <a:pt x="17581" y="4616"/>
                    </a:cubicBezTo>
                    <a:lnTo>
                      <a:pt x="17581" y="4616"/>
                    </a:lnTo>
                    <a:cubicBezTo>
                      <a:pt x="16310" y="4616"/>
                      <a:pt x="15118" y="3896"/>
                      <a:pt x="14836" y="28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p:cNvSpPr/>
              <p:nvPr/>
            </p:nvSpPr>
            <p:spPr>
              <a:xfrm>
                <a:off x="5450286" y="1617112"/>
                <a:ext cx="3026938" cy="2265594"/>
              </a:xfrm>
              <a:custGeom>
                <a:avLst/>
                <a:gdLst/>
                <a:ahLst/>
                <a:cxnLst/>
                <a:rect l="l" t="t" r="r" b="b"/>
                <a:pathLst>
                  <a:path w="39237" h="29368" extrusionOk="0">
                    <a:moveTo>
                      <a:pt x="38477" y="29367"/>
                    </a:moveTo>
                    <a:lnTo>
                      <a:pt x="754" y="29367"/>
                    </a:lnTo>
                    <a:cubicBezTo>
                      <a:pt x="340" y="29367"/>
                      <a:pt x="0" y="29028"/>
                      <a:pt x="0" y="28613"/>
                    </a:cubicBezTo>
                    <a:lnTo>
                      <a:pt x="0" y="760"/>
                    </a:lnTo>
                    <a:cubicBezTo>
                      <a:pt x="0" y="340"/>
                      <a:pt x="340" y="0"/>
                      <a:pt x="754" y="0"/>
                    </a:cubicBezTo>
                    <a:lnTo>
                      <a:pt x="38477" y="0"/>
                    </a:lnTo>
                    <a:cubicBezTo>
                      <a:pt x="38897" y="0"/>
                      <a:pt x="39236" y="340"/>
                      <a:pt x="39236" y="760"/>
                    </a:cubicBezTo>
                    <a:lnTo>
                      <a:pt x="39236" y="28613"/>
                    </a:lnTo>
                    <a:cubicBezTo>
                      <a:pt x="39236" y="29028"/>
                      <a:pt x="38897" y="29367"/>
                      <a:pt x="38477" y="293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p:cNvSpPr/>
              <p:nvPr/>
            </p:nvSpPr>
            <p:spPr>
              <a:xfrm>
                <a:off x="5450286" y="1617112"/>
                <a:ext cx="3026938" cy="2039174"/>
              </a:xfrm>
              <a:custGeom>
                <a:avLst/>
                <a:gdLst/>
                <a:ahLst/>
                <a:cxnLst/>
                <a:rect l="l" t="t" r="r" b="b"/>
                <a:pathLst>
                  <a:path w="39237" h="26433" extrusionOk="0">
                    <a:moveTo>
                      <a:pt x="39236" y="26432"/>
                    </a:moveTo>
                    <a:lnTo>
                      <a:pt x="39236" y="1238"/>
                    </a:lnTo>
                    <a:cubicBezTo>
                      <a:pt x="39236" y="559"/>
                      <a:pt x="38678" y="0"/>
                      <a:pt x="37999" y="0"/>
                    </a:cubicBezTo>
                    <a:lnTo>
                      <a:pt x="1237" y="0"/>
                    </a:lnTo>
                    <a:cubicBezTo>
                      <a:pt x="553" y="0"/>
                      <a:pt x="0" y="559"/>
                      <a:pt x="0" y="1238"/>
                    </a:cubicBezTo>
                    <a:lnTo>
                      <a:pt x="0" y="264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p:cNvSpPr/>
              <p:nvPr/>
            </p:nvSpPr>
            <p:spPr>
              <a:xfrm>
                <a:off x="5563461" y="1742322"/>
                <a:ext cx="2799669" cy="1789224"/>
              </a:xfrm>
              <a:custGeom>
                <a:avLst/>
                <a:gdLst/>
                <a:ahLst/>
                <a:cxnLst/>
                <a:rect l="l" t="t" r="r" b="b"/>
                <a:pathLst>
                  <a:path w="36291" h="23193" extrusionOk="0">
                    <a:moveTo>
                      <a:pt x="1" y="0"/>
                    </a:moveTo>
                    <a:lnTo>
                      <a:pt x="36290" y="0"/>
                    </a:lnTo>
                    <a:lnTo>
                      <a:pt x="36290" y="23192"/>
                    </a:lnTo>
                    <a:lnTo>
                      <a:pt x="1" y="23192"/>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p:cNvSpPr/>
              <p:nvPr/>
            </p:nvSpPr>
            <p:spPr>
              <a:xfrm>
                <a:off x="5572333" y="1751194"/>
                <a:ext cx="2781926" cy="1771403"/>
              </a:xfrm>
              <a:custGeom>
                <a:avLst/>
                <a:gdLst/>
                <a:ahLst/>
                <a:cxnLst/>
                <a:rect l="l" t="t" r="r" b="b"/>
                <a:pathLst>
                  <a:path w="36061" h="22962" extrusionOk="0">
                    <a:moveTo>
                      <a:pt x="1" y="22962"/>
                    </a:moveTo>
                    <a:lnTo>
                      <a:pt x="1" y="0"/>
                    </a:lnTo>
                    <a:lnTo>
                      <a:pt x="36060" y="0"/>
                    </a:lnTo>
                    <a:lnTo>
                      <a:pt x="36060" y="2296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 name="Google Shape;478;p36"/>
            <p:cNvGrpSpPr/>
            <p:nvPr/>
          </p:nvGrpSpPr>
          <p:grpSpPr>
            <a:xfrm>
              <a:off x="6080934" y="2562938"/>
              <a:ext cx="588467" cy="576350"/>
              <a:chOff x="5608702" y="2132055"/>
              <a:chExt cx="956079" cy="936392"/>
            </a:xfrm>
          </p:grpSpPr>
          <p:grpSp>
            <p:nvGrpSpPr>
              <p:cNvPr id="479" name="Google Shape;479;p36"/>
              <p:cNvGrpSpPr/>
              <p:nvPr/>
            </p:nvGrpSpPr>
            <p:grpSpPr>
              <a:xfrm>
                <a:off x="5608702" y="2132055"/>
                <a:ext cx="956079" cy="936392"/>
                <a:chOff x="5194542" y="1480793"/>
                <a:chExt cx="1161418" cy="1137503"/>
              </a:xfrm>
            </p:grpSpPr>
            <p:sp>
              <p:nvSpPr>
                <p:cNvPr id="480" name="Google Shape;480;p36"/>
                <p:cNvSpPr/>
                <p:nvPr/>
              </p:nvSpPr>
              <p:spPr>
                <a:xfrm>
                  <a:off x="5194542" y="1480793"/>
                  <a:ext cx="1161418" cy="1137503"/>
                </a:xfrm>
                <a:custGeom>
                  <a:avLst/>
                  <a:gdLst/>
                  <a:ahLst/>
                  <a:cxnLst/>
                  <a:rect l="l" t="t" r="r" b="b"/>
                  <a:pathLst>
                    <a:path w="15055" h="14745" extrusionOk="0">
                      <a:moveTo>
                        <a:pt x="13806" y="14744"/>
                      </a:moveTo>
                      <a:cubicBezTo>
                        <a:pt x="13697" y="14744"/>
                        <a:pt x="13593" y="14733"/>
                        <a:pt x="13495" y="14704"/>
                      </a:cubicBezTo>
                      <a:lnTo>
                        <a:pt x="10451" y="13870"/>
                      </a:lnTo>
                      <a:cubicBezTo>
                        <a:pt x="9473" y="14342"/>
                        <a:pt x="8379" y="14589"/>
                        <a:pt x="7292" y="14589"/>
                      </a:cubicBezTo>
                      <a:cubicBezTo>
                        <a:pt x="3275" y="14589"/>
                        <a:pt x="0" y="11315"/>
                        <a:pt x="0" y="7292"/>
                      </a:cubicBezTo>
                      <a:cubicBezTo>
                        <a:pt x="0" y="3269"/>
                        <a:pt x="3275" y="1"/>
                        <a:pt x="7292" y="1"/>
                      </a:cubicBezTo>
                      <a:cubicBezTo>
                        <a:pt x="11314" y="1"/>
                        <a:pt x="14589" y="3275"/>
                        <a:pt x="14589" y="7292"/>
                      </a:cubicBezTo>
                      <a:cubicBezTo>
                        <a:pt x="14589" y="8437"/>
                        <a:pt x="14313" y="9577"/>
                        <a:pt x="13806" y="10589"/>
                      </a:cubicBezTo>
                      <a:lnTo>
                        <a:pt x="14882" y="13122"/>
                      </a:lnTo>
                      <a:cubicBezTo>
                        <a:pt x="15055" y="13530"/>
                        <a:pt x="14986" y="14014"/>
                        <a:pt x="14687" y="14353"/>
                      </a:cubicBezTo>
                      <a:cubicBezTo>
                        <a:pt x="14456" y="14601"/>
                        <a:pt x="14140" y="14744"/>
                        <a:pt x="13806" y="14744"/>
                      </a:cubicBezTo>
                      <a:close/>
                      <a:moveTo>
                        <a:pt x="10445" y="13749"/>
                      </a:moveTo>
                      <a:lnTo>
                        <a:pt x="13524" y="14595"/>
                      </a:lnTo>
                      <a:cubicBezTo>
                        <a:pt x="13616" y="14624"/>
                        <a:pt x="13708" y="14629"/>
                        <a:pt x="13806" y="14629"/>
                      </a:cubicBezTo>
                      <a:cubicBezTo>
                        <a:pt x="14105" y="14629"/>
                        <a:pt x="14399" y="14503"/>
                        <a:pt x="14600" y="14273"/>
                      </a:cubicBezTo>
                      <a:cubicBezTo>
                        <a:pt x="14871" y="13968"/>
                        <a:pt x="14940" y="13530"/>
                        <a:pt x="14784" y="13156"/>
                      </a:cubicBezTo>
                      <a:lnTo>
                        <a:pt x="13680" y="10572"/>
                      </a:lnTo>
                      <a:lnTo>
                        <a:pt x="13697" y="10555"/>
                      </a:lnTo>
                      <a:cubicBezTo>
                        <a:pt x="14209" y="9548"/>
                        <a:pt x="14479" y="8414"/>
                        <a:pt x="14479" y="7286"/>
                      </a:cubicBezTo>
                      <a:cubicBezTo>
                        <a:pt x="14479" y="3333"/>
                        <a:pt x="11257" y="110"/>
                        <a:pt x="7297" y="110"/>
                      </a:cubicBezTo>
                      <a:cubicBezTo>
                        <a:pt x="3344" y="110"/>
                        <a:pt x="121" y="3333"/>
                        <a:pt x="121" y="7286"/>
                      </a:cubicBezTo>
                      <a:cubicBezTo>
                        <a:pt x="121" y="11245"/>
                        <a:pt x="3344" y="14468"/>
                        <a:pt x="7297" y="14468"/>
                      </a:cubicBezTo>
                      <a:cubicBezTo>
                        <a:pt x="8379" y="14468"/>
                        <a:pt x="9455" y="14215"/>
                        <a:pt x="10428" y="13749"/>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6"/>
                <p:cNvSpPr/>
                <p:nvPr/>
              </p:nvSpPr>
              <p:spPr>
                <a:xfrm>
                  <a:off x="5285576" y="1571827"/>
                  <a:ext cx="974110" cy="956752"/>
                </a:xfrm>
                <a:custGeom>
                  <a:avLst/>
                  <a:gdLst/>
                  <a:ahLst/>
                  <a:cxnLst/>
                  <a:rect l="l" t="t" r="r" b="b"/>
                  <a:pathLst>
                    <a:path w="12627" h="12402" extrusionOk="0">
                      <a:moveTo>
                        <a:pt x="12626" y="12402"/>
                      </a:moveTo>
                      <a:lnTo>
                        <a:pt x="11320" y="9346"/>
                      </a:lnTo>
                      <a:cubicBezTo>
                        <a:pt x="11907" y="8408"/>
                        <a:pt x="12241" y="7303"/>
                        <a:pt x="12241" y="6123"/>
                      </a:cubicBezTo>
                      <a:cubicBezTo>
                        <a:pt x="12241" y="2740"/>
                        <a:pt x="9501" y="0"/>
                        <a:pt x="6123" y="0"/>
                      </a:cubicBezTo>
                      <a:cubicBezTo>
                        <a:pt x="2739" y="0"/>
                        <a:pt x="0" y="2740"/>
                        <a:pt x="0" y="6123"/>
                      </a:cubicBezTo>
                      <a:cubicBezTo>
                        <a:pt x="0" y="9502"/>
                        <a:pt x="2739" y="12241"/>
                        <a:pt x="6123" y="12241"/>
                      </a:cubicBezTo>
                      <a:cubicBezTo>
                        <a:pt x="7222" y="12241"/>
                        <a:pt x="8258" y="11947"/>
                        <a:pt x="9150" y="114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 name="Google Shape;482;p36"/>
              <p:cNvSpPr/>
              <p:nvPr/>
            </p:nvSpPr>
            <p:spPr>
              <a:xfrm>
                <a:off x="5863051" y="2445274"/>
                <a:ext cx="400272" cy="322732"/>
              </a:xfrm>
              <a:custGeom>
                <a:avLst/>
                <a:gdLst/>
                <a:ahLst/>
                <a:cxnLst/>
                <a:rect l="l" t="t" r="r" b="b"/>
                <a:pathLst>
                  <a:path w="6303" h="5082" extrusionOk="0">
                    <a:moveTo>
                      <a:pt x="4489" y="0"/>
                    </a:moveTo>
                    <a:lnTo>
                      <a:pt x="5232" y="0"/>
                    </a:lnTo>
                    <a:cubicBezTo>
                      <a:pt x="5819" y="0"/>
                      <a:pt x="6302" y="484"/>
                      <a:pt x="6302" y="1077"/>
                    </a:cubicBezTo>
                    <a:lnTo>
                      <a:pt x="6302" y="2889"/>
                    </a:lnTo>
                    <a:lnTo>
                      <a:pt x="6302" y="2901"/>
                    </a:lnTo>
                    <a:cubicBezTo>
                      <a:pt x="6302" y="4104"/>
                      <a:pt x="5330" y="5076"/>
                      <a:pt x="4133" y="5076"/>
                    </a:cubicBezTo>
                    <a:lnTo>
                      <a:pt x="3425" y="5076"/>
                    </a:lnTo>
                    <a:lnTo>
                      <a:pt x="3425" y="4104"/>
                    </a:lnTo>
                    <a:cubicBezTo>
                      <a:pt x="4196" y="4104"/>
                      <a:pt x="4432" y="3425"/>
                      <a:pt x="4495" y="2878"/>
                    </a:cubicBezTo>
                    <a:lnTo>
                      <a:pt x="4495" y="2878"/>
                    </a:lnTo>
                    <a:cubicBezTo>
                      <a:pt x="3908" y="2878"/>
                      <a:pt x="3425" y="2400"/>
                      <a:pt x="3425" y="1807"/>
                    </a:cubicBezTo>
                    <a:lnTo>
                      <a:pt x="3425" y="1077"/>
                    </a:lnTo>
                    <a:cubicBezTo>
                      <a:pt x="3419" y="484"/>
                      <a:pt x="3902" y="0"/>
                      <a:pt x="4489" y="0"/>
                    </a:cubicBezTo>
                    <a:close/>
                    <a:moveTo>
                      <a:pt x="1077" y="2889"/>
                    </a:moveTo>
                    <a:lnTo>
                      <a:pt x="1077" y="2889"/>
                    </a:lnTo>
                    <a:cubicBezTo>
                      <a:pt x="1014" y="3436"/>
                      <a:pt x="778" y="4109"/>
                      <a:pt x="6" y="4109"/>
                    </a:cubicBezTo>
                    <a:lnTo>
                      <a:pt x="6" y="5082"/>
                    </a:lnTo>
                    <a:lnTo>
                      <a:pt x="714" y="5082"/>
                    </a:lnTo>
                    <a:cubicBezTo>
                      <a:pt x="1917" y="5082"/>
                      <a:pt x="2884" y="4109"/>
                      <a:pt x="2884" y="2907"/>
                    </a:cubicBezTo>
                    <a:lnTo>
                      <a:pt x="2884" y="2895"/>
                    </a:lnTo>
                    <a:lnTo>
                      <a:pt x="2884" y="1077"/>
                    </a:lnTo>
                    <a:cubicBezTo>
                      <a:pt x="2884" y="484"/>
                      <a:pt x="2406" y="0"/>
                      <a:pt x="1813" y="0"/>
                    </a:cubicBezTo>
                    <a:lnTo>
                      <a:pt x="1071" y="0"/>
                    </a:lnTo>
                    <a:cubicBezTo>
                      <a:pt x="484" y="0"/>
                      <a:pt x="1" y="484"/>
                      <a:pt x="1" y="1077"/>
                    </a:cubicBezTo>
                    <a:lnTo>
                      <a:pt x="1" y="1813"/>
                    </a:lnTo>
                    <a:cubicBezTo>
                      <a:pt x="6" y="2406"/>
                      <a:pt x="490" y="2889"/>
                      <a:pt x="1077" y="288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36"/>
            <p:cNvGrpSpPr/>
            <p:nvPr/>
          </p:nvGrpSpPr>
          <p:grpSpPr>
            <a:xfrm>
              <a:off x="6420935" y="3158641"/>
              <a:ext cx="655117" cy="641505"/>
              <a:chOff x="6224520" y="2766314"/>
              <a:chExt cx="953591" cy="933778"/>
            </a:xfrm>
          </p:grpSpPr>
          <p:sp>
            <p:nvSpPr>
              <p:cNvPr id="484" name="Google Shape;484;p36"/>
              <p:cNvSpPr/>
              <p:nvPr/>
            </p:nvSpPr>
            <p:spPr>
              <a:xfrm>
                <a:off x="6224520" y="2766314"/>
                <a:ext cx="953591" cy="933778"/>
              </a:xfrm>
              <a:custGeom>
                <a:avLst/>
                <a:gdLst/>
                <a:ahLst/>
                <a:cxnLst/>
                <a:rect l="l" t="t" r="r" b="b"/>
                <a:pathLst>
                  <a:path w="15016" h="14704" extrusionOk="0">
                    <a:moveTo>
                      <a:pt x="369" y="14301"/>
                    </a:moveTo>
                    <a:cubicBezTo>
                      <a:pt x="76" y="13962"/>
                      <a:pt x="1" y="13490"/>
                      <a:pt x="174" y="13075"/>
                    </a:cubicBezTo>
                    <a:lnTo>
                      <a:pt x="1255" y="10549"/>
                    </a:lnTo>
                    <a:cubicBezTo>
                      <a:pt x="743" y="9536"/>
                      <a:pt x="473" y="8408"/>
                      <a:pt x="473" y="7269"/>
                    </a:cubicBezTo>
                    <a:cubicBezTo>
                      <a:pt x="473" y="3263"/>
                      <a:pt x="3730" y="0"/>
                      <a:pt x="7741" y="0"/>
                    </a:cubicBezTo>
                    <a:cubicBezTo>
                      <a:pt x="11758" y="0"/>
                      <a:pt x="15015" y="3258"/>
                      <a:pt x="15015" y="7269"/>
                    </a:cubicBezTo>
                    <a:cubicBezTo>
                      <a:pt x="15015" y="11280"/>
                      <a:pt x="11758" y="14543"/>
                      <a:pt x="7741" y="14543"/>
                    </a:cubicBezTo>
                    <a:cubicBezTo>
                      <a:pt x="6659" y="14543"/>
                      <a:pt x="5572" y="14290"/>
                      <a:pt x="4593" y="13823"/>
                    </a:cubicBezTo>
                    <a:lnTo>
                      <a:pt x="1566" y="14658"/>
                    </a:lnTo>
                    <a:cubicBezTo>
                      <a:pt x="1463" y="14687"/>
                      <a:pt x="1353" y="14704"/>
                      <a:pt x="1255" y="14704"/>
                    </a:cubicBezTo>
                    <a:cubicBezTo>
                      <a:pt x="910" y="14698"/>
                      <a:pt x="588" y="14554"/>
                      <a:pt x="369" y="14301"/>
                    </a:cubicBezTo>
                    <a:close/>
                    <a:moveTo>
                      <a:pt x="4616" y="13708"/>
                    </a:moveTo>
                    <a:cubicBezTo>
                      <a:pt x="5577" y="14180"/>
                      <a:pt x="6659" y="14428"/>
                      <a:pt x="7735" y="14428"/>
                    </a:cubicBezTo>
                    <a:cubicBezTo>
                      <a:pt x="11683" y="14428"/>
                      <a:pt x="14894" y="11222"/>
                      <a:pt x="14894" y="7274"/>
                    </a:cubicBezTo>
                    <a:cubicBezTo>
                      <a:pt x="14894" y="3321"/>
                      <a:pt x="11683" y="115"/>
                      <a:pt x="7735" y="115"/>
                    </a:cubicBezTo>
                    <a:cubicBezTo>
                      <a:pt x="3788" y="115"/>
                      <a:pt x="576" y="3321"/>
                      <a:pt x="576" y="7274"/>
                    </a:cubicBezTo>
                    <a:cubicBezTo>
                      <a:pt x="576" y="8402"/>
                      <a:pt x="853" y="9525"/>
                      <a:pt x="1365" y="10526"/>
                    </a:cubicBezTo>
                    <a:lnTo>
                      <a:pt x="1376" y="10543"/>
                    </a:lnTo>
                    <a:lnTo>
                      <a:pt x="283" y="13116"/>
                    </a:lnTo>
                    <a:cubicBezTo>
                      <a:pt x="128" y="13490"/>
                      <a:pt x="197" y="13921"/>
                      <a:pt x="461" y="14221"/>
                    </a:cubicBezTo>
                    <a:cubicBezTo>
                      <a:pt x="663" y="14451"/>
                      <a:pt x="950" y="14583"/>
                      <a:pt x="1255" y="14583"/>
                    </a:cubicBezTo>
                    <a:cubicBezTo>
                      <a:pt x="1348" y="14583"/>
                      <a:pt x="1440" y="14566"/>
                      <a:pt x="1537" y="14543"/>
                    </a:cubicBezTo>
                    <a:lnTo>
                      <a:pt x="4605" y="13697"/>
                    </a:lnTo>
                    <a:close/>
                  </a:path>
                </a:pathLst>
              </a:custGeom>
              <a:solidFill>
                <a:srgbClr val="134F5C">
                  <a:alpha val="56600"/>
                </a:srgbClr>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6"/>
              <p:cNvSpPr/>
              <p:nvPr/>
            </p:nvSpPr>
            <p:spPr>
              <a:xfrm>
                <a:off x="6303841" y="2840110"/>
                <a:ext cx="799337" cy="785430"/>
              </a:xfrm>
              <a:custGeom>
                <a:avLst/>
                <a:gdLst/>
                <a:ahLst/>
                <a:cxnLst/>
                <a:rect l="l" t="t" r="r" b="b"/>
                <a:pathLst>
                  <a:path w="12587" h="12368" extrusionOk="0">
                    <a:moveTo>
                      <a:pt x="1" y="12368"/>
                    </a:moveTo>
                    <a:lnTo>
                      <a:pt x="1301" y="9318"/>
                    </a:lnTo>
                    <a:cubicBezTo>
                      <a:pt x="720" y="8386"/>
                      <a:pt x="386" y="7281"/>
                      <a:pt x="386" y="6101"/>
                    </a:cubicBezTo>
                    <a:cubicBezTo>
                      <a:pt x="386" y="2729"/>
                      <a:pt x="3120" y="1"/>
                      <a:pt x="6486" y="1"/>
                    </a:cubicBezTo>
                    <a:cubicBezTo>
                      <a:pt x="9853" y="1"/>
                      <a:pt x="12587" y="2734"/>
                      <a:pt x="12587" y="6101"/>
                    </a:cubicBezTo>
                    <a:cubicBezTo>
                      <a:pt x="12587" y="9468"/>
                      <a:pt x="9853" y="12201"/>
                      <a:pt x="6486" y="12201"/>
                    </a:cubicBezTo>
                    <a:cubicBezTo>
                      <a:pt x="5387" y="12201"/>
                      <a:pt x="4357" y="11913"/>
                      <a:pt x="3471" y="1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6"/>
              <p:cNvSpPr/>
              <p:nvPr/>
            </p:nvSpPr>
            <p:spPr>
              <a:xfrm>
                <a:off x="6515131" y="3091917"/>
                <a:ext cx="398367" cy="321335"/>
              </a:xfrm>
              <a:custGeom>
                <a:avLst/>
                <a:gdLst/>
                <a:ahLst/>
                <a:cxnLst/>
                <a:rect l="l" t="t" r="r" b="b"/>
                <a:pathLst>
                  <a:path w="6273" h="5060" extrusionOk="0">
                    <a:moveTo>
                      <a:pt x="4472" y="1"/>
                    </a:moveTo>
                    <a:lnTo>
                      <a:pt x="5208" y="1"/>
                    </a:lnTo>
                    <a:cubicBezTo>
                      <a:pt x="5801" y="1"/>
                      <a:pt x="6273" y="479"/>
                      <a:pt x="6273" y="1066"/>
                    </a:cubicBezTo>
                    <a:lnTo>
                      <a:pt x="6273" y="2873"/>
                    </a:lnTo>
                    <a:lnTo>
                      <a:pt x="6273" y="2884"/>
                    </a:lnTo>
                    <a:cubicBezTo>
                      <a:pt x="6273" y="4087"/>
                      <a:pt x="5306" y="5059"/>
                      <a:pt x="4109" y="5059"/>
                    </a:cubicBezTo>
                    <a:lnTo>
                      <a:pt x="3407" y="5059"/>
                    </a:lnTo>
                    <a:lnTo>
                      <a:pt x="3407" y="4093"/>
                    </a:lnTo>
                    <a:cubicBezTo>
                      <a:pt x="4167" y="4093"/>
                      <a:pt x="4402" y="3419"/>
                      <a:pt x="4472" y="2878"/>
                    </a:cubicBezTo>
                    <a:lnTo>
                      <a:pt x="4472" y="2878"/>
                    </a:lnTo>
                    <a:cubicBezTo>
                      <a:pt x="3879" y="2878"/>
                      <a:pt x="3407" y="2406"/>
                      <a:pt x="3407" y="1814"/>
                    </a:cubicBezTo>
                    <a:lnTo>
                      <a:pt x="3407" y="1071"/>
                    </a:lnTo>
                    <a:cubicBezTo>
                      <a:pt x="3407" y="484"/>
                      <a:pt x="3879" y="1"/>
                      <a:pt x="4472" y="1"/>
                    </a:cubicBezTo>
                    <a:close/>
                    <a:moveTo>
                      <a:pt x="1065" y="2878"/>
                    </a:moveTo>
                    <a:lnTo>
                      <a:pt x="1065" y="2878"/>
                    </a:lnTo>
                    <a:cubicBezTo>
                      <a:pt x="1001" y="3425"/>
                      <a:pt x="765" y="4093"/>
                      <a:pt x="0" y="4093"/>
                    </a:cubicBezTo>
                    <a:lnTo>
                      <a:pt x="0" y="5059"/>
                    </a:lnTo>
                    <a:lnTo>
                      <a:pt x="708" y="5059"/>
                    </a:lnTo>
                    <a:cubicBezTo>
                      <a:pt x="1911" y="5059"/>
                      <a:pt x="2877" y="4087"/>
                      <a:pt x="2877" y="2884"/>
                    </a:cubicBezTo>
                    <a:lnTo>
                      <a:pt x="2877" y="2873"/>
                    </a:lnTo>
                    <a:lnTo>
                      <a:pt x="2877" y="1066"/>
                    </a:lnTo>
                    <a:cubicBezTo>
                      <a:pt x="2877" y="473"/>
                      <a:pt x="2406" y="1"/>
                      <a:pt x="1813" y="1"/>
                    </a:cubicBezTo>
                    <a:lnTo>
                      <a:pt x="1076" y="1"/>
                    </a:lnTo>
                    <a:cubicBezTo>
                      <a:pt x="483" y="1"/>
                      <a:pt x="12" y="473"/>
                      <a:pt x="12" y="1066"/>
                    </a:cubicBezTo>
                    <a:lnTo>
                      <a:pt x="12" y="1808"/>
                    </a:lnTo>
                    <a:cubicBezTo>
                      <a:pt x="0" y="2395"/>
                      <a:pt x="483" y="2878"/>
                      <a:pt x="1065" y="287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 name="Google Shape;487;p36"/>
            <p:cNvGrpSpPr/>
            <p:nvPr/>
          </p:nvGrpSpPr>
          <p:grpSpPr>
            <a:xfrm>
              <a:off x="6699330" y="2455550"/>
              <a:ext cx="791157" cy="791109"/>
              <a:chOff x="6746427" y="1893210"/>
              <a:chExt cx="1058120" cy="1058057"/>
            </a:xfrm>
          </p:grpSpPr>
          <p:sp>
            <p:nvSpPr>
              <p:cNvPr id="488" name="Google Shape;488;p36"/>
              <p:cNvSpPr/>
              <p:nvPr/>
            </p:nvSpPr>
            <p:spPr>
              <a:xfrm>
                <a:off x="6836735" y="1983455"/>
                <a:ext cx="877131" cy="877195"/>
              </a:xfrm>
              <a:custGeom>
                <a:avLst/>
                <a:gdLst/>
                <a:ahLst/>
                <a:cxnLst/>
                <a:rect l="l" t="t" r="r" b="b"/>
                <a:pathLst>
                  <a:path w="13812" h="13813" extrusionOk="0">
                    <a:moveTo>
                      <a:pt x="13812" y="6906"/>
                    </a:moveTo>
                    <a:cubicBezTo>
                      <a:pt x="13812" y="10722"/>
                      <a:pt x="10722" y="13812"/>
                      <a:pt x="6906" y="13812"/>
                    </a:cubicBezTo>
                    <a:cubicBezTo>
                      <a:pt x="3096" y="13812"/>
                      <a:pt x="0" y="10722"/>
                      <a:pt x="0" y="6906"/>
                    </a:cubicBezTo>
                    <a:cubicBezTo>
                      <a:pt x="0" y="3097"/>
                      <a:pt x="3096" y="1"/>
                      <a:pt x="6906" y="1"/>
                    </a:cubicBezTo>
                    <a:cubicBezTo>
                      <a:pt x="10722" y="1"/>
                      <a:pt x="13812" y="3097"/>
                      <a:pt x="13812" y="69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6"/>
              <p:cNvSpPr/>
              <p:nvPr/>
            </p:nvSpPr>
            <p:spPr>
              <a:xfrm>
                <a:off x="6746427" y="1893210"/>
                <a:ext cx="1058120" cy="1058057"/>
              </a:xfrm>
              <a:custGeom>
                <a:avLst/>
                <a:gdLst/>
                <a:ahLst/>
                <a:cxnLst/>
                <a:rect l="l" t="t" r="r" b="b"/>
                <a:pathLst>
                  <a:path w="16662" h="16661" extrusionOk="0">
                    <a:moveTo>
                      <a:pt x="8328" y="16660"/>
                    </a:moveTo>
                    <a:cubicBezTo>
                      <a:pt x="3736" y="16660"/>
                      <a:pt x="1" y="12925"/>
                      <a:pt x="1" y="8333"/>
                    </a:cubicBezTo>
                    <a:cubicBezTo>
                      <a:pt x="1" y="3735"/>
                      <a:pt x="3730" y="0"/>
                      <a:pt x="8328" y="0"/>
                    </a:cubicBezTo>
                    <a:cubicBezTo>
                      <a:pt x="12926" y="0"/>
                      <a:pt x="16661" y="3741"/>
                      <a:pt x="16661" y="8333"/>
                    </a:cubicBezTo>
                    <a:cubicBezTo>
                      <a:pt x="16661" y="12920"/>
                      <a:pt x="12920" y="16660"/>
                      <a:pt x="8328" y="16660"/>
                    </a:cubicBezTo>
                    <a:close/>
                    <a:moveTo>
                      <a:pt x="8328" y="115"/>
                    </a:moveTo>
                    <a:cubicBezTo>
                      <a:pt x="3799" y="115"/>
                      <a:pt x="110" y="3804"/>
                      <a:pt x="110" y="8339"/>
                    </a:cubicBezTo>
                    <a:cubicBezTo>
                      <a:pt x="110" y="12868"/>
                      <a:pt x="3799" y="16562"/>
                      <a:pt x="8328" y="16562"/>
                    </a:cubicBezTo>
                    <a:cubicBezTo>
                      <a:pt x="12863" y="16562"/>
                      <a:pt x="16552" y="12868"/>
                      <a:pt x="16552" y="8339"/>
                    </a:cubicBezTo>
                    <a:cubicBezTo>
                      <a:pt x="16552" y="3804"/>
                      <a:pt x="12863" y="115"/>
                      <a:pt x="8328" y="115"/>
                    </a:cubicBezTo>
                    <a:close/>
                  </a:path>
                </a:pathLst>
              </a:custGeom>
              <a:solidFill>
                <a:srgbClr val="134F5C">
                  <a:alpha val="56600"/>
                </a:srgbClr>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6"/>
              <p:cNvSpPr/>
              <p:nvPr/>
            </p:nvSpPr>
            <p:spPr>
              <a:xfrm>
                <a:off x="6996775" y="2145717"/>
                <a:ext cx="557383" cy="607489"/>
              </a:xfrm>
              <a:custGeom>
                <a:avLst/>
                <a:gdLst/>
                <a:ahLst/>
                <a:cxnLst/>
                <a:rect l="l" t="t" r="r" b="b"/>
                <a:pathLst>
                  <a:path w="8777" h="9566" extrusionOk="0">
                    <a:moveTo>
                      <a:pt x="8196" y="6302"/>
                    </a:moveTo>
                    <a:lnTo>
                      <a:pt x="8196" y="3149"/>
                    </a:lnTo>
                    <a:cubicBezTo>
                      <a:pt x="8524" y="3068"/>
                      <a:pt x="8777" y="2775"/>
                      <a:pt x="8777" y="2412"/>
                    </a:cubicBezTo>
                    <a:cubicBezTo>
                      <a:pt x="8777" y="1998"/>
                      <a:pt x="8437" y="1658"/>
                      <a:pt x="8023" y="1658"/>
                    </a:cubicBezTo>
                    <a:cubicBezTo>
                      <a:pt x="7793" y="1658"/>
                      <a:pt x="7580" y="1767"/>
                      <a:pt x="7448" y="1929"/>
                    </a:cubicBezTo>
                    <a:lnTo>
                      <a:pt x="5146" y="789"/>
                    </a:lnTo>
                    <a:lnTo>
                      <a:pt x="5146" y="760"/>
                    </a:lnTo>
                    <a:cubicBezTo>
                      <a:pt x="5146" y="340"/>
                      <a:pt x="4806" y="1"/>
                      <a:pt x="4386" y="1"/>
                    </a:cubicBezTo>
                    <a:cubicBezTo>
                      <a:pt x="3972" y="1"/>
                      <a:pt x="3632" y="340"/>
                      <a:pt x="3632" y="760"/>
                    </a:cubicBezTo>
                    <a:lnTo>
                      <a:pt x="3632" y="789"/>
                    </a:lnTo>
                    <a:lnTo>
                      <a:pt x="1330" y="1929"/>
                    </a:lnTo>
                    <a:cubicBezTo>
                      <a:pt x="1192" y="1767"/>
                      <a:pt x="985" y="1658"/>
                      <a:pt x="755" y="1658"/>
                    </a:cubicBezTo>
                    <a:cubicBezTo>
                      <a:pt x="340" y="1658"/>
                      <a:pt x="1" y="1998"/>
                      <a:pt x="1" y="2412"/>
                    </a:cubicBezTo>
                    <a:cubicBezTo>
                      <a:pt x="1" y="2775"/>
                      <a:pt x="243" y="3068"/>
                      <a:pt x="582" y="3149"/>
                    </a:cubicBezTo>
                    <a:lnTo>
                      <a:pt x="582" y="6302"/>
                    </a:lnTo>
                    <a:cubicBezTo>
                      <a:pt x="254" y="6383"/>
                      <a:pt x="1" y="6676"/>
                      <a:pt x="1" y="7039"/>
                    </a:cubicBezTo>
                    <a:cubicBezTo>
                      <a:pt x="1" y="7453"/>
                      <a:pt x="340" y="7793"/>
                      <a:pt x="755" y="7793"/>
                    </a:cubicBezTo>
                    <a:cubicBezTo>
                      <a:pt x="1037" y="7793"/>
                      <a:pt x="1290" y="7637"/>
                      <a:pt x="1411" y="7407"/>
                    </a:cubicBezTo>
                    <a:lnTo>
                      <a:pt x="3684" y="8535"/>
                    </a:lnTo>
                    <a:cubicBezTo>
                      <a:pt x="3649" y="8621"/>
                      <a:pt x="3632" y="8713"/>
                      <a:pt x="3632" y="8806"/>
                    </a:cubicBezTo>
                    <a:cubicBezTo>
                      <a:pt x="3632" y="9226"/>
                      <a:pt x="3972" y="9565"/>
                      <a:pt x="4386" y="9565"/>
                    </a:cubicBezTo>
                    <a:cubicBezTo>
                      <a:pt x="4806" y="9565"/>
                      <a:pt x="5146" y="9226"/>
                      <a:pt x="5146" y="8806"/>
                    </a:cubicBezTo>
                    <a:cubicBezTo>
                      <a:pt x="5146" y="8713"/>
                      <a:pt x="5123" y="8621"/>
                      <a:pt x="5094" y="8535"/>
                    </a:cubicBezTo>
                    <a:lnTo>
                      <a:pt x="7367" y="7407"/>
                    </a:lnTo>
                    <a:cubicBezTo>
                      <a:pt x="7494" y="7637"/>
                      <a:pt x="7741" y="7793"/>
                      <a:pt x="8023" y="7793"/>
                    </a:cubicBezTo>
                    <a:cubicBezTo>
                      <a:pt x="8437" y="7793"/>
                      <a:pt x="8777" y="7453"/>
                      <a:pt x="8777" y="7039"/>
                    </a:cubicBezTo>
                    <a:cubicBezTo>
                      <a:pt x="8771" y="6688"/>
                      <a:pt x="8524" y="6383"/>
                      <a:pt x="8196" y="6302"/>
                    </a:cubicBezTo>
                    <a:close/>
                    <a:moveTo>
                      <a:pt x="1221" y="6446"/>
                    </a:moveTo>
                    <a:cubicBezTo>
                      <a:pt x="1135" y="6383"/>
                      <a:pt x="1037" y="6331"/>
                      <a:pt x="927" y="6302"/>
                    </a:cubicBezTo>
                    <a:lnTo>
                      <a:pt x="927" y="3149"/>
                    </a:lnTo>
                    <a:cubicBezTo>
                      <a:pt x="1089" y="3108"/>
                      <a:pt x="1232" y="3016"/>
                      <a:pt x="1330" y="2895"/>
                    </a:cubicBezTo>
                    <a:lnTo>
                      <a:pt x="3638" y="4041"/>
                    </a:lnTo>
                    <a:cubicBezTo>
                      <a:pt x="3632" y="4081"/>
                      <a:pt x="3626" y="4133"/>
                      <a:pt x="3626" y="4173"/>
                    </a:cubicBezTo>
                    <a:cubicBezTo>
                      <a:pt x="3626" y="4535"/>
                      <a:pt x="3868" y="4829"/>
                      <a:pt x="4208" y="4910"/>
                    </a:cubicBezTo>
                    <a:lnTo>
                      <a:pt x="4208" y="4967"/>
                    </a:lnTo>
                    <a:close/>
                    <a:moveTo>
                      <a:pt x="4559" y="4915"/>
                    </a:moveTo>
                    <a:cubicBezTo>
                      <a:pt x="4892" y="4835"/>
                      <a:pt x="5134" y="4541"/>
                      <a:pt x="5134" y="4184"/>
                    </a:cubicBezTo>
                    <a:cubicBezTo>
                      <a:pt x="5134" y="4133"/>
                      <a:pt x="5128" y="4087"/>
                      <a:pt x="5123" y="4046"/>
                    </a:cubicBezTo>
                    <a:lnTo>
                      <a:pt x="7430" y="2901"/>
                    </a:lnTo>
                    <a:cubicBezTo>
                      <a:pt x="7534" y="3022"/>
                      <a:pt x="7678" y="3108"/>
                      <a:pt x="7833" y="3154"/>
                    </a:cubicBezTo>
                    <a:lnTo>
                      <a:pt x="7833" y="6314"/>
                    </a:lnTo>
                    <a:cubicBezTo>
                      <a:pt x="7724" y="6343"/>
                      <a:pt x="7626" y="6389"/>
                      <a:pt x="7540" y="6458"/>
                    </a:cubicBezTo>
                    <a:lnTo>
                      <a:pt x="4553" y="4973"/>
                    </a:lnTo>
                    <a:lnTo>
                      <a:pt x="4553" y="4915"/>
                    </a:lnTo>
                    <a:close/>
                    <a:moveTo>
                      <a:pt x="7281" y="2239"/>
                    </a:moveTo>
                    <a:cubicBezTo>
                      <a:pt x="7263" y="2297"/>
                      <a:pt x="7258" y="2349"/>
                      <a:pt x="7258" y="2412"/>
                    </a:cubicBezTo>
                    <a:cubicBezTo>
                      <a:pt x="7258" y="2470"/>
                      <a:pt x="7263" y="2527"/>
                      <a:pt x="7281" y="2585"/>
                    </a:cubicBezTo>
                    <a:lnTo>
                      <a:pt x="4985" y="3724"/>
                    </a:lnTo>
                    <a:cubicBezTo>
                      <a:pt x="4887" y="3586"/>
                      <a:pt x="4731" y="3494"/>
                      <a:pt x="4559" y="3448"/>
                    </a:cubicBezTo>
                    <a:lnTo>
                      <a:pt x="4559" y="1491"/>
                    </a:lnTo>
                    <a:cubicBezTo>
                      <a:pt x="4772" y="1439"/>
                      <a:pt x="4933" y="1313"/>
                      <a:pt x="5042" y="1134"/>
                    </a:cubicBezTo>
                    <a:close/>
                    <a:moveTo>
                      <a:pt x="3736" y="1134"/>
                    </a:moveTo>
                    <a:cubicBezTo>
                      <a:pt x="3834" y="1313"/>
                      <a:pt x="4006" y="1439"/>
                      <a:pt x="4213" y="1491"/>
                    </a:cubicBezTo>
                    <a:lnTo>
                      <a:pt x="4213" y="3448"/>
                    </a:lnTo>
                    <a:cubicBezTo>
                      <a:pt x="4041" y="3494"/>
                      <a:pt x="3897" y="3586"/>
                      <a:pt x="3793" y="3724"/>
                    </a:cubicBezTo>
                    <a:lnTo>
                      <a:pt x="1497" y="2579"/>
                    </a:lnTo>
                    <a:cubicBezTo>
                      <a:pt x="1509" y="2521"/>
                      <a:pt x="1520" y="2470"/>
                      <a:pt x="1520" y="2406"/>
                    </a:cubicBezTo>
                    <a:cubicBezTo>
                      <a:pt x="1520" y="2349"/>
                      <a:pt x="1509" y="2291"/>
                      <a:pt x="1497" y="2234"/>
                    </a:cubicBezTo>
                    <a:close/>
                    <a:moveTo>
                      <a:pt x="1445" y="6728"/>
                    </a:moveTo>
                    <a:lnTo>
                      <a:pt x="4213" y="5353"/>
                    </a:lnTo>
                    <a:lnTo>
                      <a:pt x="4213" y="8069"/>
                    </a:lnTo>
                    <a:cubicBezTo>
                      <a:pt x="4093" y="8092"/>
                      <a:pt x="3983" y="8155"/>
                      <a:pt x="3891" y="8230"/>
                    </a:cubicBezTo>
                    <a:lnTo>
                      <a:pt x="1509" y="7050"/>
                    </a:lnTo>
                    <a:lnTo>
                      <a:pt x="1509" y="7033"/>
                    </a:lnTo>
                    <a:cubicBezTo>
                      <a:pt x="1509" y="6930"/>
                      <a:pt x="1491" y="6820"/>
                      <a:pt x="1445" y="6728"/>
                    </a:cubicBezTo>
                    <a:close/>
                    <a:moveTo>
                      <a:pt x="4887" y="8242"/>
                    </a:moveTo>
                    <a:cubicBezTo>
                      <a:pt x="4789" y="8161"/>
                      <a:pt x="4685" y="8103"/>
                      <a:pt x="4559" y="8075"/>
                    </a:cubicBezTo>
                    <a:lnTo>
                      <a:pt x="4559" y="5353"/>
                    </a:lnTo>
                    <a:lnTo>
                      <a:pt x="7333" y="6728"/>
                    </a:lnTo>
                    <a:cubicBezTo>
                      <a:pt x="7286" y="6820"/>
                      <a:pt x="7263" y="6924"/>
                      <a:pt x="7263" y="7039"/>
                    </a:cubicBezTo>
                    <a:lnTo>
                      <a:pt x="7263" y="706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 name="Google Shape;491;p36"/>
            <p:cNvSpPr/>
            <p:nvPr/>
          </p:nvSpPr>
          <p:spPr>
            <a:xfrm>
              <a:off x="8399355" y="3558815"/>
              <a:ext cx="337021" cy="271928"/>
            </a:xfrm>
            <a:custGeom>
              <a:avLst/>
              <a:gdLst/>
              <a:ahLst/>
              <a:cxnLst/>
              <a:rect l="l" t="t" r="r" b="b"/>
              <a:pathLst>
                <a:path w="5307" h="4282" fill="none" extrusionOk="0">
                  <a:moveTo>
                    <a:pt x="3782" y="0"/>
                  </a:moveTo>
                  <a:lnTo>
                    <a:pt x="4403" y="0"/>
                  </a:lnTo>
                  <a:cubicBezTo>
                    <a:pt x="4904" y="0"/>
                    <a:pt x="5307" y="403"/>
                    <a:pt x="5307" y="904"/>
                  </a:cubicBezTo>
                  <a:lnTo>
                    <a:pt x="5307" y="2429"/>
                  </a:lnTo>
                  <a:lnTo>
                    <a:pt x="5307" y="2440"/>
                  </a:lnTo>
                  <a:cubicBezTo>
                    <a:pt x="5307" y="3453"/>
                    <a:pt x="4484" y="4276"/>
                    <a:pt x="3471" y="4276"/>
                  </a:cubicBezTo>
                  <a:lnTo>
                    <a:pt x="2872" y="4276"/>
                  </a:lnTo>
                  <a:lnTo>
                    <a:pt x="2872" y="3453"/>
                  </a:lnTo>
                  <a:cubicBezTo>
                    <a:pt x="3523" y="3453"/>
                    <a:pt x="3724" y="2889"/>
                    <a:pt x="3770" y="2429"/>
                  </a:cubicBezTo>
                  <a:lnTo>
                    <a:pt x="3770" y="2429"/>
                  </a:lnTo>
                  <a:cubicBezTo>
                    <a:pt x="3275" y="2429"/>
                    <a:pt x="2872" y="2026"/>
                    <a:pt x="2872" y="1525"/>
                  </a:cubicBezTo>
                  <a:lnTo>
                    <a:pt x="2872" y="904"/>
                  </a:lnTo>
                  <a:cubicBezTo>
                    <a:pt x="2878" y="403"/>
                    <a:pt x="3281" y="0"/>
                    <a:pt x="3782" y="0"/>
                  </a:cubicBezTo>
                  <a:close/>
                  <a:moveTo>
                    <a:pt x="910" y="2434"/>
                  </a:moveTo>
                  <a:lnTo>
                    <a:pt x="910" y="2434"/>
                  </a:lnTo>
                  <a:cubicBezTo>
                    <a:pt x="852" y="2895"/>
                    <a:pt x="651" y="3459"/>
                    <a:pt x="12" y="3459"/>
                  </a:cubicBezTo>
                  <a:lnTo>
                    <a:pt x="12" y="4282"/>
                  </a:lnTo>
                  <a:lnTo>
                    <a:pt x="605" y="4282"/>
                  </a:lnTo>
                  <a:cubicBezTo>
                    <a:pt x="1624" y="4282"/>
                    <a:pt x="2441" y="3459"/>
                    <a:pt x="2441" y="2446"/>
                  </a:cubicBezTo>
                  <a:lnTo>
                    <a:pt x="2441" y="2434"/>
                  </a:lnTo>
                  <a:lnTo>
                    <a:pt x="2441" y="904"/>
                  </a:lnTo>
                  <a:cubicBezTo>
                    <a:pt x="2441" y="403"/>
                    <a:pt x="2038" y="0"/>
                    <a:pt x="1543" y="0"/>
                  </a:cubicBezTo>
                  <a:lnTo>
                    <a:pt x="916" y="0"/>
                  </a:lnTo>
                  <a:cubicBezTo>
                    <a:pt x="421" y="0"/>
                    <a:pt x="18" y="403"/>
                    <a:pt x="18" y="904"/>
                  </a:cubicBezTo>
                  <a:lnTo>
                    <a:pt x="18" y="1525"/>
                  </a:lnTo>
                  <a:cubicBezTo>
                    <a:pt x="1" y="2026"/>
                    <a:pt x="404" y="2434"/>
                    <a:pt x="910" y="2434"/>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p:cNvSpPr/>
            <p:nvPr/>
          </p:nvSpPr>
          <p:spPr>
            <a:xfrm>
              <a:off x="6054669" y="4040401"/>
              <a:ext cx="411957" cy="412274"/>
            </a:xfrm>
            <a:custGeom>
              <a:avLst/>
              <a:gdLst/>
              <a:ahLst/>
              <a:cxnLst/>
              <a:rect l="l" t="t" r="r" b="b"/>
              <a:pathLst>
                <a:path w="6487" h="6492" fill="none" extrusionOk="0">
                  <a:moveTo>
                    <a:pt x="6481" y="3033"/>
                  </a:moveTo>
                  <a:cubicBezTo>
                    <a:pt x="6475" y="2930"/>
                    <a:pt x="6418" y="2843"/>
                    <a:pt x="6326" y="2809"/>
                  </a:cubicBezTo>
                  <a:lnTo>
                    <a:pt x="6078" y="2700"/>
                  </a:lnTo>
                  <a:cubicBezTo>
                    <a:pt x="6009" y="2665"/>
                    <a:pt x="5951" y="2607"/>
                    <a:pt x="5928" y="2527"/>
                  </a:cubicBezTo>
                  <a:lnTo>
                    <a:pt x="5928" y="2527"/>
                  </a:lnTo>
                  <a:cubicBezTo>
                    <a:pt x="5905" y="2446"/>
                    <a:pt x="5923" y="2372"/>
                    <a:pt x="5969" y="2302"/>
                  </a:cubicBezTo>
                  <a:lnTo>
                    <a:pt x="6130" y="2090"/>
                  </a:lnTo>
                  <a:cubicBezTo>
                    <a:pt x="6187" y="2009"/>
                    <a:pt x="6199" y="1900"/>
                    <a:pt x="6153" y="1813"/>
                  </a:cubicBezTo>
                  <a:cubicBezTo>
                    <a:pt x="6084" y="1687"/>
                    <a:pt x="6015" y="1566"/>
                    <a:pt x="5940" y="1451"/>
                  </a:cubicBezTo>
                  <a:cubicBezTo>
                    <a:pt x="5882" y="1370"/>
                    <a:pt x="5790" y="1318"/>
                    <a:pt x="5693" y="1336"/>
                  </a:cubicBezTo>
                  <a:lnTo>
                    <a:pt x="5422" y="1364"/>
                  </a:lnTo>
                  <a:cubicBezTo>
                    <a:pt x="5347" y="1370"/>
                    <a:pt x="5267" y="1341"/>
                    <a:pt x="5209" y="1284"/>
                  </a:cubicBezTo>
                  <a:lnTo>
                    <a:pt x="5209" y="1284"/>
                  </a:lnTo>
                  <a:cubicBezTo>
                    <a:pt x="5152" y="1226"/>
                    <a:pt x="5123" y="1146"/>
                    <a:pt x="5129" y="1065"/>
                  </a:cubicBezTo>
                  <a:lnTo>
                    <a:pt x="5157" y="800"/>
                  </a:lnTo>
                  <a:cubicBezTo>
                    <a:pt x="5175" y="697"/>
                    <a:pt x="5123" y="605"/>
                    <a:pt x="5042" y="547"/>
                  </a:cubicBezTo>
                  <a:cubicBezTo>
                    <a:pt x="4927" y="467"/>
                    <a:pt x="4806" y="398"/>
                    <a:pt x="4674" y="340"/>
                  </a:cubicBezTo>
                  <a:cubicBezTo>
                    <a:pt x="4588" y="294"/>
                    <a:pt x="4484" y="306"/>
                    <a:pt x="4403" y="363"/>
                  </a:cubicBezTo>
                  <a:lnTo>
                    <a:pt x="4185" y="518"/>
                  </a:lnTo>
                  <a:cubicBezTo>
                    <a:pt x="4121" y="570"/>
                    <a:pt x="4041" y="582"/>
                    <a:pt x="3960" y="565"/>
                  </a:cubicBezTo>
                  <a:lnTo>
                    <a:pt x="3960" y="565"/>
                  </a:lnTo>
                  <a:cubicBezTo>
                    <a:pt x="3885" y="542"/>
                    <a:pt x="3816" y="490"/>
                    <a:pt x="3788" y="409"/>
                  </a:cubicBezTo>
                  <a:lnTo>
                    <a:pt x="3684" y="167"/>
                  </a:lnTo>
                  <a:cubicBezTo>
                    <a:pt x="3644" y="81"/>
                    <a:pt x="3563" y="18"/>
                    <a:pt x="3460" y="6"/>
                  </a:cubicBezTo>
                  <a:cubicBezTo>
                    <a:pt x="3385" y="1"/>
                    <a:pt x="3316" y="1"/>
                    <a:pt x="3241" y="1"/>
                  </a:cubicBezTo>
                  <a:cubicBezTo>
                    <a:pt x="3172" y="1"/>
                    <a:pt x="3097" y="1"/>
                    <a:pt x="3028" y="6"/>
                  </a:cubicBezTo>
                  <a:cubicBezTo>
                    <a:pt x="2924" y="18"/>
                    <a:pt x="2850" y="75"/>
                    <a:pt x="2804" y="167"/>
                  </a:cubicBezTo>
                  <a:lnTo>
                    <a:pt x="2694" y="409"/>
                  </a:lnTo>
                  <a:cubicBezTo>
                    <a:pt x="2660" y="484"/>
                    <a:pt x="2602" y="542"/>
                    <a:pt x="2522" y="565"/>
                  </a:cubicBezTo>
                  <a:lnTo>
                    <a:pt x="2522" y="565"/>
                  </a:lnTo>
                  <a:cubicBezTo>
                    <a:pt x="2447" y="582"/>
                    <a:pt x="2366" y="570"/>
                    <a:pt x="2303" y="518"/>
                  </a:cubicBezTo>
                  <a:lnTo>
                    <a:pt x="2084" y="363"/>
                  </a:lnTo>
                  <a:cubicBezTo>
                    <a:pt x="2004" y="306"/>
                    <a:pt x="1900" y="288"/>
                    <a:pt x="1814" y="340"/>
                  </a:cubicBezTo>
                  <a:cubicBezTo>
                    <a:pt x="1681" y="403"/>
                    <a:pt x="1561" y="478"/>
                    <a:pt x="1445" y="547"/>
                  </a:cubicBezTo>
                  <a:cubicBezTo>
                    <a:pt x="1365" y="605"/>
                    <a:pt x="1313" y="697"/>
                    <a:pt x="1330" y="800"/>
                  </a:cubicBezTo>
                  <a:lnTo>
                    <a:pt x="1359" y="1065"/>
                  </a:lnTo>
                  <a:cubicBezTo>
                    <a:pt x="1365" y="1146"/>
                    <a:pt x="1336" y="1226"/>
                    <a:pt x="1279" y="1284"/>
                  </a:cubicBezTo>
                  <a:lnTo>
                    <a:pt x="1279" y="1284"/>
                  </a:lnTo>
                  <a:cubicBezTo>
                    <a:pt x="1221" y="1341"/>
                    <a:pt x="1140" y="1370"/>
                    <a:pt x="1066" y="1364"/>
                  </a:cubicBezTo>
                  <a:lnTo>
                    <a:pt x="795" y="1336"/>
                  </a:lnTo>
                  <a:cubicBezTo>
                    <a:pt x="697" y="1318"/>
                    <a:pt x="605" y="1370"/>
                    <a:pt x="548" y="1451"/>
                  </a:cubicBezTo>
                  <a:cubicBezTo>
                    <a:pt x="467" y="1566"/>
                    <a:pt x="392" y="1687"/>
                    <a:pt x="335" y="1813"/>
                  </a:cubicBezTo>
                  <a:cubicBezTo>
                    <a:pt x="294" y="1900"/>
                    <a:pt x="300" y="2009"/>
                    <a:pt x="358" y="2090"/>
                  </a:cubicBezTo>
                  <a:lnTo>
                    <a:pt x="519" y="2302"/>
                  </a:lnTo>
                  <a:cubicBezTo>
                    <a:pt x="565" y="2372"/>
                    <a:pt x="582" y="2446"/>
                    <a:pt x="559" y="2527"/>
                  </a:cubicBezTo>
                  <a:lnTo>
                    <a:pt x="559" y="2527"/>
                  </a:lnTo>
                  <a:cubicBezTo>
                    <a:pt x="536" y="2607"/>
                    <a:pt x="490" y="2671"/>
                    <a:pt x="410" y="2700"/>
                  </a:cubicBezTo>
                  <a:lnTo>
                    <a:pt x="162" y="2809"/>
                  </a:lnTo>
                  <a:cubicBezTo>
                    <a:pt x="76" y="2843"/>
                    <a:pt x="13" y="2930"/>
                    <a:pt x="7" y="3033"/>
                  </a:cubicBezTo>
                  <a:cubicBezTo>
                    <a:pt x="1" y="3102"/>
                    <a:pt x="1" y="3177"/>
                    <a:pt x="1" y="3246"/>
                  </a:cubicBezTo>
                  <a:cubicBezTo>
                    <a:pt x="1" y="3321"/>
                    <a:pt x="1" y="3390"/>
                    <a:pt x="7" y="3465"/>
                  </a:cubicBezTo>
                  <a:cubicBezTo>
                    <a:pt x="13" y="3563"/>
                    <a:pt x="70" y="3643"/>
                    <a:pt x="162" y="3684"/>
                  </a:cubicBezTo>
                  <a:lnTo>
                    <a:pt x="410" y="3793"/>
                  </a:lnTo>
                  <a:cubicBezTo>
                    <a:pt x="479" y="3822"/>
                    <a:pt x="536" y="3885"/>
                    <a:pt x="559" y="3966"/>
                  </a:cubicBezTo>
                  <a:lnTo>
                    <a:pt x="559" y="3966"/>
                  </a:lnTo>
                  <a:cubicBezTo>
                    <a:pt x="582" y="4046"/>
                    <a:pt x="565" y="4127"/>
                    <a:pt x="519" y="4190"/>
                  </a:cubicBezTo>
                  <a:lnTo>
                    <a:pt x="358" y="4403"/>
                  </a:lnTo>
                  <a:cubicBezTo>
                    <a:pt x="300" y="4484"/>
                    <a:pt x="289" y="4593"/>
                    <a:pt x="335" y="4679"/>
                  </a:cubicBezTo>
                  <a:cubicBezTo>
                    <a:pt x="404" y="4806"/>
                    <a:pt x="473" y="4932"/>
                    <a:pt x="548" y="5048"/>
                  </a:cubicBezTo>
                  <a:cubicBezTo>
                    <a:pt x="605" y="5122"/>
                    <a:pt x="697" y="5174"/>
                    <a:pt x="795" y="5163"/>
                  </a:cubicBezTo>
                  <a:lnTo>
                    <a:pt x="1066" y="5134"/>
                  </a:lnTo>
                  <a:cubicBezTo>
                    <a:pt x="1140" y="5122"/>
                    <a:pt x="1221" y="5151"/>
                    <a:pt x="1279" y="5209"/>
                  </a:cubicBezTo>
                  <a:lnTo>
                    <a:pt x="1279" y="5209"/>
                  </a:lnTo>
                  <a:cubicBezTo>
                    <a:pt x="1336" y="5266"/>
                    <a:pt x="1365" y="5347"/>
                    <a:pt x="1359" y="5427"/>
                  </a:cubicBezTo>
                  <a:lnTo>
                    <a:pt x="1330" y="5692"/>
                  </a:lnTo>
                  <a:cubicBezTo>
                    <a:pt x="1313" y="5796"/>
                    <a:pt x="1365" y="5888"/>
                    <a:pt x="1445" y="5945"/>
                  </a:cubicBezTo>
                  <a:cubicBezTo>
                    <a:pt x="1561" y="6026"/>
                    <a:pt x="1681" y="6095"/>
                    <a:pt x="1814" y="6152"/>
                  </a:cubicBezTo>
                  <a:cubicBezTo>
                    <a:pt x="1900" y="6198"/>
                    <a:pt x="2004" y="6187"/>
                    <a:pt x="2084" y="6129"/>
                  </a:cubicBezTo>
                  <a:lnTo>
                    <a:pt x="2303" y="5974"/>
                  </a:lnTo>
                  <a:cubicBezTo>
                    <a:pt x="2366" y="5922"/>
                    <a:pt x="2447" y="5911"/>
                    <a:pt x="2522" y="5928"/>
                  </a:cubicBezTo>
                  <a:lnTo>
                    <a:pt x="2522" y="5928"/>
                  </a:lnTo>
                  <a:cubicBezTo>
                    <a:pt x="2602" y="5951"/>
                    <a:pt x="2665" y="6003"/>
                    <a:pt x="2694" y="6083"/>
                  </a:cubicBezTo>
                  <a:lnTo>
                    <a:pt x="2804" y="6325"/>
                  </a:lnTo>
                  <a:cubicBezTo>
                    <a:pt x="2838" y="6411"/>
                    <a:pt x="2924" y="6475"/>
                    <a:pt x="3028" y="6486"/>
                  </a:cubicBezTo>
                  <a:cubicBezTo>
                    <a:pt x="3097" y="6492"/>
                    <a:pt x="3172" y="6492"/>
                    <a:pt x="3241" y="6492"/>
                  </a:cubicBezTo>
                  <a:cubicBezTo>
                    <a:pt x="3316" y="6492"/>
                    <a:pt x="3385" y="6492"/>
                    <a:pt x="3460" y="6486"/>
                  </a:cubicBezTo>
                  <a:cubicBezTo>
                    <a:pt x="3557" y="6475"/>
                    <a:pt x="3644" y="6417"/>
                    <a:pt x="3684" y="6325"/>
                  </a:cubicBezTo>
                  <a:lnTo>
                    <a:pt x="3788" y="6083"/>
                  </a:lnTo>
                  <a:cubicBezTo>
                    <a:pt x="3828" y="6009"/>
                    <a:pt x="3885" y="5951"/>
                    <a:pt x="3960" y="5928"/>
                  </a:cubicBezTo>
                  <a:lnTo>
                    <a:pt x="3960" y="5928"/>
                  </a:lnTo>
                  <a:cubicBezTo>
                    <a:pt x="4041" y="5911"/>
                    <a:pt x="4121" y="5922"/>
                    <a:pt x="4185" y="5974"/>
                  </a:cubicBezTo>
                  <a:lnTo>
                    <a:pt x="4403" y="6129"/>
                  </a:lnTo>
                  <a:cubicBezTo>
                    <a:pt x="4484" y="6187"/>
                    <a:pt x="4588" y="6204"/>
                    <a:pt x="4674" y="6152"/>
                  </a:cubicBezTo>
                  <a:cubicBezTo>
                    <a:pt x="4806" y="6089"/>
                    <a:pt x="4927" y="6014"/>
                    <a:pt x="5042" y="5945"/>
                  </a:cubicBezTo>
                  <a:cubicBezTo>
                    <a:pt x="5123" y="5888"/>
                    <a:pt x="5175" y="5796"/>
                    <a:pt x="5157" y="5692"/>
                  </a:cubicBezTo>
                  <a:lnTo>
                    <a:pt x="5129" y="5427"/>
                  </a:lnTo>
                  <a:cubicBezTo>
                    <a:pt x="5123" y="5347"/>
                    <a:pt x="5152" y="5266"/>
                    <a:pt x="5209" y="5209"/>
                  </a:cubicBezTo>
                  <a:lnTo>
                    <a:pt x="5209" y="5209"/>
                  </a:lnTo>
                  <a:cubicBezTo>
                    <a:pt x="5267" y="5151"/>
                    <a:pt x="5347" y="5122"/>
                    <a:pt x="5422" y="5134"/>
                  </a:cubicBezTo>
                  <a:lnTo>
                    <a:pt x="5693" y="5163"/>
                  </a:lnTo>
                  <a:cubicBezTo>
                    <a:pt x="5790" y="5174"/>
                    <a:pt x="5882" y="5122"/>
                    <a:pt x="5940" y="5048"/>
                  </a:cubicBezTo>
                  <a:cubicBezTo>
                    <a:pt x="6021" y="4932"/>
                    <a:pt x="6095" y="4806"/>
                    <a:pt x="6153" y="4679"/>
                  </a:cubicBezTo>
                  <a:cubicBezTo>
                    <a:pt x="6193" y="4593"/>
                    <a:pt x="6187" y="4484"/>
                    <a:pt x="6130" y="4403"/>
                  </a:cubicBezTo>
                  <a:lnTo>
                    <a:pt x="5969" y="4190"/>
                  </a:lnTo>
                  <a:cubicBezTo>
                    <a:pt x="5923" y="4127"/>
                    <a:pt x="5905" y="4046"/>
                    <a:pt x="5928" y="3966"/>
                  </a:cubicBezTo>
                  <a:lnTo>
                    <a:pt x="5928" y="3966"/>
                  </a:lnTo>
                  <a:cubicBezTo>
                    <a:pt x="5951" y="3885"/>
                    <a:pt x="5998" y="3822"/>
                    <a:pt x="6078" y="3793"/>
                  </a:cubicBezTo>
                  <a:lnTo>
                    <a:pt x="6326" y="3684"/>
                  </a:lnTo>
                  <a:cubicBezTo>
                    <a:pt x="6412" y="3649"/>
                    <a:pt x="6475" y="3563"/>
                    <a:pt x="6481" y="3465"/>
                  </a:cubicBezTo>
                  <a:cubicBezTo>
                    <a:pt x="6487" y="3390"/>
                    <a:pt x="6487" y="3321"/>
                    <a:pt x="6487" y="3246"/>
                  </a:cubicBezTo>
                  <a:cubicBezTo>
                    <a:pt x="6487" y="3166"/>
                    <a:pt x="6487" y="3097"/>
                    <a:pt x="6481" y="3033"/>
                  </a:cubicBezTo>
                  <a:close/>
                  <a:moveTo>
                    <a:pt x="3252" y="4368"/>
                  </a:moveTo>
                  <a:cubicBezTo>
                    <a:pt x="2631" y="4368"/>
                    <a:pt x="2130" y="3868"/>
                    <a:pt x="2130" y="3246"/>
                  </a:cubicBezTo>
                  <a:cubicBezTo>
                    <a:pt x="2130" y="2631"/>
                    <a:pt x="2631" y="2124"/>
                    <a:pt x="3252" y="2124"/>
                  </a:cubicBezTo>
                  <a:cubicBezTo>
                    <a:pt x="3868" y="2124"/>
                    <a:pt x="4375" y="2631"/>
                    <a:pt x="4375" y="3246"/>
                  </a:cubicBezTo>
                  <a:cubicBezTo>
                    <a:pt x="4375" y="3868"/>
                    <a:pt x="3868" y="4368"/>
                    <a:pt x="3252"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p:cNvSpPr/>
            <p:nvPr/>
          </p:nvSpPr>
          <p:spPr>
            <a:xfrm>
              <a:off x="6379556" y="178092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 name="Google Shape;494;p36"/>
            <p:cNvGrpSpPr/>
            <p:nvPr/>
          </p:nvGrpSpPr>
          <p:grpSpPr>
            <a:xfrm>
              <a:off x="7261919" y="2979030"/>
              <a:ext cx="842315" cy="841757"/>
              <a:chOff x="7273478" y="2705981"/>
              <a:chExt cx="1055136" cy="1054437"/>
            </a:xfrm>
          </p:grpSpPr>
          <p:sp>
            <p:nvSpPr>
              <p:cNvPr id="495" name="Google Shape;495;p36"/>
              <p:cNvSpPr/>
              <p:nvPr/>
            </p:nvSpPr>
            <p:spPr>
              <a:xfrm>
                <a:off x="7363723" y="2795527"/>
                <a:ext cx="874273" cy="874273"/>
              </a:xfrm>
              <a:custGeom>
                <a:avLst/>
                <a:gdLst/>
                <a:ahLst/>
                <a:cxnLst/>
                <a:rect l="l" t="t" r="r" b="b"/>
                <a:pathLst>
                  <a:path w="13767" h="13767" extrusionOk="0">
                    <a:moveTo>
                      <a:pt x="13766" y="6884"/>
                    </a:moveTo>
                    <a:cubicBezTo>
                      <a:pt x="13766" y="10687"/>
                      <a:pt x="10682" y="13766"/>
                      <a:pt x="6883" y="13766"/>
                    </a:cubicBezTo>
                    <a:cubicBezTo>
                      <a:pt x="3080" y="13766"/>
                      <a:pt x="1" y="10687"/>
                      <a:pt x="1" y="6884"/>
                    </a:cubicBezTo>
                    <a:cubicBezTo>
                      <a:pt x="1" y="3080"/>
                      <a:pt x="3080" y="1"/>
                      <a:pt x="6883" y="1"/>
                    </a:cubicBezTo>
                    <a:cubicBezTo>
                      <a:pt x="10682" y="1"/>
                      <a:pt x="13766" y="3080"/>
                      <a:pt x="13766" y="68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6"/>
              <p:cNvSpPr/>
              <p:nvPr/>
            </p:nvSpPr>
            <p:spPr>
              <a:xfrm>
                <a:off x="7273478" y="2705981"/>
                <a:ext cx="1055136" cy="1054437"/>
              </a:xfrm>
              <a:custGeom>
                <a:avLst/>
                <a:gdLst/>
                <a:ahLst/>
                <a:cxnLst/>
                <a:rect l="l" t="t" r="r" b="b"/>
                <a:pathLst>
                  <a:path w="16615" h="16604" extrusionOk="0">
                    <a:moveTo>
                      <a:pt x="8304" y="16604"/>
                    </a:moveTo>
                    <a:cubicBezTo>
                      <a:pt x="3724" y="16604"/>
                      <a:pt x="0" y="12874"/>
                      <a:pt x="0" y="8299"/>
                    </a:cubicBezTo>
                    <a:cubicBezTo>
                      <a:pt x="0" y="3718"/>
                      <a:pt x="3729" y="1"/>
                      <a:pt x="8304" y="1"/>
                    </a:cubicBezTo>
                    <a:cubicBezTo>
                      <a:pt x="12880" y="1"/>
                      <a:pt x="16603" y="3724"/>
                      <a:pt x="16603" y="8299"/>
                    </a:cubicBezTo>
                    <a:cubicBezTo>
                      <a:pt x="16614" y="12874"/>
                      <a:pt x="12885" y="16604"/>
                      <a:pt x="8304" y="16604"/>
                    </a:cubicBezTo>
                    <a:close/>
                    <a:moveTo>
                      <a:pt x="8304" y="99"/>
                    </a:moveTo>
                    <a:cubicBezTo>
                      <a:pt x="3787" y="99"/>
                      <a:pt x="110" y="3776"/>
                      <a:pt x="110" y="8294"/>
                    </a:cubicBezTo>
                    <a:cubicBezTo>
                      <a:pt x="110" y="12811"/>
                      <a:pt x="3787" y="16488"/>
                      <a:pt x="8304" y="16488"/>
                    </a:cubicBezTo>
                    <a:cubicBezTo>
                      <a:pt x="12822" y="16488"/>
                      <a:pt x="16499" y="12811"/>
                      <a:pt x="16499" y="8294"/>
                    </a:cubicBezTo>
                    <a:cubicBezTo>
                      <a:pt x="16499" y="3776"/>
                      <a:pt x="12822" y="99"/>
                      <a:pt x="8304" y="99"/>
                    </a:cubicBezTo>
                    <a:close/>
                  </a:path>
                </a:pathLst>
              </a:custGeom>
              <a:solidFill>
                <a:srgbClr val="134F5C">
                  <a:alpha val="5660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6"/>
              <p:cNvSpPr/>
              <p:nvPr/>
            </p:nvSpPr>
            <p:spPr>
              <a:xfrm>
                <a:off x="7594909" y="3046603"/>
                <a:ext cx="412274" cy="411957"/>
              </a:xfrm>
              <a:custGeom>
                <a:avLst/>
                <a:gdLst/>
                <a:ahLst/>
                <a:cxnLst/>
                <a:rect l="l" t="t" r="r" b="b"/>
                <a:pathLst>
                  <a:path w="6492" h="6487" fill="none" extrusionOk="0">
                    <a:moveTo>
                      <a:pt x="6486" y="3028"/>
                    </a:moveTo>
                    <a:cubicBezTo>
                      <a:pt x="6475" y="2930"/>
                      <a:pt x="6417" y="2844"/>
                      <a:pt x="6325" y="2804"/>
                    </a:cubicBezTo>
                    <a:lnTo>
                      <a:pt x="6083" y="2700"/>
                    </a:lnTo>
                    <a:cubicBezTo>
                      <a:pt x="6009" y="2671"/>
                      <a:pt x="5951" y="2602"/>
                      <a:pt x="5928" y="2527"/>
                    </a:cubicBezTo>
                    <a:lnTo>
                      <a:pt x="5928" y="2527"/>
                    </a:lnTo>
                    <a:cubicBezTo>
                      <a:pt x="5911" y="2447"/>
                      <a:pt x="5922" y="2366"/>
                      <a:pt x="5974" y="2303"/>
                    </a:cubicBezTo>
                    <a:lnTo>
                      <a:pt x="6129" y="2084"/>
                    </a:lnTo>
                    <a:cubicBezTo>
                      <a:pt x="6187" y="2004"/>
                      <a:pt x="6204" y="1900"/>
                      <a:pt x="6152" y="1814"/>
                    </a:cubicBezTo>
                    <a:cubicBezTo>
                      <a:pt x="6089" y="1681"/>
                      <a:pt x="6014" y="1561"/>
                      <a:pt x="5945" y="1445"/>
                    </a:cubicBezTo>
                    <a:cubicBezTo>
                      <a:pt x="5888" y="1365"/>
                      <a:pt x="5796" y="1313"/>
                      <a:pt x="5692" y="1330"/>
                    </a:cubicBezTo>
                    <a:lnTo>
                      <a:pt x="5427" y="1359"/>
                    </a:lnTo>
                    <a:cubicBezTo>
                      <a:pt x="5347" y="1365"/>
                      <a:pt x="5266" y="1336"/>
                      <a:pt x="5209" y="1279"/>
                    </a:cubicBezTo>
                    <a:lnTo>
                      <a:pt x="5209" y="1279"/>
                    </a:lnTo>
                    <a:cubicBezTo>
                      <a:pt x="5151" y="1221"/>
                      <a:pt x="5122" y="1140"/>
                      <a:pt x="5128" y="1066"/>
                    </a:cubicBezTo>
                    <a:lnTo>
                      <a:pt x="5157" y="795"/>
                    </a:lnTo>
                    <a:cubicBezTo>
                      <a:pt x="5174" y="697"/>
                      <a:pt x="5122" y="605"/>
                      <a:pt x="5042" y="548"/>
                    </a:cubicBezTo>
                    <a:cubicBezTo>
                      <a:pt x="4927" y="467"/>
                      <a:pt x="4806" y="392"/>
                      <a:pt x="4679" y="335"/>
                    </a:cubicBezTo>
                    <a:cubicBezTo>
                      <a:pt x="4593" y="294"/>
                      <a:pt x="4483" y="300"/>
                      <a:pt x="4403" y="358"/>
                    </a:cubicBezTo>
                    <a:lnTo>
                      <a:pt x="4190" y="519"/>
                    </a:lnTo>
                    <a:cubicBezTo>
                      <a:pt x="4121" y="565"/>
                      <a:pt x="4046" y="582"/>
                      <a:pt x="3966" y="559"/>
                    </a:cubicBezTo>
                    <a:lnTo>
                      <a:pt x="3966" y="559"/>
                    </a:lnTo>
                    <a:cubicBezTo>
                      <a:pt x="3885" y="536"/>
                      <a:pt x="3822" y="490"/>
                      <a:pt x="3793" y="410"/>
                    </a:cubicBezTo>
                    <a:lnTo>
                      <a:pt x="3684" y="162"/>
                    </a:lnTo>
                    <a:cubicBezTo>
                      <a:pt x="3649" y="76"/>
                      <a:pt x="3563" y="13"/>
                      <a:pt x="3459" y="7"/>
                    </a:cubicBezTo>
                    <a:cubicBezTo>
                      <a:pt x="3390" y="1"/>
                      <a:pt x="3315" y="1"/>
                      <a:pt x="3246" y="1"/>
                    </a:cubicBezTo>
                    <a:cubicBezTo>
                      <a:pt x="3171" y="1"/>
                      <a:pt x="3102" y="1"/>
                      <a:pt x="3028" y="7"/>
                    </a:cubicBezTo>
                    <a:cubicBezTo>
                      <a:pt x="2930" y="13"/>
                      <a:pt x="2849" y="70"/>
                      <a:pt x="2809" y="162"/>
                    </a:cubicBezTo>
                    <a:lnTo>
                      <a:pt x="2699" y="410"/>
                    </a:lnTo>
                    <a:cubicBezTo>
                      <a:pt x="2665" y="479"/>
                      <a:pt x="2607" y="536"/>
                      <a:pt x="2527" y="559"/>
                    </a:cubicBezTo>
                    <a:lnTo>
                      <a:pt x="2527" y="559"/>
                    </a:lnTo>
                    <a:cubicBezTo>
                      <a:pt x="2446" y="582"/>
                      <a:pt x="2366" y="565"/>
                      <a:pt x="2302" y="519"/>
                    </a:cubicBezTo>
                    <a:lnTo>
                      <a:pt x="2089" y="358"/>
                    </a:lnTo>
                    <a:cubicBezTo>
                      <a:pt x="2009" y="300"/>
                      <a:pt x="1900" y="289"/>
                      <a:pt x="1813" y="335"/>
                    </a:cubicBezTo>
                    <a:cubicBezTo>
                      <a:pt x="1687" y="404"/>
                      <a:pt x="1560" y="473"/>
                      <a:pt x="1445" y="548"/>
                    </a:cubicBezTo>
                    <a:cubicBezTo>
                      <a:pt x="1370" y="605"/>
                      <a:pt x="1318" y="697"/>
                      <a:pt x="1330" y="795"/>
                    </a:cubicBezTo>
                    <a:lnTo>
                      <a:pt x="1359" y="1066"/>
                    </a:lnTo>
                    <a:cubicBezTo>
                      <a:pt x="1370" y="1140"/>
                      <a:pt x="1341" y="1221"/>
                      <a:pt x="1284" y="1279"/>
                    </a:cubicBezTo>
                    <a:lnTo>
                      <a:pt x="1284" y="1279"/>
                    </a:lnTo>
                    <a:cubicBezTo>
                      <a:pt x="1226" y="1336"/>
                      <a:pt x="1146" y="1365"/>
                      <a:pt x="1065" y="1359"/>
                    </a:cubicBezTo>
                    <a:lnTo>
                      <a:pt x="800" y="1330"/>
                    </a:lnTo>
                    <a:cubicBezTo>
                      <a:pt x="697" y="1313"/>
                      <a:pt x="605" y="1365"/>
                      <a:pt x="547" y="1445"/>
                    </a:cubicBezTo>
                    <a:cubicBezTo>
                      <a:pt x="467" y="1561"/>
                      <a:pt x="398" y="1681"/>
                      <a:pt x="340" y="1814"/>
                    </a:cubicBezTo>
                    <a:cubicBezTo>
                      <a:pt x="294" y="1900"/>
                      <a:pt x="305" y="2004"/>
                      <a:pt x="363" y="2084"/>
                    </a:cubicBezTo>
                    <a:lnTo>
                      <a:pt x="518" y="2303"/>
                    </a:lnTo>
                    <a:cubicBezTo>
                      <a:pt x="570" y="2366"/>
                      <a:pt x="582" y="2447"/>
                      <a:pt x="564" y="2527"/>
                    </a:cubicBezTo>
                    <a:lnTo>
                      <a:pt x="564" y="2527"/>
                    </a:lnTo>
                    <a:cubicBezTo>
                      <a:pt x="541" y="2602"/>
                      <a:pt x="490" y="2671"/>
                      <a:pt x="409" y="2700"/>
                    </a:cubicBezTo>
                    <a:lnTo>
                      <a:pt x="167" y="2804"/>
                    </a:lnTo>
                    <a:cubicBezTo>
                      <a:pt x="81" y="2844"/>
                      <a:pt x="18" y="2924"/>
                      <a:pt x="6" y="3028"/>
                    </a:cubicBezTo>
                    <a:cubicBezTo>
                      <a:pt x="0" y="3103"/>
                      <a:pt x="0" y="3172"/>
                      <a:pt x="0" y="3247"/>
                    </a:cubicBezTo>
                    <a:cubicBezTo>
                      <a:pt x="0" y="3316"/>
                      <a:pt x="0" y="3391"/>
                      <a:pt x="6" y="3460"/>
                    </a:cubicBezTo>
                    <a:cubicBezTo>
                      <a:pt x="18" y="3563"/>
                      <a:pt x="75" y="3650"/>
                      <a:pt x="167" y="3684"/>
                    </a:cubicBezTo>
                    <a:lnTo>
                      <a:pt x="409" y="3793"/>
                    </a:lnTo>
                    <a:cubicBezTo>
                      <a:pt x="484" y="3828"/>
                      <a:pt x="541" y="3886"/>
                      <a:pt x="564" y="3966"/>
                    </a:cubicBezTo>
                    <a:lnTo>
                      <a:pt x="564" y="3966"/>
                    </a:lnTo>
                    <a:cubicBezTo>
                      <a:pt x="582" y="4041"/>
                      <a:pt x="570" y="4121"/>
                      <a:pt x="518" y="4185"/>
                    </a:cubicBezTo>
                    <a:lnTo>
                      <a:pt x="363" y="4403"/>
                    </a:lnTo>
                    <a:cubicBezTo>
                      <a:pt x="305" y="4484"/>
                      <a:pt x="288" y="4588"/>
                      <a:pt x="340" y="4674"/>
                    </a:cubicBezTo>
                    <a:cubicBezTo>
                      <a:pt x="403" y="4806"/>
                      <a:pt x="478" y="4927"/>
                      <a:pt x="547" y="5042"/>
                    </a:cubicBezTo>
                    <a:cubicBezTo>
                      <a:pt x="605" y="5123"/>
                      <a:pt x="697" y="5175"/>
                      <a:pt x="800" y="5157"/>
                    </a:cubicBezTo>
                    <a:lnTo>
                      <a:pt x="1065" y="5129"/>
                    </a:lnTo>
                    <a:cubicBezTo>
                      <a:pt x="1146" y="5123"/>
                      <a:pt x="1226" y="5152"/>
                      <a:pt x="1284" y="5209"/>
                    </a:cubicBezTo>
                    <a:lnTo>
                      <a:pt x="1284" y="5209"/>
                    </a:lnTo>
                    <a:cubicBezTo>
                      <a:pt x="1341" y="5267"/>
                      <a:pt x="1370" y="5347"/>
                      <a:pt x="1359" y="5422"/>
                    </a:cubicBezTo>
                    <a:lnTo>
                      <a:pt x="1330" y="5693"/>
                    </a:lnTo>
                    <a:cubicBezTo>
                      <a:pt x="1318" y="5790"/>
                      <a:pt x="1370" y="5882"/>
                      <a:pt x="1445" y="5940"/>
                    </a:cubicBezTo>
                    <a:cubicBezTo>
                      <a:pt x="1560" y="6021"/>
                      <a:pt x="1687" y="6095"/>
                      <a:pt x="1813" y="6153"/>
                    </a:cubicBezTo>
                    <a:cubicBezTo>
                      <a:pt x="1900" y="6193"/>
                      <a:pt x="2009" y="6187"/>
                      <a:pt x="2089" y="6130"/>
                    </a:cubicBezTo>
                    <a:lnTo>
                      <a:pt x="2302" y="5969"/>
                    </a:lnTo>
                    <a:cubicBezTo>
                      <a:pt x="2366" y="5923"/>
                      <a:pt x="2446" y="5905"/>
                      <a:pt x="2527" y="5928"/>
                    </a:cubicBezTo>
                    <a:lnTo>
                      <a:pt x="2527" y="5928"/>
                    </a:lnTo>
                    <a:cubicBezTo>
                      <a:pt x="2607" y="5951"/>
                      <a:pt x="2671" y="5998"/>
                      <a:pt x="2699" y="6078"/>
                    </a:cubicBezTo>
                    <a:lnTo>
                      <a:pt x="2809" y="6326"/>
                    </a:lnTo>
                    <a:cubicBezTo>
                      <a:pt x="2843" y="6412"/>
                      <a:pt x="2930" y="6475"/>
                      <a:pt x="3028" y="6481"/>
                    </a:cubicBezTo>
                    <a:cubicBezTo>
                      <a:pt x="3102" y="6487"/>
                      <a:pt x="3171" y="6487"/>
                      <a:pt x="3246" y="6487"/>
                    </a:cubicBezTo>
                    <a:cubicBezTo>
                      <a:pt x="3315" y="6487"/>
                      <a:pt x="3390" y="6487"/>
                      <a:pt x="3459" y="6481"/>
                    </a:cubicBezTo>
                    <a:cubicBezTo>
                      <a:pt x="3563" y="6475"/>
                      <a:pt x="3649" y="6418"/>
                      <a:pt x="3684" y="6326"/>
                    </a:cubicBezTo>
                    <a:lnTo>
                      <a:pt x="3793" y="6078"/>
                    </a:lnTo>
                    <a:cubicBezTo>
                      <a:pt x="3827" y="6009"/>
                      <a:pt x="3885" y="5951"/>
                      <a:pt x="3966" y="5928"/>
                    </a:cubicBezTo>
                    <a:lnTo>
                      <a:pt x="3966" y="5928"/>
                    </a:lnTo>
                    <a:cubicBezTo>
                      <a:pt x="4046" y="5905"/>
                      <a:pt x="4121" y="5923"/>
                      <a:pt x="4190" y="5969"/>
                    </a:cubicBezTo>
                    <a:lnTo>
                      <a:pt x="4403" y="6130"/>
                    </a:lnTo>
                    <a:cubicBezTo>
                      <a:pt x="4483" y="6187"/>
                      <a:pt x="4593" y="6199"/>
                      <a:pt x="4679" y="6153"/>
                    </a:cubicBezTo>
                    <a:cubicBezTo>
                      <a:pt x="4806" y="6084"/>
                      <a:pt x="4927" y="6015"/>
                      <a:pt x="5042" y="5940"/>
                    </a:cubicBezTo>
                    <a:cubicBezTo>
                      <a:pt x="5122" y="5882"/>
                      <a:pt x="5174" y="5790"/>
                      <a:pt x="5157" y="5693"/>
                    </a:cubicBezTo>
                    <a:lnTo>
                      <a:pt x="5128" y="5422"/>
                    </a:lnTo>
                    <a:cubicBezTo>
                      <a:pt x="5122" y="5347"/>
                      <a:pt x="5151" y="5267"/>
                      <a:pt x="5209" y="5209"/>
                    </a:cubicBezTo>
                    <a:lnTo>
                      <a:pt x="5209" y="5209"/>
                    </a:lnTo>
                    <a:cubicBezTo>
                      <a:pt x="5266" y="5152"/>
                      <a:pt x="5347" y="5123"/>
                      <a:pt x="5427" y="5129"/>
                    </a:cubicBezTo>
                    <a:lnTo>
                      <a:pt x="5692" y="5157"/>
                    </a:lnTo>
                    <a:cubicBezTo>
                      <a:pt x="5796" y="5175"/>
                      <a:pt x="5888" y="5123"/>
                      <a:pt x="5945" y="5042"/>
                    </a:cubicBezTo>
                    <a:cubicBezTo>
                      <a:pt x="6026" y="4927"/>
                      <a:pt x="6095" y="4806"/>
                      <a:pt x="6152" y="4674"/>
                    </a:cubicBezTo>
                    <a:cubicBezTo>
                      <a:pt x="6198" y="4588"/>
                      <a:pt x="6187" y="4484"/>
                      <a:pt x="6129" y="4403"/>
                    </a:cubicBezTo>
                    <a:lnTo>
                      <a:pt x="5974" y="4185"/>
                    </a:lnTo>
                    <a:cubicBezTo>
                      <a:pt x="5922" y="4121"/>
                      <a:pt x="5911" y="4041"/>
                      <a:pt x="5928" y="3966"/>
                    </a:cubicBezTo>
                    <a:lnTo>
                      <a:pt x="5928" y="3966"/>
                    </a:lnTo>
                    <a:cubicBezTo>
                      <a:pt x="5951" y="3886"/>
                      <a:pt x="6003" y="3822"/>
                      <a:pt x="6083" y="3793"/>
                    </a:cubicBezTo>
                    <a:lnTo>
                      <a:pt x="6325" y="3684"/>
                    </a:lnTo>
                    <a:cubicBezTo>
                      <a:pt x="6411" y="3650"/>
                      <a:pt x="6475" y="3563"/>
                      <a:pt x="6486" y="3460"/>
                    </a:cubicBezTo>
                    <a:cubicBezTo>
                      <a:pt x="6492" y="3391"/>
                      <a:pt x="6492" y="3316"/>
                      <a:pt x="6492" y="3247"/>
                    </a:cubicBezTo>
                    <a:cubicBezTo>
                      <a:pt x="6492" y="3172"/>
                      <a:pt x="6486" y="3103"/>
                      <a:pt x="6486" y="3028"/>
                    </a:cubicBezTo>
                    <a:close/>
                    <a:moveTo>
                      <a:pt x="3246" y="4369"/>
                    </a:moveTo>
                    <a:cubicBezTo>
                      <a:pt x="2630" y="4369"/>
                      <a:pt x="2124" y="3862"/>
                      <a:pt x="2124" y="3247"/>
                    </a:cubicBezTo>
                    <a:cubicBezTo>
                      <a:pt x="2124" y="2625"/>
                      <a:pt x="2630" y="2125"/>
                      <a:pt x="3246" y="2125"/>
                    </a:cubicBezTo>
                    <a:cubicBezTo>
                      <a:pt x="3868" y="2125"/>
                      <a:pt x="4368" y="2625"/>
                      <a:pt x="4368" y="3247"/>
                    </a:cubicBezTo>
                    <a:cubicBezTo>
                      <a:pt x="4368" y="3862"/>
                      <a:pt x="3868" y="4369"/>
                      <a:pt x="3246" y="4369"/>
                    </a:cubicBezTo>
                    <a:close/>
                  </a:path>
                </a:pathLst>
              </a:custGeom>
              <a:solidFill>
                <a:schemeClr val="accent4"/>
              </a:solidFill>
              <a:ln w="28575" cap="flat" cmpd="sng">
                <a:solidFill>
                  <a:schemeClr val="accent4"/>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 name="Google Shape;498;p36"/>
            <p:cNvGrpSpPr/>
            <p:nvPr/>
          </p:nvGrpSpPr>
          <p:grpSpPr>
            <a:xfrm>
              <a:off x="7287500" y="1402030"/>
              <a:ext cx="791159" cy="608287"/>
              <a:chOff x="7349773" y="264075"/>
              <a:chExt cx="961077" cy="738930"/>
            </a:xfrm>
          </p:grpSpPr>
          <p:sp>
            <p:nvSpPr>
              <p:cNvPr id="499" name="Google Shape;499;p36"/>
              <p:cNvSpPr/>
              <p:nvPr/>
            </p:nvSpPr>
            <p:spPr>
              <a:xfrm>
                <a:off x="7349773" y="516552"/>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6"/>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6"/>
              <p:cNvSpPr/>
              <p:nvPr/>
            </p:nvSpPr>
            <p:spPr>
              <a:xfrm>
                <a:off x="8159525" y="264075"/>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02" name="Google Shape;502;p36"/>
          <p:cNvCxnSpPr>
            <a:cxnSpLocks/>
            <a:stCxn id="467" idx="3"/>
          </p:cNvCxnSpPr>
          <p:nvPr/>
        </p:nvCxnSpPr>
        <p:spPr>
          <a:xfrm flipV="1">
            <a:off x="4909658" y="891190"/>
            <a:ext cx="106752" cy="2601519"/>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ubtitle 14">
            <a:extLst>
              <a:ext uri="{FF2B5EF4-FFF2-40B4-BE49-F238E27FC236}">
                <a16:creationId xmlns:a16="http://schemas.microsoft.com/office/drawing/2014/main" id="{B703CDB7-1803-5C1E-8BBE-89113C449355}"/>
              </a:ext>
            </a:extLst>
          </p:cNvPr>
          <p:cNvSpPr txBox="1">
            <a:spLocks/>
          </p:cNvSpPr>
          <p:nvPr/>
        </p:nvSpPr>
        <p:spPr>
          <a:xfrm>
            <a:off x="552461" y="1663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Đặt</a:t>
            </a:r>
            <a:r>
              <a:rPr lang="en-US" dirty="0">
                <a:solidFill>
                  <a:schemeClr val="accent1">
                    <a:lumMod val="50000"/>
                  </a:schemeClr>
                </a:solidFill>
              </a:rPr>
              <a:t> </a:t>
            </a:r>
            <a:r>
              <a:rPr lang="en-US" dirty="0" err="1">
                <a:solidFill>
                  <a:schemeClr val="accent1">
                    <a:lumMod val="50000"/>
                  </a:schemeClr>
                </a:solidFill>
              </a:rPr>
              <a:t>vấn</a:t>
            </a:r>
            <a:r>
              <a:rPr lang="en-US" dirty="0">
                <a:solidFill>
                  <a:schemeClr val="accent1">
                    <a:lumMod val="50000"/>
                  </a:schemeClr>
                </a:solidFill>
              </a:rPr>
              <a:t> </a:t>
            </a:r>
            <a:r>
              <a:rPr lang="en-US" dirty="0" err="1">
                <a:solidFill>
                  <a:schemeClr val="accent1">
                    <a:lumMod val="50000"/>
                  </a:schemeClr>
                </a:solidFill>
              </a:rPr>
              <a:t>đề</a:t>
            </a:r>
            <a:r>
              <a:rPr lang="en-US" dirty="0">
                <a:solidFill>
                  <a:schemeClr val="accent1">
                    <a:lumMod val="50000"/>
                  </a:schemeClr>
                </a:solidFill>
              </a:rPr>
              <a:t> </a:t>
            </a:r>
            <a:r>
              <a:rPr lang="en-US" dirty="0" err="1">
                <a:solidFill>
                  <a:schemeClr val="accent1">
                    <a:lumMod val="50000"/>
                  </a:schemeClr>
                </a:solidFill>
              </a:rPr>
              <a:t>giữa</a:t>
            </a:r>
            <a:r>
              <a:rPr lang="en-US" dirty="0">
                <a:solidFill>
                  <a:schemeClr val="accent1">
                    <a:lumMod val="50000"/>
                  </a:schemeClr>
                </a:solidFill>
              </a:rPr>
              <a:t> Chatbot </a:t>
            </a:r>
            <a:r>
              <a:rPr lang="en-US" dirty="0" err="1">
                <a:solidFill>
                  <a:schemeClr val="accent1">
                    <a:lumMod val="50000"/>
                  </a:schemeClr>
                </a:solidFill>
              </a:rPr>
              <a:t>và</a:t>
            </a:r>
            <a:r>
              <a:rPr lang="en-US" dirty="0">
                <a:solidFill>
                  <a:schemeClr val="accent1">
                    <a:lumMod val="50000"/>
                  </a:schemeClr>
                </a:solidFill>
              </a:rPr>
              <a:t> AI Agent</a:t>
            </a:r>
          </a:p>
        </p:txBody>
      </p:sp>
      <p:sp>
        <p:nvSpPr>
          <p:cNvPr id="18" name="TextBox 17">
            <a:extLst>
              <a:ext uri="{FF2B5EF4-FFF2-40B4-BE49-F238E27FC236}">
                <a16:creationId xmlns:a16="http://schemas.microsoft.com/office/drawing/2014/main" id="{B2FF3D1D-E641-34E4-98AB-8F306A2C799D}"/>
              </a:ext>
            </a:extLst>
          </p:cNvPr>
          <p:cNvSpPr txBox="1"/>
          <p:nvPr/>
        </p:nvSpPr>
        <p:spPr>
          <a:xfrm>
            <a:off x="552461" y="829853"/>
            <a:ext cx="7067539" cy="307777"/>
          </a:xfrm>
          <a:prstGeom prst="rect">
            <a:avLst/>
          </a:prstGeom>
          <a:noFill/>
        </p:spPr>
        <p:txBody>
          <a:bodyPr wrap="square">
            <a:spAutoFit/>
          </a:bodyPr>
          <a:lstStyle/>
          <a:p>
            <a:r>
              <a:rPr lang="en-US" dirty="0"/>
              <a:t>Input </a:t>
            </a:r>
            <a:r>
              <a:rPr lang="en-US" dirty="0" err="1"/>
              <a:t>chung</a:t>
            </a:r>
            <a:r>
              <a:rPr lang="en-US" dirty="0"/>
              <a:t>: “</a:t>
            </a:r>
            <a:r>
              <a:rPr lang="vi-VN" sz="1400" b="0" dirty="0">
                <a:solidFill>
                  <a:srgbClr val="CE9178"/>
                </a:solidFill>
                <a:effectLst/>
                <a:latin typeface="Consolas" panose="020B0609020204030204" pitchFamily="49" charset="0"/>
              </a:rPr>
              <a:t>Trường đại học Khoa học tự nhiên</a:t>
            </a:r>
            <a:r>
              <a:rPr lang="en-US" sz="1400" b="0" dirty="0">
                <a:solidFill>
                  <a:srgbClr val="CE9178"/>
                </a:solidFill>
                <a:effectLst/>
                <a:latin typeface="Consolas" panose="020B0609020204030204" pitchFamily="49" charset="0"/>
              </a:rPr>
              <a:t> TP HCM</a:t>
            </a:r>
            <a:r>
              <a:rPr lang="vi-VN" sz="1400" b="0" dirty="0">
                <a:solidFill>
                  <a:srgbClr val="CE9178"/>
                </a:solidFill>
                <a:effectLst/>
                <a:latin typeface="Consolas" panose="020B0609020204030204" pitchFamily="49" charset="0"/>
              </a:rPr>
              <a:t> có bao nhiêu ngành</a:t>
            </a:r>
            <a:r>
              <a:rPr lang="en-US" dirty="0"/>
              <a:t>”</a:t>
            </a:r>
          </a:p>
        </p:txBody>
      </p:sp>
      <p:sp>
        <p:nvSpPr>
          <p:cNvPr id="3" name="TextBox 2">
            <a:extLst>
              <a:ext uri="{FF2B5EF4-FFF2-40B4-BE49-F238E27FC236}">
                <a16:creationId xmlns:a16="http://schemas.microsoft.com/office/drawing/2014/main" id="{3A128BD3-CFF3-9386-B2E4-AE827BF5C53C}"/>
              </a:ext>
            </a:extLst>
          </p:cNvPr>
          <p:cNvSpPr txBox="1"/>
          <p:nvPr/>
        </p:nvSpPr>
        <p:spPr>
          <a:xfrm>
            <a:off x="552460" y="2979984"/>
            <a:ext cx="8110276" cy="523220"/>
          </a:xfrm>
          <a:prstGeom prst="rect">
            <a:avLst/>
          </a:prstGeom>
          <a:noFill/>
        </p:spPr>
        <p:txBody>
          <a:bodyPr wrap="square">
            <a:spAutoFit/>
          </a:bodyPr>
          <a:lstStyle/>
          <a:p>
            <a:pPr marL="283464" marR="0" indent="-283464" algn="l" rtl="0">
              <a:spcBef>
                <a:spcPts val="0"/>
              </a:spcBef>
              <a:spcAft>
                <a:spcPts val="0"/>
              </a:spcAft>
              <a:buClr>
                <a:srgbClr val="000000"/>
              </a:buClr>
              <a:buSzPts val="1400"/>
              <a:buFont typeface="Arial" panose="020B0604020202020204" pitchFamily="34" charset="0"/>
              <a:buChar char="•"/>
            </a:pPr>
            <a:r>
              <a:rPr lang="en-US" sz="1400" b="0" i="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Vậy</a:t>
            </a:r>
            <a:r>
              <a:rPr lang="en-US" sz="14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dirty="0">
                <a:latin typeface="Arial" panose="020B0604020202020204" pitchFamily="34" charset="0"/>
                <a:ea typeface="Arial" panose="020B0604020202020204" pitchFamily="34" charset="0"/>
                <a:cs typeface="Arial" panose="020B0604020202020204" pitchFamily="34" charset="0"/>
              </a:rPr>
              <a:t>t</a:t>
            </a:r>
            <a:r>
              <a:rPr lang="en-US" sz="14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a </a:t>
            </a:r>
            <a:r>
              <a:rPr lang="en-US" sz="1400" b="0" i="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có</a:t>
            </a:r>
            <a:r>
              <a:rPr lang="en-US" sz="14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1400" b="0" i="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thể</a:t>
            </a:r>
            <a:r>
              <a:rPr lang="en-US" sz="14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1400" b="0" i="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nói</a:t>
            </a:r>
            <a:r>
              <a:rPr lang="en-US" sz="14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vi-VN" sz="14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a:t>
            </a:r>
            <a:r>
              <a:rPr lang="vi-VN" sz="1400" b="0" i="1" dirty="0">
                <a:solidFill>
                  <a:srgbClr val="000000"/>
                </a:solidFill>
                <a:effectLst/>
                <a:latin typeface="Arial" panose="020B0604020202020204" pitchFamily="34" charset="0"/>
                <a:ea typeface="Arial" panose="020B0604020202020204" pitchFamily="34" charset="0"/>
                <a:cs typeface="Arial" panose="020B0604020202020204" pitchFamily="34" charset="0"/>
              </a:rPr>
              <a:t>Nếu chỉ cần gọi API GPT như trên là đã trả lời được mọi câu hỏi, vậy tạo AI Agent với tools, memory, planning để làm gì</a:t>
            </a:r>
            <a:r>
              <a:rPr lang="vi-VN" sz="14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a:t>
            </a:r>
            <a:r>
              <a:rPr lang="en-US" sz="14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a:t>
            </a:r>
            <a:endParaRPr lang="en-US" sz="1400" dirty="0">
              <a:effectLst/>
            </a:endParaRPr>
          </a:p>
        </p:txBody>
      </p:sp>
      <p:sp>
        <p:nvSpPr>
          <p:cNvPr id="5" name="TextBox 4">
            <a:extLst>
              <a:ext uri="{FF2B5EF4-FFF2-40B4-BE49-F238E27FC236}">
                <a16:creationId xmlns:a16="http://schemas.microsoft.com/office/drawing/2014/main" id="{9B662F92-DE66-9AF8-1F36-4F580E6EDA02}"/>
              </a:ext>
            </a:extLst>
          </p:cNvPr>
          <p:cNvSpPr txBox="1"/>
          <p:nvPr/>
        </p:nvSpPr>
        <p:spPr>
          <a:xfrm>
            <a:off x="552460" y="1386283"/>
            <a:ext cx="7861624" cy="1345048"/>
          </a:xfrm>
          <a:prstGeom prst="rect">
            <a:avLst/>
          </a:prstGeom>
          <a:noFill/>
        </p:spPr>
        <p:txBody>
          <a:bodyPr wrap="square">
            <a:spAutoFit/>
          </a:bodyPr>
          <a:lstStyle/>
          <a:p>
            <a:pPr>
              <a:lnSpc>
                <a:spcPct val="150000"/>
              </a:lnSpc>
            </a:pPr>
            <a:r>
              <a:rPr lang="vi-VN" sz="14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Nế</a:t>
            </a:r>
            <a:r>
              <a:rPr lang="en-US" sz="14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u </a:t>
            </a:r>
            <a:r>
              <a:rPr lang="en-US" sz="1400" b="0" i="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quan</a:t>
            </a:r>
            <a:r>
              <a:rPr lang="en-US" sz="14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1400" b="0" i="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sát</a:t>
            </a:r>
            <a:r>
              <a:rPr lang="en-US" sz="14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 ở </a:t>
            </a:r>
            <a:r>
              <a:rPr lang="en-US" sz="1400" b="0" i="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góc</a:t>
            </a:r>
            <a:r>
              <a:rPr lang="en-US" sz="14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1400" b="0" i="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nhìn</a:t>
            </a:r>
            <a:r>
              <a:rPr lang="en-US" sz="14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1400" b="0" i="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lập</a:t>
            </a:r>
            <a:r>
              <a:rPr lang="en-US" sz="14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1400" b="0" i="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trình</a:t>
            </a:r>
            <a:r>
              <a:rPr lang="en-US" sz="14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1400" b="0" i="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viên</a:t>
            </a:r>
            <a:r>
              <a:rPr lang="en-US" sz="14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1400" b="0" i="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cho</a:t>
            </a:r>
            <a:r>
              <a:rPr lang="en-US" sz="14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1400" b="0" i="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dự</a:t>
            </a:r>
            <a:r>
              <a:rPr lang="en-US" sz="14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1400" b="0" i="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án</a:t>
            </a:r>
            <a:r>
              <a:rPr lang="en-US" sz="14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1400" b="0" i="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của</a:t>
            </a:r>
            <a:r>
              <a:rPr lang="en-US" sz="14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en-US" sz="1400" b="0" i="0" dirty="0" err="1">
                <a:solidFill>
                  <a:srgbClr val="000000"/>
                </a:solidFill>
                <a:effectLst/>
                <a:latin typeface="Arial" panose="020B0604020202020204" pitchFamily="34" charset="0"/>
                <a:ea typeface="Arial" panose="020B0604020202020204" pitchFamily="34" charset="0"/>
                <a:cs typeface="Arial" panose="020B0604020202020204" pitchFamily="34" charset="0"/>
              </a:rPr>
              <a:t>mình</a:t>
            </a:r>
            <a:r>
              <a:rPr lang="en-US" sz="14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a:t>
            </a:r>
          </a:p>
          <a:p>
            <a:pPr marL="285750" indent="-285750">
              <a:lnSpc>
                <a:spcPct val="150000"/>
              </a:lnSpc>
              <a:buFont typeface="Arial" panose="020B0604020202020204" pitchFamily="34" charset="0"/>
              <a:buChar char="•"/>
            </a:pPr>
            <a:r>
              <a:rPr lang="en-US" dirty="0" err="1">
                <a:latin typeface="Arial" panose="020B0604020202020204" pitchFamily="34" charset="0"/>
                <a:cs typeface="Arial" panose="020B0604020202020204" pitchFamily="34" charset="0"/>
              </a:rPr>
              <a:t>Người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dùng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sẽ</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nhập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câu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hỏi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tương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tự</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trên</a:t>
            </a:r>
            <a:r>
              <a:rPr lang="en-US" dirty="0">
                <a:latin typeface="Arial" panose="020B0604020202020204" pitchFamily="34" charset="0"/>
                <a:cs typeface="Arial" panose="020B0604020202020204" pitchFamily="34" charset="0"/>
              </a:rPr>
              <a:t>. Trong </a:t>
            </a:r>
            <a:r>
              <a:rPr lang="en-US" dirty="0" err="1">
                <a:latin typeface="Arial" panose="020B0604020202020204" pitchFamily="34" charset="0"/>
                <a:cs typeface="Arial" panose="020B0604020202020204" pitchFamily="34" charset="0"/>
              </a:rPr>
              <a:t>khi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mình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sẽ</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chỉ</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cần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gọi</a:t>
            </a:r>
            <a:r>
              <a:rPr lang="en-US" dirty="0">
                <a:latin typeface="Arial" panose="020B0604020202020204" pitchFamily="34" charset="0"/>
                <a:cs typeface="Arial" panose="020B0604020202020204" pitchFamily="34" charset="0"/>
              </a:rPr>
              <a:t> API </a:t>
            </a:r>
            <a:r>
              <a:rPr lang="en-US" dirty="0" err="1">
                <a:latin typeface="Arial" panose="020B0604020202020204" pitchFamily="34" charset="0"/>
                <a:cs typeface="Arial" panose="020B0604020202020204" pitchFamily="34" charset="0"/>
              </a:rPr>
              <a:t>của</a:t>
            </a:r>
            <a:r>
              <a:rPr lang="en-US" dirty="0">
                <a:latin typeface="Arial" panose="020B0604020202020204" pitchFamily="34" charset="0"/>
                <a:cs typeface="Arial" panose="020B0604020202020204" pitchFamily="34" charset="0"/>
              </a:rPr>
              <a:t> GPT, Claude,…(</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thể</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tốn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phí</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thì</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hệ</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thống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sẽ</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tự</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đưa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ra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câu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lời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tương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ứng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chất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lượng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câu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lời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cũng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rất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tốt</a:t>
            </a:r>
            <a:r>
              <a:rPr lang="en-US" dirty="0">
                <a:latin typeface="Arial" panose="020B0604020202020204" pitchFamily="34" charset="0"/>
                <a:cs typeface="Arial" panose="020B0604020202020204" pitchFamily="34" charset="0"/>
              </a:rPr>
              <a:t>.</a:t>
            </a:r>
            <a:endParaRPr lang="en-US" dirty="0"/>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5FEEF4DE-20E0-6CDF-1F71-99CEE580ED12}"/>
                  </a:ext>
                </a:extLst>
              </p14:cNvPr>
              <p14:cNvContentPartPr/>
              <p14:nvPr/>
            </p14:nvContentPartPr>
            <p14:xfrm>
              <a:off x="947160" y="2353680"/>
              <a:ext cx="2293560" cy="88920"/>
            </p14:xfrm>
          </p:contentPart>
        </mc:Choice>
        <mc:Fallback xmlns="">
          <p:pic>
            <p:nvPicPr>
              <p:cNvPr id="2" name="Ink 1">
                <a:extLst>
                  <a:ext uri="{FF2B5EF4-FFF2-40B4-BE49-F238E27FC236}">
                    <a16:creationId xmlns:a16="http://schemas.microsoft.com/office/drawing/2014/main" id="{5FEEF4DE-20E0-6CDF-1F71-99CEE580ED12}"/>
                  </a:ext>
                </a:extLst>
              </p:cNvPr>
              <p:cNvPicPr/>
              <p:nvPr/>
            </p:nvPicPr>
            <p:blipFill>
              <a:blip r:embed="rId4"/>
              <a:stretch>
                <a:fillRect/>
              </a:stretch>
            </p:blipFill>
            <p:spPr>
              <a:xfrm>
                <a:off x="937800" y="2344320"/>
                <a:ext cx="2312280" cy="107640"/>
              </a:xfrm>
              <a:prstGeom prst="rect">
                <a:avLst/>
              </a:prstGeom>
            </p:spPr>
          </p:pic>
        </mc:Fallback>
      </mc:AlternateContent>
    </p:spTree>
    <p:extLst>
      <p:ext uri="{BB962C8B-B14F-4D97-AF65-F5344CB8AC3E}">
        <p14:creationId xmlns:p14="http://schemas.microsoft.com/office/powerpoint/2010/main" val="23474751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ubtitle 14">
            <a:extLst>
              <a:ext uri="{FF2B5EF4-FFF2-40B4-BE49-F238E27FC236}">
                <a16:creationId xmlns:a16="http://schemas.microsoft.com/office/drawing/2014/main" id="{B703CDB7-1803-5C1E-8BBE-89113C449355}"/>
              </a:ext>
            </a:extLst>
          </p:cNvPr>
          <p:cNvSpPr txBox="1">
            <a:spLocks/>
          </p:cNvSpPr>
          <p:nvPr/>
        </p:nvSpPr>
        <p:spPr>
          <a:xfrm>
            <a:off x="552461" y="1663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Chatbot vs AI Agent</a:t>
            </a:r>
          </a:p>
        </p:txBody>
      </p:sp>
      <p:graphicFrame>
        <p:nvGraphicFramePr>
          <p:cNvPr id="16" name="Table 15">
            <a:extLst>
              <a:ext uri="{FF2B5EF4-FFF2-40B4-BE49-F238E27FC236}">
                <a16:creationId xmlns:a16="http://schemas.microsoft.com/office/drawing/2014/main" id="{D6968C6D-F2E3-91C6-8E77-335F407D0E6E}"/>
              </a:ext>
            </a:extLst>
          </p:cNvPr>
          <p:cNvGraphicFramePr>
            <a:graphicFrameLocks noGrp="1"/>
          </p:cNvGraphicFramePr>
          <p:nvPr/>
        </p:nvGraphicFramePr>
        <p:xfrm>
          <a:off x="552461" y="1122943"/>
          <a:ext cx="4572992" cy="3228801"/>
        </p:xfrm>
        <a:graphic>
          <a:graphicData uri="http://schemas.openxmlformats.org/drawingml/2006/table">
            <a:tbl>
              <a:tblPr firstRow="1" bandRow="1">
                <a:tableStyleId>{2B04FC89-C7D2-4B08-A21A-1146A7122143}</a:tableStyleId>
              </a:tblPr>
              <a:tblGrid>
                <a:gridCol w="4572992">
                  <a:extLst>
                    <a:ext uri="{9D8B030D-6E8A-4147-A177-3AD203B41FA5}">
                      <a16:colId xmlns:a16="http://schemas.microsoft.com/office/drawing/2014/main" val="354324950"/>
                    </a:ext>
                  </a:extLst>
                </a:gridCol>
              </a:tblGrid>
              <a:tr h="3228801">
                <a:tc>
                  <a:txBody>
                    <a:bodyPr/>
                    <a:lstStyle/>
                    <a:p>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os</a:t>
                      </a:r>
                      <a:endParaRPr lang="vi-VN" sz="900" b="0" dirty="0">
                        <a:solidFill>
                          <a:srgbClr val="CCCCCC"/>
                        </a:solidFill>
                        <a:effectLst/>
                        <a:latin typeface="Consolas" panose="020B0609020204030204" pitchFamily="49" charset="0"/>
                      </a:endParaRPr>
                    </a:p>
                    <a:p>
                      <a:r>
                        <a:rPr lang="vi-VN" sz="900" b="0" dirty="0">
                          <a:solidFill>
                            <a:srgbClr val="C586C0"/>
                          </a:solidFill>
                          <a:effectLst/>
                          <a:latin typeface="Consolas" panose="020B0609020204030204" pitchFamily="49" charset="0"/>
                        </a:rPr>
                        <a:t>from</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openai</a:t>
                      </a:r>
                      <a:r>
                        <a:rPr lang="vi-VN" sz="900" b="0" dirty="0">
                          <a:solidFill>
                            <a:srgbClr val="CCCCCC"/>
                          </a:solidFill>
                          <a:effectLst/>
                          <a:latin typeface="Consolas" panose="020B0609020204030204" pitchFamily="49" charset="0"/>
                        </a:rPr>
                        <a:t> </a:t>
                      </a:r>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OpenAI</a:t>
                      </a:r>
                      <a:endParaRPr lang="vi-VN" sz="900" b="0" dirty="0">
                        <a:solidFill>
                          <a:srgbClr val="CCCCCC"/>
                        </a:solidFill>
                        <a:effectLst/>
                        <a:latin typeface="Consolas" panose="020B0609020204030204" pitchFamily="49" charset="0"/>
                      </a:endParaRPr>
                    </a:p>
                    <a:p>
                      <a:r>
                        <a:rPr lang="vi-VN" sz="900" b="0" dirty="0">
                          <a:solidFill>
                            <a:srgbClr val="C586C0"/>
                          </a:solidFill>
                          <a:effectLst/>
                          <a:latin typeface="Consolas" panose="020B0609020204030204" pitchFamily="49" charset="0"/>
                        </a:rPr>
                        <a:t>from</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IPython</a:t>
                      </a:r>
                      <a:r>
                        <a:rPr lang="vi-VN" sz="900" b="0" dirty="0">
                          <a:solidFill>
                            <a:srgbClr val="CCCCCC"/>
                          </a:solidFill>
                          <a:effectLst/>
                          <a:latin typeface="Consolas" panose="020B0609020204030204" pitchFamily="49" charset="0"/>
                        </a:rPr>
                        <a:t>.</a:t>
                      </a:r>
                      <a:r>
                        <a:rPr lang="vi-VN" sz="900" b="0" dirty="0">
                          <a:solidFill>
                            <a:srgbClr val="4EC9B0"/>
                          </a:solidFill>
                          <a:effectLst/>
                          <a:latin typeface="Consolas" panose="020B0609020204030204" pitchFamily="49" charset="0"/>
                        </a:rPr>
                        <a:t>display</a:t>
                      </a:r>
                      <a:r>
                        <a:rPr lang="vi-VN" sz="900" b="0" dirty="0">
                          <a:solidFill>
                            <a:srgbClr val="CCCCCC"/>
                          </a:solidFill>
                          <a:effectLst/>
                          <a:latin typeface="Consolas" panose="020B0609020204030204" pitchFamily="49" charset="0"/>
                        </a:rPr>
                        <a:t> </a:t>
                      </a:r>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DFEC3C"/>
                          </a:solidFill>
                          <a:effectLst/>
                          <a:latin typeface="Consolas" panose="020B0609020204030204" pitchFamily="49" charset="0"/>
                        </a:rPr>
                        <a:t>display</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Markdown</a:t>
                      </a:r>
                      <a:endParaRPr lang="vi-VN" sz="900" b="0" dirty="0">
                        <a:solidFill>
                          <a:srgbClr val="CCCCCC"/>
                        </a:solidFill>
                        <a:effectLst/>
                        <a:latin typeface="Consolas" panose="020B0609020204030204" pitchFamily="49" charset="0"/>
                      </a:endParaRPr>
                    </a:p>
                    <a:p>
                      <a:r>
                        <a:rPr lang="vi-VN" sz="900" b="0" dirty="0">
                          <a:solidFill>
                            <a:srgbClr val="C586C0"/>
                          </a:solidFill>
                          <a:effectLst/>
                          <a:latin typeface="Consolas" panose="020B0609020204030204" pitchFamily="49" charset="0"/>
                        </a:rPr>
                        <a:t>from</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dotenv</a:t>
                      </a:r>
                      <a:r>
                        <a:rPr lang="vi-VN" sz="900" b="0" dirty="0">
                          <a:solidFill>
                            <a:srgbClr val="CCCCCC"/>
                          </a:solidFill>
                          <a:effectLst/>
                          <a:latin typeface="Consolas" panose="020B0609020204030204" pitchFamily="49" charset="0"/>
                        </a:rPr>
                        <a:t> </a:t>
                      </a:r>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DFEC3C"/>
                          </a:solidFill>
                          <a:effectLst/>
                          <a:latin typeface="Consolas" panose="020B0609020204030204" pitchFamily="49" charset="0"/>
                        </a:rPr>
                        <a:t>load_dotenv</a:t>
                      </a:r>
                    </a:p>
                    <a:p>
                      <a:br>
                        <a:rPr lang="vi-VN" sz="900" b="0" dirty="0">
                          <a:solidFill>
                            <a:srgbClr val="CCCCCC"/>
                          </a:solidFill>
                          <a:effectLst/>
                          <a:latin typeface="Consolas" panose="020B0609020204030204" pitchFamily="49" charset="0"/>
                        </a:rPr>
                      </a:br>
                      <a:r>
                        <a:rPr lang="vi-VN" sz="900" b="0" dirty="0">
                          <a:solidFill>
                            <a:srgbClr val="DFEC3C"/>
                          </a:solidFill>
                          <a:effectLst/>
                          <a:latin typeface="Consolas" panose="020B0609020204030204" pitchFamily="49" charset="0"/>
                        </a:rPr>
                        <a:t>load_dotenv</a:t>
                      </a:r>
                      <a:r>
                        <a:rPr lang="vi-VN" sz="900" b="0" dirty="0">
                          <a:solidFill>
                            <a:srgbClr val="CCCCCC"/>
                          </a:solidFill>
                          <a:effectLst/>
                          <a:latin typeface="Consolas" panose="020B0609020204030204" pitchFamily="49" charset="0"/>
                        </a:rPr>
                        <a:t>()</a:t>
                      </a:r>
                    </a:p>
                    <a:p>
                      <a:r>
                        <a:rPr lang="vi-VN" sz="900" b="0" dirty="0">
                          <a:solidFill>
                            <a:srgbClr val="27B1FD"/>
                          </a:solidFill>
                          <a:effectLst/>
                          <a:latin typeface="Consolas" panose="020B0609020204030204" pitchFamily="49" charset="0"/>
                        </a:rPr>
                        <a:t>client</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OpenAI</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api_key</a:t>
                      </a:r>
                      <a:r>
                        <a:rPr lang="vi-VN" sz="900" b="0" dirty="0">
                          <a:solidFill>
                            <a:srgbClr val="D4D4D4"/>
                          </a:solidFill>
                          <a:effectLst/>
                          <a:latin typeface="Consolas" panose="020B0609020204030204" pitchFamily="49" charset="0"/>
                        </a:rPr>
                        <a:t>=</a:t>
                      </a:r>
                      <a:r>
                        <a:rPr lang="vi-VN" sz="900" b="0" dirty="0">
                          <a:solidFill>
                            <a:srgbClr val="4EC9B0"/>
                          </a:solidFill>
                          <a:effectLst/>
                          <a:latin typeface="Consolas" panose="020B0609020204030204" pitchFamily="49" charset="0"/>
                        </a:rPr>
                        <a:t>os</a:t>
                      </a:r>
                      <a:r>
                        <a:rPr lang="vi-VN" sz="900" b="0" dirty="0">
                          <a:solidFill>
                            <a:srgbClr val="CCCCCC"/>
                          </a:solidFill>
                          <a:effectLst/>
                          <a:latin typeface="Consolas" panose="020B0609020204030204" pitchFamily="49" charset="0"/>
                        </a:rPr>
                        <a:t>.</a:t>
                      </a:r>
                      <a:r>
                        <a:rPr lang="vi-VN" sz="900" b="0" dirty="0">
                          <a:solidFill>
                            <a:srgbClr val="DFEC3C"/>
                          </a:solidFill>
                          <a:effectLst/>
                          <a:latin typeface="Consolas" panose="020B0609020204030204" pitchFamily="49" charset="0"/>
                        </a:rPr>
                        <a:t>getenv</a:t>
                      </a:r>
                      <a:r>
                        <a:rPr lang="vi-VN" sz="900" b="0" dirty="0">
                          <a:solidFill>
                            <a:srgbClr val="CCCCCC"/>
                          </a:solidFill>
                          <a:effectLst/>
                          <a:latin typeface="Consolas" panose="020B0609020204030204" pitchFamily="49" charset="0"/>
                        </a:rPr>
                        <a:t>(</a:t>
                      </a:r>
                      <a:r>
                        <a:rPr lang="vi-VN" sz="900" b="0" dirty="0">
                          <a:solidFill>
                            <a:srgbClr val="CE9178"/>
                          </a:solidFill>
                          <a:effectLst/>
                          <a:latin typeface="Consolas" panose="020B0609020204030204" pitchFamily="49" charset="0"/>
                        </a:rPr>
                        <a:t>"OPENAI_API_KEY"</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a:t>
                      </a:r>
                    </a:p>
                    <a:p>
                      <a:br>
                        <a:rPr lang="vi-VN" sz="900" b="0" dirty="0">
                          <a:solidFill>
                            <a:srgbClr val="CCCCCC"/>
                          </a:solidFill>
                          <a:effectLst/>
                          <a:latin typeface="Consolas" panose="020B0609020204030204" pitchFamily="49" charset="0"/>
                        </a:rPr>
                      </a:br>
                      <a:r>
                        <a:rPr lang="vi-VN" sz="900" b="0" dirty="0">
                          <a:solidFill>
                            <a:srgbClr val="27B1FD"/>
                          </a:solidFill>
                          <a:effectLst/>
                          <a:latin typeface="Consolas" panose="020B0609020204030204" pitchFamily="49" charset="0"/>
                        </a:rPr>
                        <a:t>prompt</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"Trường đại học Khoa học tự nhiên</a:t>
                      </a:r>
                      <a:r>
                        <a:rPr lang="en-US" sz="900" b="0" dirty="0">
                          <a:solidFill>
                            <a:srgbClr val="CE9178"/>
                          </a:solidFill>
                          <a:effectLst/>
                          <a:latin typeface="Consolas" panose="020B0609020204030204" pitchFamily="49" charset="0"/>
                        </a:rPr>
                        <a:t> TP HCM</a:t>
                      </a:r>
                      <a:r>
                        <a:rPr lang="vi-VN" sz="900" b="0" dirty="0">
                          <a:solidFill>
                            <a:srgbClr val="CE9178"/>
                          </a:solidFill>
                          <a:effectLst/>
                          <a:latin typeface="Consolas" panose="020B0609020204030204" pitchFamily="49" charset="0"/>
                        </a:rPr>
                        <a:t> có bao nhiêu ngành"</a:t>
                      </a:r>
                      <a:endParaRPr lang="vi-VN" sz="900" b="0" dirty="0">
                        <a:solidFill>
                          <a:srgbClr val="CCCCCC"/>
                        </a:solidFill>
                        <a:effectLst/>
                        <a:latin typeface="Consolas" panose="020B0609020204030204" pitchFamily="49" charset="0"/>
                      </a:endParaRPr>
                    </a:p>
                    <a:p>
                      <a:r>
                        <a:rPr lang="vi-VN" sz="900" b="0" dirty="0">
                          <a:solidFill>
                            <a:srgbClr val="27B1FD"/>
                          </a:solidFill>
                          <a:effectLst/>
                          <a:latin typeface="Consolas" panose="020B0609020204030204" pitchFamily="49" charset="0"/>
                        </a:rPr>
                        <a:t>messages</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p>
                    <a:p>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"role"</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"system"</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"content"</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"You are a helpful AI Assistant."</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"role"</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"user"</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"content"</a:t>
                      </a:r>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prompt</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a:t>
                      </a:r>
                    </a:p>
                    <a:p>
                      <a:br>
                        <a:rPr lang="vi-VN" sz="900" b="0" dirty="0">
                          <a:solidFill>
                            <a:srgbClr val="CCCCCC"/>
                          </a:solidFill>
                          <a:effectLst/>
                          <a:latin typeface="Consolas" panose="020B0609020204030204" pitchFamily="49" charset="0"/>
                        </a:rPr>
                      </a:br>
                      <a:r>
                        <a:rPr lang="vi-VN" sz="900" b="0" dirty="0">
                          <a:solidFill>
                            <a:srgbClr val="27B1FD"/>
                          </a:solidFill>
                          <a:effectLst/>
                          <a:latin typeface="Consolas" panose="020B0609020204030204" pitchFamily="49" charset="0"/>
                        </a:rPr>
                        <a:t>response</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client</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chat</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completions</a:t>
                      </a:r>
                      <a:r>
                        <a:rPr lang="vi-VN" sz="900" b="0" dirty="0">
                          <a:solidFill>
                            <a:srgbClr val="CCCCCC"/>
                          </a:solidFill>
                          <a:effectLst/>
                          <a:latin typeface="Consolas" panose="020B0609020204030204" pitchFamily="49" charset="0"/>
                        </a:rPr>
                        <a:t>.</a:t>
                      </a:r>
                      <a:r>
                        <a:rPr lang="vi-VN" sz="900" b="0" dirty="0">
                          <a:solidFill>
                            <a:srgbClr val="DFEC3C"/>
                          </a:solidFill>
                          <a:effectLst/>
                          <a:latin typeface="Consolas" panose="020B0609020204030204" pitchFamily="49" charset="0"/>
                        </a:rPr>
                        <a:t>create</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model</a:t>
                      </a:r>
                      <a:r>
                        <a:rPr lang="vi-VN" sz="900" b="0" dirty="0">
                          <a:solidFill>
                            <a:srgbClr val="D4D4D4"/>
                          </a:solidFill>
                          <a:effectLst/>
                          <a:latin typeface="Consolas" panose="020B0609020204030204" pitchFamily="49" charset="0"/>
                        </a:rPr>
                        <a:t>=</a:t>
                      </a:r>
                      <a:r>
                        <a:rPr lang="vi-VN" sz="900" b="0" dirty="0">
                          <a:solidFill>
                            <a:srgbClr val="CE9178"/>
                          </a:solidFill>
                          <a:effectLst/>
                          <a:latin typeface="Consolas" panose="020B0609020204030204" pitchFamily="49" charset="0"/>
                        </a:rPr>
                        <a:t>"gpt-4o"</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messages</a:t>
                      </a:r>
                      <a:r>
                        <a:rPr lang="vi-VN" sz="900" b="0" dirty="0">
                          <a:solidFill>
                            <a:srgbClr val="D4D4D4"/>
                          </a:solidFill>
                          <a:effectLst/>
                          <a:latin typeface="Consolas" panose="020B0609020204030204" pitchFamily="49" charset="0"/>
                        </a:rPr>
                        <a:t>=</a:t>
                      </a:r>
                      <a:r>
                        <a:rPr lang="vi-VN" sz="900" b="0" dirty="0">
                          <a:solidFill>
                            <a:srgbClr val="27B1FD"/>
                          </a:solidFill>
                          <a:effectLst/>
                          <a:latin typeface="Consolas" panose="020B0609020204030204" pitchFamily="49" charset="0"/>
                        </a:rPr>
                        <a:t>messages</a:t>
                      </a:r>
                    </a:p>
                    <a:p>
                      <a:r>
                        <a:rPr lang="vi-VN" sz="900" b="0" dirty="0">
                          <a:solidFill>
                            <a:srgbClr val="CCCCCC"/>
                          </a:solidFill>
                          <a:effectLst/>
                          <a:latin typeface="Consolas" panose="020B0609020204030204" pitchFamily="49" charset="0"/>
                        </a:rPr>
                        <a:t>)</a:t>
                      </a:r>
                    </a:p>
                    <a:p>
                      <a:br>
                        <a:rPr lang="vi-VN" sz="900" b="0" dirty="0">
                          <a:solidFill>
                            <a:srgbClr val="CCCCCC"/>
                          </a:solidFill>
                          <a:effectLst/>
                          <a:latin typeface="Consolas" panose="020B0609020204030204" pitchFamily="49" charset="0"/>
                        </a:rPr>
                      </a:br>
                      <a:r>
                        <a:rPr lang="vi-VN" sz="900" b="0" dirty="0">
                          <a:solidFill>
                            <a:srgbClr val="DFEC3C"/>
                          </a:solidFill>
                          <a:effectLst/>
                          <a:latin typeface="Consolas" panose="020B0609020204030204" pitchFamily="49" charset="0"/>
                        </a:rPr>
                        <a:t>display</a:t>
                      </a:r>
                      <a:r>
                        <a:rPr lang="vi-VN" sz="900" b="0" dirty="0">
                          <a:solidFill>
                            <a:srgbClr val="CCCCCC"/>
                          </a:solidFill>
                          <a:effectLst/>
                          <a:latin typeface="Consolas" panose="020B0609020204030204" pitchFamily="49" charset="0"/>
                        </a:rPr>
                        <a:t>(</a:t>
                      </a:r>
                      <a:r>
                        <a:rPr lang="vi-VN" sz="900" b="0" dirty="0">
                          <a:solidFill>
                            <a:srgbClr val="4EC9B0"/>
                          </a:solidFill>
                          <a:effectLst/>
                          <a:latin typeface="Consolas" panose="020B0609020204030204" pitchFamily="49" charset="0"/>
                        </a:rPr>
                        <a:t>Markdown</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response</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choices</a:t>
                      </a:r>
                      <a:r>
                        <a:rPr lang="vi-VN" sz="900" b="0" dirty="0">
                          <a:solidFill>
                            <a:srgbClr val="CCCCCC"/>
                          </a:solidFill>
                          <a:effectLst/>
                          <a:latin typeface="Consolas" panose="020B0609020204030204" pitchFamily="49" charset="0"/>
                        </a:rPr>
                        <a:t>[</a:t>
                      </a:r>
                      <a:r>
                        <a:rPr lang="vi-VN" sz="900" b="0" dirty="0">
                          <a:solidFill>
                            <a:srgbClr val="B5CEA8"/>
                          </a:solidFill>
                          <a:effectLst/>
                          <a:latin typeface="Consolas" panose="020B0609020204030204" pitchFamily="49" charset="0"/>
                        </a:rPr>
                        <a:t>0</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message</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content</a:t>
                      </a:r>
                      <a:r>
                        <a:rPr lang="vi-VN" sz="900" b="0" dirty="0">
                          <a:solidFill>
                            <a:srgbClr val="CCCCCC"/>
                          </a:solidFill>
                          <a:effectLst/>
                          <a:latin typeface="Consolas" panose="020B0609020204030204" pitchFamily="49" charset="0"/>
                        </a:rPr>
                        <a:t>))</a:t>
                      </a:r>
                    </a:p>
                  </a:txBody>
                  <a:tcPr/>
                </a:tc>
                <a:extLst>
                  <a:ext uri="{0D108BD9-81ED-4DB2-BD59-A6C34878D82A}">
                    <a16:rowId xmlns:a16="http://schemas.microsoft.com/office/drawing/2014/main" val="910487234"/>
                  </a:ext>
                </a:extLst>
              </a:tr>
            </a:tbl>
          </a:graphicData>
        </a:graphic>
      </p:graphicFrame>
      <p:sp>
        <p:nvSpPr>
          <p:cNvPr id="18" name="TextBox 17">
            <a:extLst>
              <a:ext uri="{FF2B5EF4-FFF2-40B4-BE49-F238E27FC236}">
                <a16:creationId xmlns:a16="http://schemas.microsoft.com/office/drawing/2014/main" id="{B2FF3D1D-E641-34E4-98AB-8F306A2C799D}"/>
              </a:ext>
            </a:extLst>
          </p:cNvPr>
          <p:cNvSpPr txBox="1"/>
          <p:nvPr/>
        </p:nvSpPr>
        <p:spPr>
          <a:xfrm>
            <a:off x="1038230" y="4512166"/>
            <a:ext cx="7067539" cy="307777"/>
          </a:xfrm>
          <a:prstGeom prst="rect">
            <a:avLst/>
          </a:prstGeom>
          <a:noFill/>
        </p:spPr>
        <p:txBody>
          <a:bodyPr wrap="square">
            <a:spAutoFit/>
          </a:bodyPr>
          <a:lstStyle/>
          <a:p>
            <a:r>
              <a:rPr lang="en-US" dirty="0"/>
              <a:t>Input </a:t>
            </a:r>
            <a:r>
              <a:rPr lang="en-US" dirty="0" err="1"/>
              <a:t>chung</a:t>
            </a:r>
            <a:r>
              <a:rPr lang="en-US" dirty="0"/>
              <a:t>: “</a:t>
            </a:r>
            <a:r>
              <a:rPr lang="vi-VN" sz="1400" b="0" dirty="0">
                <a:solidFill>
                  <a:srgbClr val="CE9178"/>
                </a:solidFill>
                <a:effectLst/>
                <a:latin typeface="Consolas" panose="020B0609020204030204" pitchFamily="49" charset="0"/>
              </a:rPr>
              <a:t>Trường đại học Khoa học tự nhiên</a:t>
            </a:r>
            <a:r>
              <a:rPr lang="en-US" sz="1400" b="0" dirty="0">
                <a:solidFill>
                  <a:srgbClr val="CE9178"/>
                </a:solidFill>
                <a:effectLst/>
                <a:latin typeface="Consolas" panose="020B0609020204030204" pitchFamily="49" charset="0"/>
              </a:rPr>
              <a:t> TP HCM</a:t>
            </a:r>
            <a:r>
              <a:rPr lang="vi-VN" sz="1400" b="0" dirty="0">
                <a:solidFill>
                  <a:srgbClr val="CE9178"/>
                </a:solidFill>
                <a:effectLst/>
                <a:latin typeface="Consolas" panose="020B0609020204030204" pitchFamily="49" charset="0"/>
              </a:rPr>
              <a:t> có bao nhiêu ngành</a:t>
            </a:r>
            <a:r>
              <a:rPr lang="en-US" dirty="0"/>
              <a:t>”</a:t>
            </a:r>
          </a:p>
        </p:txBody>
      </p:sp>
      <p:sp>
        <p:nvSpPr>
          <p:cNvPr id="20" name="TextBox 19">
            <a:extLst>
              <a:ext uri="{FF2B5EF4-FFF2-40B4-BE49-F238E27FC236}">
                <a16:creationId xmlns:a16="http://schemas.microsoft.com/office/drawing/2014/main" id="{B7BAA4DF-F409-7224-E1AD-BDE7045B1A2B}"/>
              </a:ext>
            </a:extLst>
          </p:cNvPr>
          <p:cNvSpPr txBox="1"/>
          <p:nvPr/>
        </p:nvSpPr>
        <p:spPr>
          <a:xfrm>
            <a:off x="465221" y="741622"/>
            <a:ext cx="4660232" cy="307777"/>
          </a:xfrm>
          <a:prstGeom prst="rect">
            <a:avLst/>
          </a:prstGeom>
          <a:noFill/>
        </p:spPr>
        <p:txBody>
          <a:bodyPr wrap="square">
            <a:spAutoFit/>
          </a:bodyPr>
          <a:lstStyle/>
          <a:p>
            <a:pPr marL="285750" indent="-285750">
              <a:buFont typeface="Wingdings" panose="05000000000000000000" pitchFamily="2" charset="2"/>
              <a:buChar char="v"/>
            </a:pPr>
            <a:r>
              <a:rPr lang="en-US" b="1" dirty="0"/>
              <a:t>Chatbot</a:t>
            </a:r>
          </a:p>
        </p:txBody>
      </p:sp>
      <p:sp>
        <p:nvSpPr>
          <p:cNvPr id="21" name="TextBox 20">
            <a:extLst>
              <a:ext uri="{FF2B5EF4-FFF2-40B4-BE49-F238E27FC236}">
                <a16:creationId xmlns:a16="http://schemas.microsoft.com/office/drawing/2014/main" id="{4FD4E80E-0A18-1F26-957C-6F59FC08CCE8}"/>
              </a:ext>
            </a:extLst>
          </p:cNvPr>
          <p:cNvSpPr txBox="1"/>
          <p:nvPr/>
        </p:nvSpPr>
        <p:spPr>
          <a:xfrm>
            <a:off x="5382769" y="741622"/>
            <a:ext cx="1210538" cy="307777"/>
          </a:xfrm>
          <a:prstGeom prst="rect">
            <a:avLst/>
          </a:prstGeom>
          <a:noFill/>
        </p:spPr>
        <p:txBody>
          <a:bodyPr wrap="square">
            <a:spAutoFit/>
          </a:bodyPr>
          <a:lstStyle/>
          <a:p>
            <a:pPr marL="285750" indent="-285750">
              <a:buFont typeface="Wingdings" panose="05000000000000000000" pitchFamily="2" charset="2"/>
              <a:buChar char="v"/>
            </a:pPr>
            <a:r>
              <a:rPr lang="en-US" b="1" dirty="0"/>
              <a:t>AI Agent</a:t>
            </a:r>
          </a:p>
        </p:txBody>
      </p:sp>
      <p:cxnSp>
        <p:nvCxnSpPr>
          <p:cNvPr id="23" name="Straight Connector 22">
            <a:extLst>
              <a:ext uri="{FF2B5EF4-FFF2-40B4-BE49-F238E27FC236}">
                <a16:creationId xmlns:a16="http://schemas.microsoft.com/office/drawing/2014/main" id="{4D38171F-BBC0-BB8E-B7B2-82B1296E0AC3}"/>
              </a:ext>
            </a:extLst>
          </p:cNvPr>
          <p:cNvCxnSpPr>
            <a:cxnSpLocks/>
          </p:cNvCxnSpPr>
          <p:nvPr/>
        </p:nvCxnSpPr>
        <p:spPr>
          <a:xfrm>
            <a:off x="5285874" y="433137"/>
            <a:ext cx="0" cy="3918607"/>
          </a:xfrm>
          <a:prstGeom prst="line">
            <a:avLst/>
          </a:prstGeom>
        </p:spPr>
        <p:style>
          <a:lnRef idx="2">
            <a:schemeClr val="dk1"/>
          </a:lnRef>
          <a:fillRef idx="0">
            <a:schemeClr val="dk1"/>
          </a:fillRef>
          <a:effectRef idx="1">
            <a:schemeClr val="dk1"/>
          </a:effectRef>
          <a:fontRef idx="minor">
            <a:schemeClr val="tx1"/>
          </a:fontRef>
        </p:style>
      </p:cxnSp>
      <p:sp>
        <p:nvSpPr>
          <p:cNvPr id="26" name="TextBox 25">
            <a:extLst>
              <a:ext uri="{FF2B5EF4-FFF2-40B4-BE49-F238E27FC236}">
                <a16:creationId xmlns:a16="http://schemas.microsoft.com/office/drawing/2014/main" id="{3804C865-7C1B-F2CE-8ECE-6D732490477D}"/>
              </a:ext>
            </a:extLst>
          </p:cNvPr>
          <p:cNvSpPr txBox="1"/>
          <p:nvPr/>
        </p:nvSpPr>
        <p:spPr>
          <a:xfrm>
            <a:off x="5382769" y="1049399"/>
            <a:ext cx="3256547" cy="1749005"/>
          </a:xfrm>
          <a:prstGeom prst="rect">
            <a:avLst/>
          </a:prstGeom>
          <a:noFill/>
        </p:spPr>
        <p:txBody>
          <a:bodyPr wrap="square">
            <a:spAutoFit/>
          </a:bodyPr>
          <a:lstStyle/>
          <a:p>
            <a:pPr marL="285750" indent="-285750">
              <a:lnSpc>
                <a:spcPct val="200000"/>
              </a:lnSpc>
              <a:buFont typeface="Arial" panose="020B0604020202020204" pitchFamily="34" charset="0"/>
              <a:buChar char="•"/>
            </a:pPr>
            <a:r>
              <a:rPr lang="en-US" dirty="0" err="1"/>
              <a:t>Cần</a:t>
            </a:r>
            <a:r>
              <a:rPr lang="en-US" dirty="0"/>
              <a:t> </a:t>
            </a:r>
            <a:r>
              <a:rPr lang="en-US" dirty="0" err="1"/>
              <a:t>phải</a:t>
            </a:r>
            <a:r>
              <a:rPr lang="en-US" dirty="0"/>
              <a:t> </a:t>
            </a:r>
            <a:r>
              <a:rPr lang="en-US" dirty="0" err="1"/>
              <a:t>tải</a:t>
            </a:r>
            <a:r>
              <a:rPr lang="en-US" dirty="0"/>
              <a:t> </a:t>
            </a:r>
            <a:r>
              <a:rPr lang="en-US" dirty="0" err="1"/>
              <a:t>và</a:t>
            </a:r>
            <a:r>
              <a:rPr lang="en-US" dirty="0"/>
              <a:t> </a:t>
            </a:r>
            <a:r>
              <a:rPr lang="en-US" dirty="0" err="1"/>
              <a:t>cài</a:t>
            </a:r>
            <a:r>
              <a:rPr lang="en-US" dirty="0"/>
              <a:t> </a:t>
            </a:r>
            <a:r>
              <a:rPr lang="en-US" dirty="0" err="1"/>
              <a:t>đặt</a:t>
            </a:r>
            <a:r>
              <a:rPr lang="en-US" dirty="0"/>
              <a:t> </a:t>
            </a:r>
            <a:r>
              <a:rPr lang="en-US" dirty="0" err="1"/>
              <a:t>nhiều</a:t>
            </a:r>
            <a:endParaRPr lang="en-US" dirty="0"/>
          </a:p>
          <a:p>
            <a:pPr marL="285750" indent="-285750">
              <a:lnSpc>
                <a:spcPct val="200000"/>
              </a:lnSpc>
              <a:buFont typeface="Arial" panose="020B0604020202020204" pitchFamily="34" charset="0"/>
              <a:buChar char="•"/>
            </a:pPr>
            <a:r>
              <a:rPr lang="en-US" dirty="0" err="1"/>
              <a:t>Chương</a:t>
            </a:r>
            <a:r>
              <a:rPr lang="en-US" dirty="0"/>
              <a:t> </a:t>
            </a:r>
            <a:r>
              <a:rPr lang="en-US" dirty="0" err="1"/>
              <a:t>trình</a:t>
            </a:r>
            <a:r>
              <a:rPr lang="en-US" dirty="0"/>
              <a:t> </a:t>
            </a:r>
            <a:r>
              <a:rPr lang="en-US" dirty="0" err="1"/>
              <a:t>phức</a:t>
            </a:r>
            <a:r>
              <a:rPr lang="en-US" dirty="0"/>
              <a:t> </a:t>
            </a:r>
            <a:r>
              <a:rPr lang="en-US" dirty="0" err="1"/>
              <a:t>tạp</a:t>
            </a:r>
            <a:r>
              <a:rPr lang="en-US" dirty="0"/>
              <a:t>, </a:t>
            </a:r>
            <a:r>
              <a:rPr lang="en-US" dirty="0" err="1"/>
              <a:t>dài</a:t>
            </a:r>
            <a:r>
              <a:rPr lang="en-US" dirty="0"/>
              <a:t> </a:t>
            </a:r>
            <a:r>
              <a:rPr lang="en-US" dirty="0" err="1"/>
              <a:t>dòng</a:t>
            </a:r>
            <a:endParaRPr lang="en-US" dirty="0"/>
          </a:p>
          <a:p>
            <a:pPr marL="285750" indent="-285750">
              <a:lnSpc>
                <a:spcPct val="200000"/>
              </a:lnSpc>
              <a:buFont typeface="Arial" panose="020B0604020202020204" pitchFamily="34" charset="0"/>
              <a:buChar char="•"/>
            </a:pPr>
            <a:r>
              <a:rPr lang="en-US" dirty="0" err="1"/>
              <a:t>Khó</a:t>
            </a:r>
            <a:r>
              <a:rPr lang="en-US" dirty="0"/>
              <a:t> </a:t>
            </a:r>
            <a:r>
              <a:rPr lang="en-US" dirty="0" err="1"/>
              <a:t>tiếp</a:t>
            </a:r>
            <a:r>
              <a:rPr lang="en-US" dirty="0"/>
              <a:t> </a:t>
            </a:r>
            <a:r>
              <a:rPr lang="en-US" dirty="0" err="1"/>
              <a:t>cận</a:t>
            </a:r>
            <a:endParaRPr lang="en-US" dirty="0"/>
          </a:p>
          <a:p>
            <a:pPr marL="285750" indent="-285750">
              <a:lnSpc>
                <a:spcPct val="200000"/>
              </a:lnSpc>
              <a:buFont typeface="Arial" panose="020B0604020202020204" pitchFamily="34" charset="0"/>
              <a:buChar char="•"/>
            </a:pPr>
            <a:r>
              <a:rPr lang="en-US" dirty="0" err="1"/>
              <a:t>Mất</a:t>
            </a:r>
            <a:r>
              <a:rPr lang="en-US" dirty="0"/>
              <a:t> </a:t>
            </a:r>
            <a:r>
              <a:rPr lang="en-US" dirty="0" err="1"/>
              <a:t>thời</a:t>
            </a:r>
            <a:r>
              <a:rPr lang="en-US" dirty="0"/>
              <a:t> </a:t>
            </a:r>
            <a:r>
              <a:rPr lang="en-US" dirty="0" err="1"/>
              <a:t>gian</a:t>
            </a:r>
            <a:r>
              <a:rPr lang="en-US" dirty="0"/>
              <a:t> </a:t>
            </a:r>
            <a:r>
              <a:rPr lang="en-US" dirty="0" err="1"/>
              <a:t>nghiên</a:t>
            </a:r>
            <a:r>
              <a:rPr lang="en-US" dirty="0"/>
              <a:t> </a:t>
            </a:r>
            <a:r>
              <a:rPr lang="en-US" dirty="0" err="1"/>
              <a:t>cứu</a:t>
            </a:r>
            <a:r>
              <a:rPr lang="en-US" dirty="0"/>
              <a:t>, </a:t>
            </a:r>
            <a:r>
              <a:rPr lang="en-US" dirty="0" err="1"/>
              <a:t>tìm</a:t>
            </a:r>
            <a:r>
              <a:rPr lang="en-US" dirty="0"/>
              <a:t> </a:t>
            </a:r>
            <a:r>
              <a:rPr lang="en-US" dirty="0" err="1"/>
              <a:t>hiểu</a:t>
            </a:r>
            <a:endParaRPr lang="en-US" dirty="0"/>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131D7AA6-4BF5-5033-11A1-3CE754387E38}"/>
                  </a:ext>
                </a:extLst>
              </p14:cNvPr>
              <p14:cNvContentPartPr/>
              <p14:nvPr/>
            </p14:nvContentPartPr>
            <p14:xfrm>
              <a:off x="414360" y="1191600"/>
              <a:ext cx="4542840" cy="3175200"/>
            </p14:xfrm>
          </p:contentPart>
        </mc:Choice>
        <mc:Fallback xmlns="">
          <p:pic>
            <p:nvPicPr>
              <p:cNvPr id="2" name="Ink 1">
                <a:extLst>
                  <a:ext uri="{FF2B5EF4-FFF2-40B4-BE49-F238E27FC236}">
                    <a16:creationId xmlns:a16="http://schemas.microsoft.com/office/drawing/2014/main" id="{131D7AA6-4BF5-5033-11A1-3CE754387E38}"/>
                  </a:ext>
                </a:extLst>
              </p:cNvPr>
              <p:cNvPicPr/>
              <p:nvPr/>
            </p:nvPicPr>
            <p:blipFill>
              <a:blip r:embed="rId4"/>
              <a:stretch>
                <a:fillRect/>
              </a:stretch>
            </p:blipFill>
            <p:spPr>
              <a:xfrm>
                <a:off x="405000" y="1182240"/>
                <a:ext cx="4561560" cy="3193920"/>
              </a:xfrm>
              <a:prstGeom prst="rect">
                <a:avLst/>
              </a:prstGeom>
            </p:spPr>
          </p:pic>
        </mc:Fallback>
      </mc:AlternateContent>
    </p:spTree>
    <p:extLst>
      <p:ext uri="{BB962C8B-B14F-4D97-AF65-F5344CB8AC3E}">
        <p14:creationId xmlns:p14="http://schemas.microsoft.com/office/powerpoint/2010/main" val="33948903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ubtitle 14">
            <a:extLst>
              <a:ext uri="{FF2B5EF4-FFF2-40B4-BE49-F238E27FC236}">
                <a16:creationId xmlns:a16="http://schemas.microsoft.com/office/drawing/2014/main" id="{B703CDB7-1803-5C1E-8BBE-89113C449355}"/>
              </a:ext>
            </a:extLst>
          </p:cNvPr>
          <p:cNvSpPr txBox="1">
            <a:spLocks/>
          </p:cNvSpPr>
          <p:nvPr/>
        </p:nvSpPr>
        <p:spPr>
          <a:xfrm>
            <a:off x="552461" y="1663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Chatbot vs AI Agent</a:t>
            </a:r>
          </a:p>
        </p:txBody>
      </p:sp>
      <p:graphicFrame>
        <p:nvGraphicFramePr>
          <p:cNvPr id="4" name="Table 3">
            <a:extLst>
              <a:ext uri="{FF2B5EF4-FFF2-40B4-BE49-F238E27FC236}">
                <a16:creationId xmlns:a16="http://schemas.microsoft.com/office/drawing/2014/main" id="{03DF7F2B-FAE2-ADCC-FF58-6100E5222647}"/>
              </a:ext>
            </a:extLst>
          </p:cNvPr>
          <p:cNvGraphicFramePr>
            <a:graphicFrameLocks noGrp="1"/>
          </p:cNvGraphicFramePr>
          <p:nvPr>
            <p:extLst>
              <p:ext uri="{D42A27DB-BD31-4B8C-83A1-F6EECF244321}">
                <p14:modId xmlns:p14="http://schemas.microsoft.com/office/powerpoint/2010/main" val="3358033535"/>
              </p:ext>
            </p:extLst>
          </p:nvPr>
        </p:nvGraphicFramePr>
        <p:xfrm>
          <a:off x="464724" y="759515"/>
          <a:ext cx="8214551" cy="3502500"/>
        </p:xfrm>
        <a:graphic>
          <a:graphicData uri="http://schemas.openxmlformats.org/drawingml/2006/table">
            <a:tbl>
              <a:tblPr firstRow="1" bandRow="1">
                <a:tableStyleId>{0505E3EF-67EA-436B-97B2-0124C06EBD24}</a:tableStyleId>
              </a:tblPr>
              <a:tblGrid>
                <a:gridCol w="3473613">
                  <a:extLst>
                    <a:ext uri="{9D8B030D-6E8A-4147-A177-3AD203B41FA5}">
                      <a16:colId xmlns:a16="http://schemas.microsoft.com/office/drawing/2014/main" val="2196445440"/>
                    </a:ext>
                  </a:extLst>
                </a:gridCol>
                <a:gridCol w="2430379">
                  <a:extLst>
                    <a:ext uri="{9D8B030D-6E8A-4147-A177-3AD203B41FA5}">
                      <a16:colId xmlns:a16="http://schemas.microsoft.com/office/drawing/2014/main" val="1963303938"/>
                    </a:ext>
                  </a:extLst>
                </a:gridCol>
                <a:gridCol w="2310559">
                  <a:extLst>
                    <a:ext uri="{9D8B030D-6E8A-4147-A177-3AD203B41FA5}">
                      <a16:colId xmlns:a16="http://schemas.microsoft.com/office/drawing/2014/main" val="1862156020"/>
                    </a:ext>
                  </a:extLst>
                </a:gridCol>
              </a:tblGrid>
              <a:tr h="477070">
                <a:tc>
                  <a:txBody>
                    <a:bodyPr/>
                    <a:lstStyle/>
                    <a:p>
                      <a:pPr algn="ctr"/>
                      <a:r>
                        <a:rPr lang="en-US" sz="1200" b="1" dirty="0" err="1"/>
                        <a:t>Tiêu</a:t>
                      </a:r>
                      <a:r>
                        <a:rPr lang="en-US" sz="1200" b="1" dirty="0"/>
                        <a:t> </a:t>
                      </a:r>
                      <a:r>
                        <a:rPr lang="en-US" sz="1200" b="1" dirty="0" err="1"/>
                        <a:t>chí</a:t>
                      </a:r>
                      <a:endParaRPr lang="en-US" sz="1200" b="1" dirty="0"/>
                    </a:p>
                  </a:txBody>
                  <a:tcPr anchor="ctr"/>
                </a:tc>
                <a:tc>
                  <a:txBody>
                    <a:bodyPr/>
                    <a:lstStyle/>
                    <a:p>
                      <a:pPr algn="ctr"/>
                      <a:r>
                        <a:rPr lang="vi-VN" sz="1200" b="1" dirty="0"/>
                        <a:t>Gọi GPT trực tiếp như ví dụ của bạn</a:t>
                      </a:r>
                    </a:p>
                  </a:txBody>
                  <a:tcPr anchor="ctr"/>
                </a:tc>
                <a:tc>
                  <a:txBody>
                    <a:bodyPr/>
                    <a:lstStyle/>
                    <a:p>
                      <a:pPr algn="ctr"/>
                      <a:r>
                        <a:rPr lang="en-US" sz="1200" b="1" dirty="0"/>
                        <a:t>AI Agent (Planning + Tools + Memory)</a:t>
                      </a:r>
                    </a:p>
                  </a:txBody>
                  <a:tcPr anchor="ctr"/>
                </a:tc>
                <a:extLst>
                  <a:ext uri="{0D108BD9-81ED-4DB2-BD59-A6C34878D82A}">
                    <a16:rowId xmlns:a16="http://schemas.microsoft.com/office/drawing/2014/main" val="3699922922"/>
                  </a:ext>
                </a:extLst>
              </a:tr>
              <a:tr h="477070">
                <a:tc>
                  <a:txBody>
                    <a:bodyPr/>
                    <a:lstStyle/>
                    <a:p>
                      <a:pPr algn="ctr"/>
                      <a:r>
                        <a:rPr lang="vi-VN" sz="1200" dirty="0"/>
                        <a:t>Trả lời câu hỏi đơn giản</a:t>
                      </a:r>
                    </a:p>
                  </a:txBody>
                  <a:tcPr anchor="ctr"/>
                </a:tc>
                <a:tc>
                  <a:txBody>
                    <a:bodyPr/>
                    <a:lstStyle/>
                    <a:p>
                      <a:r>
                        <a:rPr lang="en-US" sz="1200" dirty="0"/>
                        <a:t>✅ </a:t>
                      </a:r>
                      <a:r>
                        <a:rPr lang="en-US" sz="1200" dirty="0" err="1"/>
                        <a:t>Rất</a:t>
                      </a:r>
                      <a:r>
                        <a:rPr lang="en-US" sz="1200" dirty="0"/>
                        <a:t> </a:t>
                      </a:r>
                      <a:r>
                        <a:rPr lang="en-US" sz="1200" dirty="0" err="1"/>
                        <a:t>tốt</a:t>
                      </a:r>
                      <a:endParaRPr lang="en-US" sz="1200" dirty="0"/>
                    </a:p>
                  </a:txBody>
                  <a:tcPr anchor="ctr"/>
                </a:tc>
                <a:tc>
                  <a:txBody>
                    <a:bodyPr/>
                    <a:lstStyle/>
                    <a:p>
                      <a:r>
                        <a:rPr lang="en-US" sz="1200"/>
                        <a:t>✅ </a:t>
                      </a:r>
                      <a:r>
                        <a:rPr lang="vi-VN" sz="1200"/>
                        <a:t>Cũng được</a:t>
                      </a:r>
                    </a:p>
                  </a:txBody>
                  <a:tcPr anchor="ctr"/>
                </a:tc>
                <a:extLst>
                  <a:ext uri="{0D108BD9-81ED-4DB2-BD59-A6C34878D82A}">
                    <a16:rowId xmlns:a16="http://schemas.microsoft.com/office/drawing/2014/main" val="3494810583"/>
                  </a:ext>
                </a:extLst>
              </a:tr>
              <a:tr h="637246">
                <a:tc>
                  <a:txBody>
                    <a:bodyPr/>
                    <a:lstStyle/>
                    <a:p>
                      <a:pPr algn="ctr"/>
                      <a:r>
                        <a:rPr lang="en-US" sz="1200" dirty="0" err="1"/>
                        <a:t>Có</a:t>
                      </a:r>
                      <a:r>
                        <a:rPr lang="en-US" sz="1200" dirty="0"/>
                        <a:t> </a:t>
                      </a:r>
                      <a:r>
                        <a:rPr lang="en-US" sz="1200" dirty="0" err="1"/>
                        <a:t>khả</a:t>
                      </a:r>
                      <a:r>
                        <a:rPr lang="en-US" sz="1200" dirty="0"/>
                        <a:t> </a:t>
                      </a:r>
                      <a:r>
                        <a:rPr lang="en-US" sz="1200" dirty="0" err="1"/>
                        <a:t>năng</a:t>
                      </a:r>
                      <a:r>
                        <a:rPr lang="en-US" sz="1200" dirty="0"/>
                        <a:t> </a:t>
                      </a:r>
                      <a:r>
                        <a:rPr lang="en-US" sz="1200" b="1" dirty="0" err="1"/>
                        <a:t>thực</a:t>
                      </a:r>
                      <a:r>
                        <a:rPr lang="en-US" sz="1200" b="1" dirty="0"/>
                        <a:t> </a:t>
                      </a:r>
                      <a:r>
                        <a:rPr lang="en-US" sz="1200" b="1" dirty="0" err="1"/>
                        <a:t>hiện</a:t>
                      </a:r>
                      <a:r>
                        <a:rPr lang="en-US" sz="1200" b="1" dirty="0"/>
                        <a:t> </a:t>
                      </a:r>
                      <a:r>
                        <a:rPr lang="en-US" sz="1200" b="1" dirty="0" err="1"/>
                        <a:t>hành</a:t>
                      </a:r>
                      <a:r>
                        <a:rPr lang="en-US" sz="1200" b="1" dirty="0"/>
                        <a:t> </a:t>
                      </a:r>
                      <a:r>
                        <a:rPr lang="en-US" sz="1200" b="1" dirty="0" err="1"/>
                        <a:t>động</a:t>
                      </a:r>
                      <a:r>
                        <a:rPr lang="en-US" sz="1200" b="1" dirty="0"/>
                        <a:t> </a:t>
                      </a:r>
                      <a:r>
                        <a:rPr lang="en-US" sz="1200" b="1" dirty="0" err="1"/>
                        <a:t>thực</a:t>
                      </a:r>
                      <a:r>
                        <a:rPr lang="en-US" sz="1200" b="1" dirty="0"/>
                        <a:t> </a:t>
                      </a:r>
                      <a:r>
                        <a:rPr lang="en-US" sz="1200" b="1" dirty="0" err="1"/>
                        <a:t>tế</a:t>
                      </a:r>
                      <a:r>
                        <a:rPr lang="en-US" sz="1200" dirty="0"/>
                        <a:t> (</a:t>
                      </a:r>
                      <a:r>
                        <a:rPr lang="en-US" sz="1200" dirty="0" err="1"/>
                        <a:t>gửi</a:t>
                      </a:r>
                      <a:r>
                        <a:rPr lang="en-US" sz="1200" dirty="0"/>
                        <a:t> email, </a:t>
                      </a:r>
                      <a:r>
                        <a:rPr lang="en-US" sz="1200" dirty="0" err="1"/>
                        <a:t>tạo</a:t>
                      </a:r>
                      <a:r>
                        <a:rPr lang="en-US" sz="1200" dirty="0"/>
                        <a:t> file, </a:t>
                      </a:r>
                      <a:r>
                        <a:rPr lang="en-US" sz="1200" dirty="0" err="1"/>
                        <a:t>đặt</a:t>
                      </a:r>
                      <a:r>
                        <a:rPr lang="en-US" sz="1200" dirty="0"/>
                        <a:t> </a:t>
                      </a:r>
                      <a:r>
                        <a:rPr lang="en-US" sz="1200" dirty="0" err="1"/>
                        <a:t>lịch</a:t>
                      </a:r>
                      <a:r>
                        <a:rPr lang="en-US" sz="1200" dirty="0"/>
                        <a:t>, google search, </a:t>
                      </a:r>
                      <a:r>
                        <a:rPr lang="en-US" sz="1200" dirty="0" err="1"/>
                        <a:t>gọi</a:t>
                      </a:r>
                      <a:r>
                        <a:rPr lang="en-US" sz="1200" dirty="0"/>
                        <a:t> API </a:t>
                      </a:r>
                      <a:r>
                        <a:rPr lang="en-US" sz="1200" dirty="0" err="1"/>
                        <a:t>ngoài</a:t>
                      </a:r>
                      <a:r>
                        <a:rPr lang="en-US" sz="1200" dirty="0"/>
                        <a:t>…)</a:t>
                      </a:r>
                    </a:p>
                  </a:txBody>
                  <a:tcPr anchor="ctr"/>
                </a:tc>
                <a:tc>
                  <a:txBody>
                    <a:bodyPr/>
                    <a:lstStyle/>
                    <a:p>
                      <a:r>
                        <a:rPr lang="en-US" sz="1200"/>
                        <a:t>❌ </a:t>
                      </a:r>
                      <a:r>
                        <a:rPr lang="vi-VN" sz="1200"/>
                        <a:t>Không làm được</a:t>
                      </a:r>
                    </a:p>
                  </a:txBody>
                  <a:tcPr anchor="ctr"/>
                </a:tc>
                <a:tc>
                  <a:txBody>
                    <a:bodyPr/>
                    <a:lstStyle/>
                    <a:p>
                      <a:r>
                        <a:rPr lang="en-US" sz="1200"/>
                        <a:t>✅ Có thể</a:t>
                      </a:r>
                    </a:p>
                  </a:txBody>
                  <a:tcPr anchor="ctr"/>
                </a:tc>
                <a:extLst>
                  <a:ext uri="{0D108BD9-81ED-4DB2-BD59-A6C34878D82A}">
                    <a16:rowId xmlns:a16="http://schemas.microsoft.com/office/drawing/2014/main" val="2721519232"/>
                  </a:ext>
                </a:extLst>
              </a:tr>
              <a:tr h="477070">
                <a:tc>
                  <a:txBody>
                    <a:bodyPr/>
                    <a:lstStyle/>
                    <a:p>
                      <a:pPr algn="ctr"/>
                      <a:r>
                        <a:rPr lang="en-US" sz="1200" dirty="0" err="1"/>
                        <a:t>Ghi</a:t>
                      </a:r>
                      <a:r>
                        <a:rPr lang="en-US" sz="1200" dirty="0"/>
                        <a:t> </a:t>
                      </a:r>
                      <a:r>
                        <a:rPr lang="en-US" sz="1200" dirty="0" err="1"/>
                        <a:t>nhớ</a:t>
                      </a:r>
                      <a:r>
                        <a:rPr lang="en-US" sz="1200" dirty="0"/>
                        <a:t> </a:t>
                      </a:r>
                      <a:r>
                        <a:rPr lang="en-US" sz="1200" dirty="0" err="1"/>
                        <a:t>lâu</a:t>
                      </a:r>
                      <a:r>
                        <a:rPr lang="en-US" sz="1200" dirty="0"/>
                        <a:t> </a:t>
                      </a:r>
                      <a:r>
                        <a:rPr lang="en-US" sz="1200" dirty="0" err="1"/>
                        <a:t>dài</a:t>
                      </a:r>
                      <a:r>
                        <a:rPr lang="en-US" sz="1200" dirty="0"/>
                        <a:t> &amp; </a:t>
                      </a:r>
                      <a:r>
                        <a:rPr lang="en-US" sz="1200" dirty="0" err="1"/>
                        <a:t>tiếp</a:t>
                      </a:r>
                      <a:r>
                        <a:rPr lang="en-US" sz="1200" dirty="0"/>
                        <a:t> </a:t>
                      </a:r>
                      <a:r>
                        <a:rPr lang="en-US" sz="1200" dirty="0" err="1"/>
                        <a:t>tục</a:t>
                      </a:r>
                      <a:r>
                        <a:rPr lang="en-US" sz="1200" dirty="0"/>
                        <a:t> session </a:t>
                      </a:r>
                      <a:r>
                        <a:rPr lang="en-US" sz="1200" dirty="0" err="1"/>
                        <a:t>sau</a:t>
                      </a:r>
                      <a:r>
                        <a:rPr lang="en-US" sz="1200" dirty="0"/>
                        <a:t> </a:t>
                      </a:r>
                      <a:r>
                        <a:rPr lang="en-US" sz="1200" dirty="0" err="1"/>
                        <a:t>nhiều</a:t>
                      </a:r>
                      <a:r>
                        <a:rPr lang="en-US" sz="1200" dirty="0"/>
                        <a:t> </a:t>
                      </a:r>
                      <a:r>
                        <a:rPr lang="en-US" sz="1200" dirty="0" err="1"/>
                        <a:t>lần</a:t>
                      </a:r>
                      <a:endParaRPr lang="en-US" sz="1200" dirty="0"/>
                    </a:p>
                  </a:txBody>
                  <a:tcPr anchor="ctr"/>
                </a:tc>
                <a:tc>
                  <a:txBody>
                    <a:bodyPr/>
                    <a:lstStyle/>
                    <a:p>
                      <a:r>
                        <a:rPr lang="en-US" sz="1200"/>
                        <a:t>❌ Không nhớ nếu không truyền lại context thủ công</a:t>
                      </a:r>
                    </a:p>
                  </a:txBody>
                  <a:tcPr anchor="ctr"/>
                </a:tc>
                <a:tc>
                  <a:txBody>
                    <a:bodyPr/>
                    <a:lstStyle/>
                    <a:p>
                      <a:r>
                        <a:rPr lang="en-US" sz="1200"/>
                        <a:t>✅ Có Memory lưu vào DB</a:t>
                      </a:r>
                    </a:p>
                  </a:txBody>
                  <a:tcPr anchor="ctr"/>
                </a:tc>
                <a:extLst>
                  <a:ext uri="{0D108BD9-81ED-4DB2-BD59-A6C34878D82A}">
                    <a16:rowId xmlns:a16="http://schemas.microsoft.com/office/drawing/2014/main" val="1535413399"/>
                  </a:ext>
                </a:extLst>
              </a:tr>
              <a:tr h="477070">
                <a:tc>
                  <a:txBody>
                    <a:bodyPr/>
                    <a:lstStyle/>
                    <a:p>
                      <a:pPr algn="ctr"/>
                      <a:r>
                        <a:rPr lang="en-US" sz="1200" dirty="0" err="1"/>
                        <a:t>Tự</a:t>
                      </a:r>
                      <a:r>
                        <a:rPr lang="en-US" sz="1200" dirty="0"/>
                        <a:t> </a:t>
                      </a:r>
                      <a:r>
                        <a:rPr lang="en-US" sz="1200" dirty="0" err="1"/>
                        <a:t>lập</a:t>
                      </a:r>
                      <a:r>
                        <a:rPr lang="en-US" sz="1200" dirty="0"/>
                        <a:t> </a:t>
                      </a:r>
                      <a:r>
                        <a:rPr lang="en-US" sz="1200" dirty="0" err="1"/>
                        <a:t>kế</a:t>
                      </a:r>
                      <a:r>
                        <a:rPr lang="en-US" sz="1200" dirty="0"/>
                        <a:t> </a:t>
                      </a:r>
                      <a:r>
                        <a:rPr lang="en-US" sz="1200" dirty="0" err="1"/>
                        <a:t>hoạch</a:t>
                      </a:r>
                      <a:r>
                        <a:rPr lang="en-US" sz="1200" dirty="0"/>
                        <a:t> </a:t>
                      </a:r>
                      <a:r>
                        <a:rPr lang="en-US" sz="1200" dirty="0" err="1"/>
                        <a:t>khi</a:t>
                      </a:r>
                      <a:r>
                        <a:rPr lang="en-US" sz="1200" dirty="0"/>
                        <a:t> </a:t>
                      </a:r>
                      <a:r>
                        <a:rPr lang="en-US" sz="1200" dirty="0" err="1"/>
                        <a:t>xử</a:t>
                      </a:r>
                      <a:r>
                        <a:rPr lang="en-US" sz="1200" dirty="0"/>
                        <a:t> </a:t>
                      </a:r>
                      <a:r>
                        <a:rPr lang="en-US" sz="1200" dirty="0" err="1"/>
                        <a:t>lý</a:t>
                      </a:r>
                      <a:r>
                        <a:rPr lang="en-US" sz="1200" dirty="0"/>
                        <a:t> </a:t>
                      </a:r>
                      <a:r>
                        <a:rPr lang="en-US" sz="1200" dirty="0" err="1"/>
                        <a:t>yêu</a:t>
                      </a:r>
                      <a:r>
                        <a:rPr lang="en-US" sz="1200" dirty="0"/>
                        <a:t> </a:t>
                      </a:r>
                      <a:r>
                        <a:rPr lang="en-US" sz="1200" dirty="0" err="1"/>
                        <a:t>cầu</a:t>
                      </a:r>
                      <a:r>
                        <a:rPr lang="en-US" sz="1200" dirty="0"/>
                        <a:t> </a:t>
                      </a:r>
                      <a:r>
                        <a:rPr lang="en-US" sz="1200" dirty="0" err="1"/>
                        <a:t>phức</a:t>
                      </a:r>
                      <a:r>
                        <a:rPr lang="en-US" sz="1200" dirty="0"/>
                        <a:t> </a:t>
                      </a:r>
                      <a:r>
                        <a:rPr lang="en-US" sz="1200" dirty="0" err="1"/>
                        <a:t>tạp</a:t>
                      </a:r>
                      <a:endParaRPr lang="en-US" sz="1200" dirty="0"/>
                    </a:p>
                  </a:txBody>
                  <a:tcPr anchor="ctr"/>
                </a:tc>
                <a:tc>
                  <a:txBody>
                    <a:bodyPr/>
                    <a:lstStyle/>
                    <a:p>
                      <a:r>
                        <a:rPr lang="en-US" sz="1200"/>
                        <a:t>❌ Chỉ trả lời từng câu một</a:t>
                      </a:r>
                    </a:p>
                  </a:txBody>
                  <a:tcPr anchor="ctr"/>
                </a:tc>
                <a:tc>
                  <a:txBody>
                    <a:bodyPr/>
                    <a:lstStyle/>
                    <a:p>
                      <a:r>
                        <a:rPr lang="en-US" sz="1200"/>
                        <a:t>✅ </a:t>
                      </a:r>
                      <a:r>
                        <a:rPr lang="vi-VN" sz="1200"/>
                        <a:t>Có thể suy nghĩ nhiều bước rồi hành động</a:t>
                      </a:r>
                    </a:p>
                  </a:txBody>
                  <a:tcPr anchor="ctr"/>
                </a:tc>
                <a:extLst>
                  <a:ext uri="{0D108BD9-81ED-4DB2-BD59-A6C34878D82A}">
                    <a16:rowId xmlns:a16="http://schemas.microsoft.com/office/drawing/2014/main" val="4244613789"/>
                  </a:ext>
                </a:extLst>
              </a:tr>
              <a:tr h="477070">
                <a:tc>
                  <a:txBody>
                    <a:bodyPr/>
                    <a:lstStyle/>
                    <a:p>
                      <a:pPr algn="ctr"/>
                      <a:r>
                        <a:rPr lang="vi-VN" sz="1200" dirty="0"/>
                        <a:t>Làm tác vụ đa bước (multi-step)</a:t>
                      </a:r>
                    </a:p>
                  </a:txBody>
                  <a:tcPr anchor="ctr"/>
                </a:tc>
                <a:tc>
                  <a:txBody>
                    <a:bodyPr/>
                    <a:lstStyle/>
                    <a:p>
                      <a:r>
                        <a:rPr lang="en-US" sz="1200"/>
                        <a:t>❌ Không thể tự động thực hiện</a:t>
                      </a:r>
                    </a:p>
                  </a:txBody>
                  <a:tcPr anchor="ctr"/>
                </a:tc>
                <a:tc>
                  <a:txBody>
                    <a:bodyPr/>
                    <a:lstStyle/>
                    <a:p>
                      <a:r>
                        <a:rPr lang="en-US" sz="1200"/>
                        <a:t>✅ Ví dụ: Tìm giá laptop → so sánh → gửi báo cáo</a:t>
                      </a:r>
                    </a:p>
                  </a:txBody>
                  <a:tcPr anchor="ctr"/>
                </a:tc>
                <a:extLst>
                  <a:ext uri="{0D108BD9-81ED-4DB2-BD59-A6C34878D82A}">
                    <a16:rowId xmlns:a16="http://schemas.microsoft.com/office/drawing/2014/main" val="3784074713"/>
                  </a:ext>
                </a:extLst>
              </a:tr>
              <a:tr h="477070">
                <a:tc>
                  <a:txBody>
                    <a:bodyPr/>
                    <a:lstStyle/>
                    <a:p>
                      <a:pPr algn="ctr"/>
                      <a:r>
                        <a:rPr lang="en-US" sz="1200" dirty="0" err="1"/>
                        <a:t>Tích</a:t>
                      </a:r>
                      <a:r>
                        <a:rPr lang="en-US" sz="1200" dirty="0"/>
                        <a:t> </a:t>
                      </a:r>
                      <a:r>
                        <a:rPr lang="en-US" sz="1200" dirty="0" err="1"/>
                        <a:t>hợp</a:t>
                      </a:r>
                      <a:r>
                        <a:rPr lang="en-US" sz="1200" dirty="0"/>
                        <a:t> </a:t>
                      </a:r>
                      <a:r>
                        <a:rPr lang="en-US" sz="1200" dirty="0" err="1"/>
                        <a:t>với</a:t>
                      </a:r>
                      <a:r>
                        <a:rPr lang="en-US" sz="1200" dirty="0"/>
                        <a:t> </a:t>
                      </a:r>
                      <a:r>
                        <a:rPr lang="en-US" sz="1200" dirty="0" err="1"/>
                        <a:t>hệ</a:t>
                      </a:r>
                      <a:r>
                        <a:rPr lang="en-US" sz="1200" dirty="0"/>
                        <a:t> </a:t>
                      </a:r>
                      <a:r>
                        <a:rPr lang="en-US" sz="1200" dirty="0" err="1"/>
                        <a:t>thống</a:t>
                      </a:r>
                      <a:r>
                        <a:rPr lang="en-US" sz="1200" dirty="0"/>
                        <a:t> </a:t>
                      </a:r>
                      <a:r>
                        <a:rPr lang="en-US" sz="1200" dirty="0" err="1"/>
                        <a:t>khác</a:t>
                      </a:r>
                      <a:endParaRPr lang="en-US" sz="1200" dirty="0"/>
                    </a:p>
                  </a:txBody>
                  <a:tcPr anchor="ctr"/>
                </a:tc>
                <a:tc>
                  <a:txBody>
                    <a:bodyPr/>
                    <a:lstStyle/>
                    <a:p>
                      <a:r>
                        <a:rPr lang="en-US" sz="1200" dirty="0"/>
                        <a:t>❌ </a:t>
                      </a:r>
                      <a:r>
                        <a:rPr lang="en-US" sz="1200" dirty="0" err="1"/>
                        <a:t>Không</a:t>
                      </a:r>
                      <a:endParaRPr lang="en-US" sz="1200" dirty="0"/>
                    </a:p>
                  </a:txBody>
                  <a:tcPr anchor="ctr"/>
                </a:tc>
                <a:tc>
                  <a:txBody>
                    <a:bodyPr/>
                    <a:lstStyle/>
                    <a:p>
                      <a:r>
                        <a:rPr lang="en-US" sz="1200" dirty="0"/>
                        <a:t>✅ </a:t>
                      </a:r>
                      <a:r>
                        <a:rPr lang="vi-VN" sz="1200" dirty="0"/>
                        <a:t>Được qua tools</a:t>
                      </a:r>
                    </a:p>
                  </a:txBody>
                  <a:tcPr anchor="ctr"/>
                </a:tc>
                <a:extLst>
                  <a:ext uri="{0D108BD9-81ED-4DB2-BD59-A6C34878D82A}">
                    <a16:rowId xmlns:a16="http://schemas.microsoft.com/office/drawing/2014/main" val="1716610396"/>
                  </a:ext>
                </a:extLst>
              </a:tr>
            </a:tbl>
          </a:graphicData>
        </a:graphic>
      </p:graphicFrame>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EC0D5C66-FD1D-A6B1-E41D-C5C1C4F6B98F}"/>
                  </a:ext>
                </a:extLst>
              </p14:cNvPr>
              <p14:cNvContentPartPr/>
              <p14:nvPr/>
            </p14:nvContentPartPr>
            <p14:xfrm>
              <a:off x="725040" y="1014120"/>
              <a:ext cx="4091400" cy="1154880"/>
            </p14:xfrm>
          </p:contentPart>
        </mc:Choice>
        <mc:Fallback xmlns="">
          <p:pic>
            <p:nvPicPr>
              <p:cNvPr id="2" name="Ink 1">
                <a:extLst>
                  <a:ext uri="{FF2B5EF4-FFF2-40B4-BE49-F238E27FC236}">
                    <a16:creationId xmlns:a16="http://schemas.microsoft.com/office/drawing/2014/main" id="{EC0D5C66-FD1D-A6B1-E41D-C5C1C4F6B98F}"/>
                  </a:ext>
                </a:extLst>
              </p:cNvPr>
              <p:cNvPicPr/>
              <p:nvPr/>
            </p:nvPicPr>
            <p:blipFill>
              <a:blip r:embed="rId4"/>
              <a:stretch>
                <a:fillRect/>
              </a:stretch>
            </p:blipFill>
            <p:spPr>
              <a:xfrm>
                <a:off x="715680" y="1004760"/>
                <a:ext cx="4110120" cy="1173600"/>
              </a:xfrm>
              <a:prstGeom prst="rect">
                <a:avLst/>
              </a:prstGeom>
            </p:spPr>
          </p:pic>
        </mc:Fallback>
      </mc:AlternateContent>
    </p:spTree>
    <p:extLst>
      <p:ext uri="{BB962C8B-B14F-4D97-AF65-F5344CB8AC3E}">
        <p14:creationId xmlns:p14="http://schemas.microsoft.com/office/powerpoint/2010/main" val="12935201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6"/>
          <p:cNvSpPr txBox="1">
            <a:spLocks noGrp="1"/>
          </p:cNvSpPr>
          <p:nvPr>
            <p:ph type="title"/>
          </p:nvPr>
        </p:nvSpPr>
        <p:spPr>
          <a:xfrm>
            <a:off x="706424" y="1420977"/>
            <a:ext cx="4118449" cy="161845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sz="4400" dirty="0"/>
              <a:t>Xây dựng </a:t>
            </a:r>
            <a:r>
              <a:rPr lang="en-US" sz="4400" dirty="0"/>
              <a:t>AI </a:t>
            </a:r>
            <a:r>
              <a:rPr lang="vi-VN" sz="4400" dirty="0"/>
              <a:t>Agents</a:t>
            </a:r>
          </a:p>
        </p:txBody>
      </p:sp>
      <p:cxnSp>
        <p:nvCxnSpPr>
          <p:cNvPr id="502" name="Google Shape;502;p36"/>
          <p:cNvCxnSpPr>
            <a:cxnSpLocks/>
          </p:cNvCxnSpPr>
          <p:nvPr/>
        </p:nvCxnSpPr>
        <p:spPr>
          <a:xfrm flipV="1">
            <a:off x="4764900" y="1058050"/>
            <a:ext cx="240900" cy="2436300"/>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sp>
        <p:nvSpPr>
          <p:cNvPr id="3" name="Subtitle 2">
            <a:extLst>
              <a:ext uri="{FF2B5EF4-FFF2-40B4-BE49-F238E27FC236}">
                <a16:creationId xmlns:a16="http://schemas.microsoft.com/office/drawing/2014/main" id="{3D6709C8-13D1-9C93-AEFD-2133BD2F5A18}"/>
              </a:ext>
            </a:extLst>
          </p:cNvPr>
          <p:cNvSpPr>
            <a:spLocks noGrp="1"/>
          </p:cNvSpPr>
          <p:nvPr>
            <p:ph type="subTitle" idx="1"/>
          </p:nvPr>
        </p:nvSpPr>
        <p:spPr/>
        <p:txBody>
          <a:bodyPr/>
          <a:lstStyle/>
          <a:p>
            <a:pPr algn="ctr"/>
            <a:endParaRPr lang="vi-VN" dirty="0"/>
          </a:p>
        </p:txBody>
      </p:sp>
      <p:grpSp>
        <p:nvGrpSpPr>
          <p:cNvPr id="6" name="Google Shape;1357;p37">
            <a:extLst>
              <a:ext uri="{FF2B5EF4-FFF2-40B4-BE49-F238E27FC236}">
                <a16:creationId xmlns:a16="http://schemas.microsoft.com/office/drawing/2014/main" id="{E2864420-C250-886D-2610-4A2FE697B030}"/>
              </a:ext>
            </a:extLst>
          </p:cNvPr>
          <p:cNvGrpSpPr/>
          <p:nvPr/>
        </p:nvGrpSpPr>
        <p:grpSpPr>
          <a:xfrm rot="940696">
            <a:off x="5877977" y="1267150"/>
            <a:ext cx="1599617" cy="1935136"/>
            <a:chOff x="3922200" y="2432125"/>
            <a:chExt cx="534925" cy="647125"/>
          </a:xfrm>
        </p:grpSpPr>
        <p:sp>
          <p:nvSpPr>
            <p:cNvPr id="7" name="Google Shape;1358;p37">
              <a:extLst>
                <a:ext uri="{FF2B5EF4-FFF2-40B4-BE49-F238E27FC236}">
                  <a16:creationId xmlns:a16="http://schemas.microsoft.com/office/drawing/2014/main" id="{C4757FCA-843C-A987-9492-9706916DE40C}"/>
                </a:ext>
              </a:extLst>
            </p:cNvPr>
            <p:cNvSpPr/>
            <p:nvPr/>
          </p:nvSpPr>
          <p:spPr>
            <a:xfrm>
              <a:off x="3922200" y="2432125"/>
              <a:ext cx="534625" cy="647125"/>
            </a:xfrm>
            <a:custGeom>
              <a:avLst/>
              <a:gdLst/>
              <a:ahLst/>
              <a:cxnLst/>
              <a:rect l="l" t="t" r="r" b="b"/>
              <a:pathLst>
                <a:path w="21385" h="25885" extrusionOk="0">
                  <a:moveTo>
                    <a:pt x="5430" y="1"/>
                  </a:moveTo>
                  <a:cubicBezTo>
                    <a:pt x="5061" y="1"/>
                    <a:pt x="4775" y="298"/>
                    <a:pt x="4775" y="656"/>
                  </a:cubicBezTo>
                  <a:cubicBezTo>
                    <a:pt x="4775" y="941"/>
                    <a:pt x="4954" y="1179"/>
                    <a:pt x="5204" y="1275"/>
                  </a:cubicBezTo>
                  <a:lnTo>
                    <a:pt x="5204" y="4573"/>
                  </a:lnTo>
                  <a:cubicBezTo>
                    <a:pt x="5013" y="4751"/>
                    <a:pt x="4894" y="5001"/>
                    <a:pt x="4894" y="5275"/>
                  </a:cubicBezTo>
                  <a:cubicBezTo>
                    <a:pt x="4894" y="5811"/>
                    <a:pt x="5323" y="6251"/>
                    <a:pt x="5859" y="6251"/>
                  </a:cubicBezTo>
                  <a:cubicBezTo>
                    <a:pt x="5870" y="6251"/>
                    <a:pt x="5894" y="6251"/>
                    <a:pt x="5906" y="6240"/>
                  </a:cubicBezTo>
                  <a:cubicBezTo>
                    <a:pt x="6275" y="8133"/>
                    <a:pt x="7752" y="9621"/>
                    <a:pt x="9621" y="10050"/>
                  </a:cubicBezTo>
                  <a:lnTo>
                    <a:pt x="9621" y="11050"/>
                  </a:lnTo>
                  <a:lnTo>
                    <a:pt x="8633" y="11050"/>
                  </a:lnTo>
                  <a:cubicBezTo>
                    <a:pt x="8299" y="11050"/>
                    <a:pt x="8037" y="11300"/>
                    <a:pt x="7990" y="11621"/>
                  </a:cubicBezTo>
                  <a:lnTo>
                    <a:pt x="7597" y="11621"/>
                  </a:lnTo>
                  <a:cubicBezTo>
                    <a:pt x="7383" y="11621"/>
                    <a:pt x="7204" y="11776"/>
                    <a:pt x="7168" y="11990"/>
                  </a:cubicBezTo>
                  <a:lnTo>
                    <a:pt x="7049" y="12740"/>
                  </a:lnTo>
                  <a:lnTo>
                    <a:pt x="6954" y="12740"/>
                  </a:lnTo>
                  <a:cubicBezTo>
                    <a:pt x="6513" y="12740"/>
                    <a:pt x="6132" y="12955"/>
                    <a:pt x="5906" y="13300"/>
                  </a:cubicBezTo>
                  <a:lnTo>
                    <a:pt x="3465" y="13300"/>
                  </a:lnTo>
                  <a:cubicBezTo>
                    <a:pt x="3072" y="13300"/>
                    <a:pt x="2763" y="12978"/>
                    <a:pt x="2763" y="12586"/>
                  </a:cubicBezTo>
                  <a:lnTo>
                    <a:pt x="2763" y="10133"/>
                  </a:lnTo>
                  <a:cubicBezTo>
                    <a:pt x="3037" y="10133"/>
                    <a:pt x="3263" y="9907"/>
                    <a:pt x="3263" y="9633"/>
                  </a:cubicBezTo>
                  <a:cubicBezTo>
                    <a:pt x="3263" y="9359"/>
                    <a:pt x="3049" y="9145"/>
                    <a:pt x="2787" y="9133"/>
                  </a:cubicBezTo>
                  <a:lnTo>
                    <a:pt x="2787" y="8573"/>
                  </a:lnTo>
                  <a:cubicBezTo>
                    <a:pt x="3549" y="8287"/>
                    <a:pt x="4096" y="7537"/>
                    <a:pt x="4096" y="6668"/>
                  </a:cubicBezTo>
                  <a:lnTo>
                    <a:pt x="2953" y="6668"/>
                  </a:lnTo>
                  <a:cubicBezTo>
                    <a:pt x="2953" y="7180"/>
                    <a:pt x="2549" y="7585"/>
                    <a:pt x="2049" y="7585"/>
                  </a:cubicBezTo>
                  <a:cubicBezTo>
                    <a:pt x="1548" y="7585"/>
                    <a:pt x="1132" y="7180"/>
                    <a:pt x="1132" y="6668"/>
                  </a:cubicBezTo>
                  <a:lnTo>
                    <a:pt x="1" y="6668"/>
                  </a:lnTo>
                  <a:cubicBezTo>
                    <a:pt x="1" y="7537"/>
                    <a:pt x="548" y="8287"/>
                    <a:pt x="1310" y="8573"/>
                  </a:cubicBezTo>
                  <a:lnTo>
                    <a:pt x="1310" y="9133"/>
                  </a:lnTo>
                  <a:cubicBezTo>
                    <a:pt x="1048" y="9145"/>
                    <a:pt x="834" y="9359"/>
                    <a:pt x="834" y="9633"/>
                  </a:cubicBezTo>
                  <a:cubicBezTo>
                    <a:pt x="834" y="9907"/>
                    <a:pt x="1060" y="10133"/>
                    <a:pt x="1334" y="10133"/>
                  </a:cubicBezTo>
                  <a:lnTo>
                    <a:pt x="1334" y="12586"/>
                  </a:lnTo>
                  <a:cubicBezTo>
                    <a:pt x="1334" y="13764"/>
                    <a:pt x="2299" y="14705"/>
                    <a:pt x="3465" y="14705"/>
                  </a:cubicBezTo>
                  <a:lnTo>
                    <a:pt x="5906" y="14705"/>
                  </a:lnTo>
                  <a:cubicBezTo>
                    <a:pt x="6073" y="14979"/>
                    <a:pt x="6347" y="15169"/>
                    <a:pt x="6668" y="15241"/>
                  </a:cubicBezTo>
                  <a:lnTo>
                    <a:pt x="6335" y="17467"/>
                  </a:lnTo>
                  <a:lnTo>
                    <a:pt x="6299" y="17658"/>
                  </a:lnTo>
                  <a:lnTo>
                    <a:pt x="5859" y="20539"/>
                  </a:lnTo>
                  <a:lnTo>
                    <a:pt x="5632" y="22027"/>
                  </a:lnTo>
                  <a:lnTo>
                    <a:pt x="4835" y="22027"/>
                  </a:lnTo>
                  <a:lnTo>
                    <a:pt x="4835" y="21753"/>
                  </a:lnTo>
                  <a:lnTo>
                    <a:pt x="4835" y="21420"/>
                  </a:lnTo>
                  <a:lnTo>
                    <a:pt x="4835" y="21146"/>
                  </a:lnTo>
                  <a:lnTo>
                    <a:pt x="5287" y="21146"/>
                  </a:lnTo>
                  <a:lnTo>
                    <a:pt x="5287" y="19789"/>
                  </a:lnTo>
                  <a:lnTo>
                    <a:pt x="5287" y="17324"/>
                  </a:lnTo>
                  <a:cubicBezTo>
                    <a:pt x="5287" y="16550"/>
                    <a:pt x="4656" y="15907"/>
                    <a:pt x="3870" y="15907"/>
                  </a:cubicBezTo>
                  <a:lnTo>
                    <a:pt x="2013" y="15907"/>
                  </a:lnTo>
                  <a:cubicBezTo>
                    <a:pt x="1239" y="15907"/>
                    <a:pt x="596" y="16550"/>
                    <a:pt x="596" y="17324"/>
                  </a:cubicBezTo>
                  <a:lnTo>
                    <a:pt x="596" y="19789"/>
                  </a:lnTo>
                  <a:lnTo>
                    <a:pt x="596" y="21146"/>
                  </a:lnTo>
                  <a:lnTo>
                    <a:pt x="1060" y="21146"/>
                  </a:lnTo>
                  <a:lnTo>
                    <a:pt x="1060" y="21420"/>
                  </a:lnTo>
                  <a:lnTo>
                    <a:pt x="1060" y="21753"/>
                  </a:lnTo>
                  <a:lnTo>
                    <a:pt x="1060" y="22277"/>
                  </a:lnTo>
                  <a:lnTo>
                    <a:pt x="1060" y="22599"/>
                  </a:lnTo>
                  <a:lnTo>
                    <a:pt x="1060" y="23123"/>
                  </a:lnTo>
                  <a:lnTo>
                    <a:pt x="1060" y="23456"/>
                  </a:lnTo>
                  <a:lnTo>
                    <a:pt x="1060" y="23980"/>
                  </a:lnTo>
                  <a:lnTo>
                    <a:pt x="1060" y="24301"/>
                  </a:lnTo>
                  <a:lnTo>
                    <a:pt x="1060" y="24789"/>
                  </a:lnTo>
                  <a:cubicBezTo>
                    <a:pt x="1060" y="25397"/>
                    <a:pt x="1548" y="25885"/>
                    <a:pt x="2156" y="25885"/>
                  </a:cubicBezTo>
                  <a:lnTo>
                    <a:pt x="3739" y="25885"/>
                  </a:lnTo>
                  <a:cubicBezTo>
                    <a:pt x="4215" y="25885"/>
                    <a:pt x="4620" y="25575"/>
                    <a:pt x="4763" y="25159"/>
                  </a:cubicBezTo>
                  <a:cubicBezTo>
                    <a:pt x="4811" y="25039"/>
                    <a:pt x="4835" y="24920"/>
                    <a:pt x="4835" y="24789"/>
                  </a:cubicBezTo>
                  <a:lnTo>
                    <a:pt x="4835" y="24301"/>
                  </a:lnTo>
                  <a:lnTo>
                    <a:pt x="4835" y="23980"/>
                  </a:lnTo>
                  <a:lnTo>
                    <a:pt x="4835" y="23456"/>
                  </a:lnTo>
                  <a:lnTo>
                    <a:pt x="4835" y="23123"/>
                  </a:lnTo>
                  <a:lnTo>
                    <a:pt x="4835" y="22849"/>
                  </a:lnTo>
                  <a:lnTo>
                    <a:pt x="5513" y="22849"/>
                  </a:lnTo>
                  <a:cubicBezTo>
                    <a:pt x="5489" y="22980"/>
                    <a:pt x="5525" y="23099"/>
                    <a:pt x="5609" y="23206"/>
                  </a:cubicBezTo>
                  <a:cubicBezTo>
                    <a:pt x="5692" y="23301"/>
                    <a:pt x="5811" y="23349"/>
                    <a:pt x="5942" y="23349"/>
                  </a:cubicBezTo>
                  <a:lnTo>
                    <a:pt x="15443" y="23349"/>
                  </a:lnTo>
                  <a:cubicBezTo>
                    <a:pt x="15574" y="23349"/>
                    <a:pt x="15693" y="23301"/>
                    <a:pt x="15776" y="23206"/>
                  </a:cubicBezTo>
                  <a:cubicBezTo>
                    <a:pt x="15860" y="23099"/>
                    <a:pt x="15896" y="22980"/>
                    <a:pt x="15872" y="22849"/>
                  </a:cubicBezTo>
                  <a:lnTo>
                    <a:pt x="16550" y="22849"/>
                  </a:lnTo>
                  <a:lnTo>
                    <a:pt x="16550" y="23123"/>
                  </a:lnTo>
                  <a:lnTo>
                    <a:pt x="16550" y="23456"/>
                  </a:lnTo>
                  <a:lnTo>
                    <a:pt x="16550" y="23980"/>
                  </a:lnTo>
                  <a:lnTo>
                    <a:pt x="16550" y="24301"/>
                  </a:lnTo>
                  <a:lnTo>
                    <a:pt x="16550" y="24789"/>
                  </a:lnTo>
                  <a:cubicBezTo>
                    <a:pt x="16550" y="25397"/>
                    <a:pt x="17050" y="25885"/>
                    <a:pt x="17646" y="25885"/>
                  </a:cubicBezTo>
                  <a:lnTo>
                    <a:pt x="19229" y="25885"/>
                  </a:lnTo>
                  <a:cubicBezTo>
                    <a:pt x="19836" y="25885"/>
                    <a:pt x="20325" y="25397"/>
                    <a:pt x="20325" y="24789"/>
                  </a:cubicBezTo>
                  <a:lnTo>
                    <a:pt x="20325" y="24301"/>
                  </a:lnTo>
                  <a:lnTo>
                    <a:pt x="20325" y="23980"/>
                  </a:lnTo>
                  <a:lnTo>
                    <a:pt x="20325" y="23456"/>
                  </a:lnTo>
                  <a:lnTo>
                    <a:pt x="20325" y="23123"/>
                  </a:lnTo>
                  <a:lnTo>
                    <a:pt x="20325" y="22599"/>
                  </a:lnTo>
                  <a:lnTo>
                    <a:pt x="20325" y="22277"/>
                  </a:lnTo>
                  <a:lnTo>
                    <a:pt x="20325" y="21753"/>
                  </a:lnTo>
                  <a:lnTo>
                    <a:pt x="20325" y="21420"/>
                  </a:lnTo>
                  <a:lnTo>
                    <a:pt x="20325" y="21146"/>
                  </a:lnTo>
                  <a:lnTo>
                    <a:pt x="20789" y="21146"/>
                  </a:lnTo>
                  <a:lnTo>
                    <a:pt x="20789" y="19789"/>
                  </a:lnTo>
                  <a:lnTo>
                    <a:pt x="20789" y="17324"/>
                  </a:lnTo>
                  <a:cubicBezTo>
                    <a:pt x="20789" y="16550"/>
                    <a:pt x="20158" y="15907"/>
                    <a:pt x="19372" y="15907"/>
                  </a:cubicBezTo>
                  <a:lnTo>
                    <a:pt x="17515" y="15907"/>
                  </a:lnTo>
                  <a:cubicBezTo>
                    <a:pt x="16729" y="15907"/>
                    <a:pt x="16098" y="16550"/>
                    <a:pt x="16098" y="17324"/>
                  </a:cubicBezTo>
                  <a:lnTo>
                    <a:pt x="16098" y="19777"/>
                  </a:lnTo>
                  <a:lnTo>
                    <a:pt x="16098" y="21134"/>
                  </a:lnTo>
                  <a:lnTo>
                    <a:pt x="16562" y="21134"/>
                  </a:lnTo>
                  <a:lnTo>
                    <a:pt x="16562" y="21420"/>
                  </a:lnTo>
                  <a:lnTo>
                    <a:pt x="16562" y="21753"/>
                  </a:lnTo>
                  <a:lnTo>
                    <a:pt x="16562" y="22027"/>
                  </a:lnTo>
                  <a:lnTo>
                    <a:pt x="15753" y="22027"/>
                  </a:lnTo>
                  <a:lnTo>
                    <a:pt x="15526" y="20539"/>
                  </a:lnTo>
                  <a:lnTo>
                    <a:pt x="15086" y="17658"/>
                  </a:lnTo>
                  <a:lnTo>
                    <a:pt x="15014" y="17169"/>
                  </a:lnTo>
                  <a:lnTo>
                    <a:pt x="14717" y="15241"/>
                  </a:lnTo>
                  <a:cubicBezTo>
                    <a:pt x="15038" y="15169"/>
                    <a:pt x="15312" y="14979"/>
                    <a:pt x="15491" y="14705"/>
                  </a:cubicBezTo>
                  <a:lnTo>
                    <a:pt x="17931" y="14705"/>
                  </a:lnTo>
                  <a:cubicBezTo>
                    <a:pt x="19098" y="14705"/>
                    <a:pt x="20051" y="13752"/>
                    <a:pt x="20051" y="12586"/>
                  </a:cubicBezTo>
                  <a:lnTo>
                    <a:pt x="20051" y="10133"/>
                  </a:lnTo>
                  <a:lnTo>
                    <a:pt x="20063" y="10133"/>
                  </a:lnTo>
                  <a:cubicBezTo>
                    <a:pt x="20337" y="10133"/>
                    <a:pt x="20563" y="9907"/>
                    <a:pt x="20563" y="9633"/>
                  </a:cubicBezTo>
                  <a:cubicBezTo>
                    <a:pt x="20563" y="9359"/>
                    <a:pt x="20348" y="9145"/>
                    <a:pt x="20087" y="9133"/>
                  </a:cubicBezTo>
                  <a:lnTo>
                    <a:pt x="20087" y="8573"/>
                  </a:lnTo>
                  <a:cubicBezTo>
                    <a:pt x="20849" y="8287"/>
                    <a:pt x="21384" y="7537"/>
                    <a:pt x="21384" y="6668"/>
                  </a:cubicBezTo>
                  <a:lnTo>
                    <a:pt x="20253" y="6668"/>
                  </a:lnTo>
                  <a:cubicBezTo>
                    <a:pt x="20253" y="7180"/>
                    <a:pt x="19848" y="7585"/>
                    <a:pt x="19348" y="7585"/>
                  </a:cubicBezTo>
                  <a:cubicBezTo>
                    <a:pt x="18836" y="7585"/>
                    <a:pt x="18432" y="7180"/>
                    <a:pt x="18432" y="6668"/>
                  </a:cubicBezTo>
                  <a:lnTo>
                    <a:pt x="17300" y="6668"/>
                  </a:lnTo>
                  <a:cubicBezTo>
                    <a:pt x="17300" y="7537"/>
                    <a:pt x="17848" y="8287"/>
                    <a:pt x="18610" y="8573"/>
                  </a:cubicBezTo>
                  <a:lnTo>
                    <a:pt x="18610" y="9133"/>
                  </a:lnTo>
                  <a:cubicBezTo>
                    <a:pt x="18348" y="9145"/>
                    <a:pt x="18134" y="9359"/>
                    <a:pt x="18134" y="9633"/>
                  </a:cubicBezTo>
                  <a:cubicBezTo>
                    <a:pt x="18134" y="9907"/>
                    <a:pt x="18360" y="10133"/>
                    <a:pt x="18634" y="10133"/>
                  </a:cubicBezTo>
                  <a:lnTo>
                    <a:pt x="18634" y="12586"/>
                  </a:lnTo>
                  <a:cubicBezTo>
                    <a:pt x="18634" y="12978"/>
                    <a:pt x="18312" y="13300"/>
                    <a:pt x="17931" y="13300"/>
                  </a:cubicBezTo>
                  <a:lnTo>
                    <a:pt x="15491" y="13300"/>
                  </a:lnTo>
                  <a:cubicBezTo>
                    <a:pt x="15264" y="12955"/>
                    <a:pt x="14872" y="12740"/>
                    <a:pt x="14443" y="12740"/>
                  </a:cubicBezTo>
                  <a:lnTo>
                    <a:pt x="14336" y="12740"/>
                  </a:lnTo>
                  <a:lnTo>
                    <a:pt x="14229" y="11990"/>
                  </a:lnTo>
                  <a:cubicBezTo>
                    <a:pt x="14193" y="11776"/>
                    <a:pt x="14002" y="11621"/>
                    <a:pt x="13788" y="11621"/>
                  </a:cubicBezTo>
                  <a:lnTo>
                    <a:pt x="13407" y="11621"/>
                  </a:lnTo>
                  <a:cubicBezTo>
                    <a:pt x="13359" y="11300"/>
                    <a:pt x="13086" y="11050"/>
                    <a:pt x="12764" y="11050"/>
                  </a:cubicBezTo>
                  <a:lnTo>
                    <a:pt x="11776" y="11050"/>
                  </a:lnTo>
                  <a:lnTo>
                    <a:pt x="11776" y="10050"/>
                  </a:lnTo>
                  <a:cubicBezTo>
                    <a:pt x="13645" y="9633"/>
                    <a:pt x="15110" y="8133"/>
                    <a:pt x="15491" y="6240"/>
                  </a:cubicBezTo>
                  <a:cubicBezTo>
                    <a:pt x="15503" y="6240"/>
                    <a:pt x="15526" y="6251"/>
                    <a:pt x="15538" y="6251"/>
                  </a:cubicBezTo>
                  <a:cubicBezTo>
                    <a:pt x="16074" y="6251"/>
                    <a:pt x="16503" y="5811"/>
                    <a:pt x="16503" y="5275"/>
                  </a:cubicBezTo>
                  <a:cubicBezTo>
                    <a:pt x="16503" y="5001"/>
                    <a:pt x="16384" y="4751"/>
                    <a:pt x="16193" y="4573"/>
                  </a:cubicBezTo>
                  <a:lnTo>
                    <a:pt x="16193" y="1275"/>
                  </a:lnTo>
                  <a:cubicBezTo>
                    <a:pt x="16443" y="1179"/>
                    <a:pt x="16622" y="941"/>
                    <a:pt x="16622" y="656"/>
                  </a:cubicBezTo>
                  <a:cubicBezTo>
                    <a:pt x="16622" y="298"/>
                    <a:pt x="16336" y="1"/>
                    <a:pt x="15967" y="1"/>
                  </a:cubicBezTo>
                  <a:cubicBezTo>
                    <a:pt x="15610" y="1"/>
                    <a:pt x="15312" y="298"/>
                    <a:pt x="15312" y="656"/>
                  </a:cubicBezTo>
                  <a:cubicBezTo>
                    <a:pt x="15312" y="941"/>
                    <a:pt x="15491" y="1179"/>
                    <a:pt x="15741" y="1275"/>
                  </a:cubicBezTo>
                  <a:lnTo>
                    <a:pt x="15741" y="4335"/>
                  </a:lnTo>
                  <a:cubicBezTo>
                    <a:pt x="15681" y="4323"/>
                    <a:pt x="15610" y="4311"/>
                    <a:pt x="15538" y="4311"/>
                  </a:cubicBezTo>
                  <a:lnTo>
                    <a:pt x="15491" y="4311"/>
                  </a:lnTo>
                  <a:cubicBezTo>
                    <a:pt x="15038" y="2072"/>
                    <a:pt x="13062" y="394"/>
                    <a:pt x="10692" y="394"/>
                  </a:cubicBezTo>
                  <a:cubicBezTo>
                    <a:pt x="8323" y="394"/>
                    <a:pt x="6347" y="2072"/>
                    <a:pt x="5906" y="4311"/>
                  </a:cubicBezTo>
                  <a:lnTo>
                    <a:pt x="5859" y="4311"/>
                  </a:lnTo>
                  <a:cubicBezTo>
                    <a:pt x="5787" y="4311"/>
                    <a:pt x="5716" y="4323"/>
                    <a:pt x="5644" y="4335"/>
                  </a:cubicBezTo>
                  <a:lnTo>
                    <a:pt x="5644" y="1275"/>
                  </a:lnTo>
                  <a:cubicBezTo>
                    <a:pt x="5906" y="1179"/>
                    <a:pt x="6085" y="941"/>
                    <a:pt x="6085" y="656"/>
                  </a:cubicBezTo>
                  <a:cubicBezTo>
                    <a:pt x="6085" y="298"/>
                    <a:pt x="5787" y="1"/>
                    <a:pt x="5430" y="1"/>
                  </a:cubicBezTo>
                  <a:close/>
                </a:path>
              </a:pathLst>
            </a:custGeom>
            <a:solidFill>
              <a:schemeClr val="accent6"/>
            </a:solidFill>
            <a:ln w="152400" cap="flat" cmpd="sng">
              <a:solidFill>
                <a:schemeClr val="tx2"/>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 name="Google Shape;1359;p37">
              <a:extLst>
                <a:ext uri="{FF2B5EF4-FFF2-40B4-BE49-F238E27FC236}">
                  <a16:creationId xmlns:a16="http://schemas.microsoft.com/office/drawing/2014/main" id="{AD5156C8-AEB7-55B4-6C2D-C131D330CB28}"/>
                </a:ext>
              </a:extLst>
            </p:cNvPr>
            <p:cNvGrpSpPr/>
            <p:nvPr/>
          </p:nvGrpSpPr>
          <p:grpSpPr>
            <a:xfrm>
              <a:off x="3922500" y="2432125"/>
              <a:ext cx="534625" cy="647125"/>
              <a:chOff x="3922500" y="1079725"/>
              <a:chExt cx="534625" cy="647125"/>
            </a:xfrm>
          </p:grpSpPr>
          <p:sp>
            <p:nvSpPr>
              <p:cNvPr id="9" name="Google Shape;1360;p37">
                <a:extLst>
                  <a:ext uri="{FF2B5EF4-FFF2-40B4-BE49-F238E27FC236}">
                    <a16:creationId xmlns:a16="http://schemas.microsoft.com/office/drawing/2014/main" id="{7DA681EC-39FF-3D1B-5F02-C28AB7687B09}"/>
                  </a:ext>
                </a:extLst>
              </p:cNvPr>
              <p:cNvSpPr/>
              <p:nvPr/>
            </p:nvSpPr>
            <p:spPr>
              <a:xfrm>
                <a:off x="3955250" y="1274400"/>
                <a:ext cx="36625" cy="54775"/>
              </a:xfrm>
              <a:custGeom>
                <a:avLst/>
                <a:gdLst/>
                <a:ahLst/>
                <a:cxnLst/>
                <a:rect l="l" t="t" r="r" b="b"/>
                <a:pathLst>
                  <a:path w="1465" h="2191" extrusionOk="0">
                    <a:moveTo>
                      <a:pt x="727" y="0"/>
                    </a:moveTo>
                    <a:cubicBezTo>
                      <a:pt x="322" y="0"/>
                      <a:pt x="0" y="322"/>
                      <a:pt x="0" y="727"/>
                    </a:cubicBezTo>
                    <a:lnTo>
                      <a:pt x="0" y="1465"/>
                    </a:lnTo>
                    <a:cubicBezTo>
                      <a:pt x="0" y="1870"/>
                      <a:pt x="322" y="2191"/>
                      <a:pt x="727" y="2191"/>
                    </a:cubicBezTo>
                    <a:cubicBezTo>
                      <a:pt x="1143" y="2191"/>
                      <a:pt x="1465" y="1870"/>
                      <a:pt x="1465" y="1465"/>
                    </a:cubicBezTo>
                    <a:lnTo>
                      <a:pt x="1465" y="727"/>
                    </a:lnTo>
                    <a:cubicBezTo>
                      <a:pt x="1465" y="322"/>
                      <a:pt x="1143" y="0"/>
                      <a:pt x="727"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361;p37">
                <a:extLst>
                  <a:ext uri="{FF2B5EF4-FFF2-40B4-BE49-F238E27FC236}">
                    <a16:creationId xmlns:a16="http://schemas.microsoft.com/office/drawing/2014/main" id="{FCC2B46E-CD19-E885-A347-6EDE03CF77D1}"/>
                  </a:ext>
                </a:extLst>
              </p:cNvPr>
              <p:cNvSpPr/>
              <p:nvPr/>
            </p:nvSpPr>
            <p:spPr>
              <a:xfrm>
                <a:off x="3955850" y="1308025"/>
                <a:ext cx="161050" cy="139325"/>
              </a:xfrm>
              <a:custGeom>
                <a:avLst/>
                <a:gdLst/>
                <a:ahLst/>
                <a:cxnLst/>
                <a:rect l="l" t="t" r="r" b="b"/>
                <a:pathLst>
                  <a:path w="6442" h="5573" extrusionOk="0">
                    <a:moveTo>
                      <a:pt x="0" y="1"/>
                    </a:moveTo>
                    <a:lnTo>
                      <a:pt x="0" y="3453"/>
                    </a:lnTo>
                    <a:cubicBezTo>
                      <a:pt x="0" y="4620"/>
                      <a:pt x="953" y="5573"/>
                      <a:pt x="2119" y="5573"/>
                    </a:cubicBezTo>
                    <a:lnTo>
                      <a:pt x="6441" y="5573"/>
                    </a:lnTo>
                    <a:lnTo>
                      <a:pt x="6441" y="4156"/>
                    </a:lnTo>
                    <a:lnTo>
                      <a:pt x="2119" y="4156"/>
                    </a:lnTo>
                    <a:cubicBezTo>
                      <a:pt x="1738" y="4156"/>
                      <a:pt x="1417" y="3846"/>
                      <a:pt x="1417" y="3453"/>
                    </a:cubicBezTo>
                    <a:lnTo>
                      <a:pt x="1417"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362;p37">
                <a:extLst>
                  <a:ext uri="{FF2B5EF4-FFF2-40B4-BE49-F238E27FC236}">
                    <a16:creationId xmlns:a16="http://schemas.microsoft.com/office/drawing/2014/main" id="{EB2132A4-C4DD-1FD3-FCD6-569362CE4665}"/>
                  </a:ext>
                </a:extLst>
              </p:cNvPr>
              <p:cNvSpPr/>
              <p:nvPr/>
            </p:nvSpPr>
            <p:spPr>
              <a:xfrm>
                <a:off x="4064475" y="1397925"/>
                <a:ext cx="63425" cy="63425"/>
              </a:xfrm>
              <a:custGeom>
                <a:avLst/>
                <a:gdLst/>
                <a:ahLst/>
                <a:cxnLst/>
                <a:rect l="l" t="t" r="r" b="b"/>
                <a:pathLst>
                  <a:path w="2537" h="2537" extrusionOk="0">
                    <a:moveTo>
                      <a:pt x="1263" y="0"/>
                    </a:moveTo>
                    <a:cubicBezTo>
                      <a:pt x="572" y="0"/>
                      <a:pt x="1" y="572"/>
                      <a:pt x="1" y="1274"/>
                    </a:cubicBezTo>
                    <a:cubicBezTo>
                      <a:pt x="1" y="1977"/>
                      <a:pt x="572" y="2536"/>
                      <a:pt x="1263" y="2536"/>
                    </a:cubicBezTo>
                    <a:cubicBezTo>
                      <a:pt x="1965" y="2536"/>
                      <a:pt x="2537" y="1977"/>
                      <a:pt x="2537" y="1274"/>
                    </a:cubicBezTo>
                    <a:cubicBezTo>
                      <a:pt x="2537" y="572"/>
                      <a:pt x="1965" y="0"/>
                      <a:pt x="1263"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63;p37">
                <a:extLst>
                  <a:ext uri="{FF2B5EF4-FFF2-40B4-BE49-F238E27FC236}">
                    <a16:creationId xmlns:a16="http://schemas.microsoft.com/office/drawing/2014/main" id="{518C55B4-B7D3-8DE0-4BB7-22E9F85B3461}"/>
                  </a:ext>
                </a:extLst>
              </p:cNvPr>
              <p:cNvSpPr/>
              <p:nvPr/>
            </p:nvSpPr>
            <p:spPr>
              <a:xfrm>
                <a:off x="3943350" y="1308025"/>
                <a:ext cx="60425" cy="24725"/>
              </a:xfrm>
              <a:custGeom>
                <a:avLst/>
                <a:gdLst/>
                <a:ahLst/>
                <a:cxnLst/>
                <a:rect l="l" t="t" r="r" b="b"/>
                <a:pathLst>
                  <a:path w="2417" h="989" extrusionOk="0">
                    <a:moveTo>
                      <a:pt x="488" y="1"/>
                    </a:moveTo>
                    <a:cubicBezTo>
                      <a:pt x="214" y="1"/>
                      <a:pt x="0" y="215"/>
                      <a:pt x="0" y="501"/>
                    </a:cubicBezTo>
                    <a:cubicBezTo>
                      <a:pt x="0" y="775"/>
                      <a:pt x="214" y="989"/>
                      <a:pt x="488" y="989"/>
                    </a:cubicBezTo>
                    <a:lnTo>
                      <a:pt x="1917" y="989"/>
                    </a:lnTo>
                    <a:cubicBezTo>
                      <a:pt x="2191" y="989"/>
                      <a:pt x="2417" y="775"/>
                      <a:pt x="2417" y="501"/>
                    </a:cubicBezTo>
                    <a:cubicBezTo>
                      <a:pt x="2417" y="215"/>
                      <a:pt x="2191" y="1"/>
                      <a:pt x="1917"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64;p37">
                <a:extLst>
                  <a:ext uri="{FF2B5EF4-FFF2-40B4-BE49-F238E27FC236}">
                    <a16:creationId xmlns:a16="http://schemas.microsoft.com/office/drawing/2014/main" id="{3C80A63C-4908-9C22-5DB4-55093BEC2442}"/>
                  </a:ext>
                </a:extLst>
              </p:cNvPr>
              <p:cNvSpPr/>
              <p:nvPr/>
            </p:nvSpPr>
            <p:spPr>
              <a:xfrm>
                <a:off x="3922500" y="1246425"/>
                <a:ext cx="102125" cy="51200"/>
              </a:xfrm>
              <a:custGeom>
                <a:avLst/>
                <a:gdLst/>
                <a:ahLst/>
                <a:cxnLst/>
                <a:rect l="l" t="t" r="r" b="b"/>
                <a:pathLst>
                  <a:path w="4085" h="2048" extrusionOk="0">
                    <a:moveTo>
                      <a:pt x="1" y="0"/>
                    </a:moveTo>
                    <a:cubicBezTo>
                      <a:pt x="1" y="1131"/>
                      <a:pt x="917" y="2048"/>
                      <a:pt x="2037" y="2048"/>
                    </a:cubicBezTo>
                    <a:cubicBezTo>
                      <a:pt x="3168" y="2048"/>
                      <a:pt x="4084" y="1131"/>
                      <a:pt x="4084" y="0"/>
                    </a:cubicBezTo>
                    <a:lnTo>
                      <a:pt x="2953" y="0"/>
                    </a:lnTo>
                    <a:cubicBezTo>
                      <a:pt x="2953" y="512"/>
                      <a:pt x="2549" y="917"/>
                      <a:pt x="2037" y="917"/>
                    </a:cubicBezTo>
                    <a:cubicBezTo>
                      <a:pt x="1536" y="917"/>
                      <a:pt x="1132" y="500"/>
                      <a:pt x="1132"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65;p37">
                <a:extLst>
                  <a:ext uri="{FF2B5EF4-FFF2-40B4-BE49-F238E27FC236}">
                    <a16:creationId xmlns:a16="http://schemas.microsoft.com/office/drawing/2014/main" id="{CB6FB669-6F89-6DC9-C0C1-79FD569A4589}"/>
                  </a:ext>
                </a:extLst>
              </p:cNvPr>
              <p:cNvSpPr/>
              <p:nvPr/>
            </p:nvSpPr>
            <p:spPr>
              <a:xfrm>
                <a:off x="4387450" y="1274400"/>
                <a:ext cx="36925" cy="54775"/>
              </a:xfrm>
              <a:custGeom>
                <a:avLst/>
                <a:gdLst/>
                <a:ahLst/>
                <a:cxnLst/>
                <a:rect l="l" t="t" r="r" b="b"/>
                <a:pathLst>
                  <a:path w="1477" h="2191" extrusionOk="0">
                    <a:moveTo>
                      <a:pt x="738" y="0"/>
                    </a:moveTo>
                    <a:cubicBezTo>
                      <a:pt x="334" y="0"/>
                      <a:pt x="0" y="322"/>
                      <a:pt x="0" y="727"/>
                    </a:cubicBezTo>
                    <a:lnTo>
                      <a:pt x="0" y="1465"/>
                    </a:lnTo>
                    <a:cubicBezTo>
                      <a:pt x="0" y="1870"/>
                      <a:pt x="334" y="2191"/>
                      <a:pt x="738" y="2191"/>
                    </a:cubicBezTo>
                    <a:cubicBezTo>
                      <a:pt x="1143" y="2191"/>
                      <a:pt x="1477" y="1870"/>
                      <a:pt x="1477" y="1465"/>
                    </a:cubicBezTo>
                    <a:lnTo>
                      <a:pt x="1477" y="727"/>
                    </a:lnTo>
                    <a:cubicBezTo>
                      <a:pt x="1477" y="322"/>
                      <a:pt x="1143" y="0"/>
                      <a:pt x="738"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66;p37">
                <a:extLst>
                  <a:ext uri="{FF2B5EF4-FFF2-40B4-BE49-F238E27FC236}">
                    <a16:creationId xmlns:a16="http://schemas.microsoft.com/office/drawing/2014/main" id="{B4E0E71E-392A-FA31-AAB0-26E6E5EBAD20}"/>
                  </a:ext>
                </a:extLst>
              </p:cNvPr>
              <p:cNvSpPr/>
              <p:nvPr/>
            </p:nvSpPr>
            <p:spPr>
              <a:xfrm>
                <a:off x="4262425" y="1308025"/>
                <a:ext cx="161050" cy="139325"/>
              </a:xfrm>
              <a:custGeom>
                <a:avLst/>
                <a:gdLst/>
                <a:ahLst/>
                <a:cxnLst/>
                <a:rect l="l" t="t" r="r" b="b"/>
                <a:pathLst>
                  <a:path w="6442" h="5573" extrusionOk="0">
                    <a:moveTo>
                      <a:pt x="5025" y="1"/>
                    </a:moveTo>
                    <a:lnTo>
                      <a:pt x="5025" y="3453"/>
                    </a:lnTo>
                    <a:cubicBezTo>
                      <a:pt x="5025" y="3846"/>
                      <a:pt x="4715" y="4156"/>
                      <a:pt x="4322" y="4156"/>
                    </a:cubicBezTo>
                    <a:lnTo>
                      <a:pt x="1" y="4156"/>
                    </a:lnTo>
                    <a:lnTo>
                      <a:pt x="1" y="5573"/>
                    </a:lnTo>
                    <a:lnTo>
                      <a:pt x="4322" y="5573"/>
                    </a:lnTo>
                    <a:cubicBezTo>
                      <a:pt x="5489" y="5573"/>
                      <a:pt x="6442" y="4620"/>
                      <a:pt x="6442" y="3453"/>
                    </a:cubicBezTo>
                    <a:lnTo>
                      <a:pt x="6442"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67;p37">
                <a:extLst>
                  <a:ext uri="{FF2B5EF4-FFF2-40B4-BE49-F238E27FC236}">
                    <a16:creationId xmlns:a16="http://schemas.microsoft.com/office/drawing/2014/main" id="{A278BDDD-4BB1-5D17-2AB9-AC55EDC28043}"/>
                  </a:ext>
                </a:extLst>
              </p:cNvPr>
              <p:cNvSpPr/>
              <p:nvPr/>
            </p:nvSpPr>
            <p:spPr>
              <a:xfrm>
                <a:off x="4251400" y="1397925"/>
                <a:ext cx="63425" cy="63425"/>
              </a:xfrm>
              <a:custGeom>
                <a:avLst/>
                <a:gdLst/>
                <a:ahLst/>
                <a:cxnLst/>
                <a:rect l="l" t="t" r="r" b="b"/>
                <a:pathLst>
                  <a:path w="2537" h="2537" extrusionOk="0">
                    <a:moveTo>
                      <a:pt x="1275" y="0"/>
                    </a:moveTo>
                    <a:cubicBezTo>
                      <a:pt x="572" y="0"/>
                      <a:pt x="1" y="572"/>
                      <a:pt x="1" y="1274"/>
                    </a:cubicBezTo>
                    <a:cubicBezTo>
                      <a:pt x="1" y="1977"/>
                      <a:pt x="572" y="2536"/>
                      <a:pt x="1275" y="2536"/>
                    </a:cubicBezTo>
                    <a:cubicBezTo>
                      <a:pt x="1977" y="2536"/>
                      <a:pt x="2537" y="1977"/>
                      <a:pt x="2537" y="1274"/>
                    </a:cubicBezTo>
                    <a:cubicBezTo>
                      <a:pt x="2537" y="572"/>
                      <a:pt x="1977" y="0"/>
                      <a:pt x="127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68;p37">
                <a:extLst>
                  <a:ext uri="{FF2B5EF4-FFF2-40B4-BE49-F238E27FC236}">
                    <a16:creationId xmlns:a16="http://schemas.microsoft.com/office/drawing/2014/main" id="{F6971111-3440-16EC-68E7-E45E0D8A2F5A}"/>
                  </a:ext>
                </a:extLst>
              </p:cNvPr>
              <p:cNvSpPr/>
              <p:nvPr/>
            </p:nvSpPr>
            <p:spPr>
              <a:xfrm>
                <a:off x="4375525" y="1308025"/>
                <a:ext cx="60750" cy="24725"/>
              </a:xfrm>
              <a:custGeom>
                <a:avLst/>
                <a:gdLst/>
                <a:ahLst/>
                <a:cxnLst/>
                <a:rect l="l" t="t" r="r" b="b"/>
                <a:pathLst>
                  <a:path w="2430" h="989" extrusionOk="0">
                    <a:moveTo>
                      <a:pt x="501" y="1"/>
                    </a:moveTo>
                    <a:cubicBezTo>
                      <a:pt x="227" y="1"/>
                      <a:pt x="1" y="215"/>
                      <a:pt x="1" y="501"/>
                    </a:cubicBezTo>
                    <a:cubicBezTo>
                      <a:pt x="1" y="775"/>
                      <a:pt x="227" y="989"/>
                      <a:pt x="501" y="989"/>
                    </a:cubicBezTo>
                    <a:lnTo>
                      <a:pt x="1930" y="989"/>
                    </a:lnTo>
                    <a:cubicBezTo>
                      <a:pt x="2204" y="989"/>
                      <a:pt x="2430" y="775"/>
                      <a:pt x="2430" y="501"/>
                    </a:cubicBezTo>
                    <a:cubicBezTo>
                      <a:pt x="2430" y="215"/>
                      <a:pt x="2204" y="1"/>
                      <a:pt x="1930"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69;p37">
                <a:extLst>
                  <a:ext uri="{FF2B5EF4-FFF2-40B4-BE49-F238E27FC236}">
                    <a16:creationId xmlns:a16="http://schemas.microsoft.com/office/drawing/2014/main" id="{8A5F1383-46D3-28FE-5430-0AD697C5FAA7}"/>
                  </a:ext>
                </a:extLst>
              </p:cNvPr>
              <p:cNvSpPr/>
              <p:nvPr/>
            </p:nvSpPr>
            <p:spPr>
              <a:xfrm>
                <a:off x="4354700" y="1246425"/>
                <a:ext cx="102425" cy="51200"/>
              </a:xfrm>
              <a:custGeom>
                <a:avLst/>
                <a:gdLst/>
                <a:ahLst/>
                <a:cxnLst/>
                <a:rect l="l" t="t" r="r" b="b"/>
                <a:pathLst>
                  <a:path w="4097" h="2048" extrusionOk="0">
                    <a:moveTo>
                      <a:pt x="0" y="0"/>
                    </a:moveTo>
                    <a:cubicBezTo>
                      <a:pt x="0" y="1131"/>
                      <a:pt x="917" y="2048"/>
                      <a:pt x="2048" y="2048"/>
                    </a:cubicBezTo>
                    <a:cubicBezTo>
                      <a:pt x="3179" y="2048"/>
                      <a:pt x="4096" y="1131"/>
                      <a:pt x="4096" y="0"/>
                    </a:cubicBezTo>
                    <a:lnTo>
                      <a:pt x="2953" y="0"/>
                    </a:lnTo>
                    <a:cubicBezTo>
                      <a:pt x="2953" y="500"/>
                      <a:pt x="2548" y="917"/>
                      <a:pt x="2048" y="917"/>
                    </a:cubicBezTo>
                    <a:cubicBezTo>
                      <a:pt x="1548" y="917"/>
                      <a:pt x="1132" y="512"/>
                      <a:pt x="1132"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70;p37">
                <a:extLst>
                  <a:ext uri="{FF2B5EF4-FFF2-40B4-BE49-F238E27FC236}">
                    <a16:creationId xmlns:a16="http://schemas.microsoft.com/office/drawing/2014/main" id="{5A4BF19B-4BE9-E013-CEE8-C6E150E8D4E1}"/>
                  </a:ext>
                </a:extLst>
              </p:cNvPr>
              <p:cNvSpPr/>
              <p:nvPr/>
            </p:nvSpPr>
            <p:spPr>
              <a:xfrm>
                <a:off x="4162700" y="1246125"/>
                <a:ext cx="53900" cy="165525"/>
              </a:xfrm>
              <a:custGeom>
                <a:avLst/>
                <a:gdLst/>
                <a:ahLst/>
                <a:cxnLst/>
                <a:rect l="l" t="t" r="r" b="b"/>
                <a:pathLst>
                  <a:path w="2156" h="6621" extrusionOk="0">
                    <a:moveTo>
                      <a:pt x="1084" y="0"/>
                    </a:moveTo>
                    <a:cubicBezTo>
                      <a:pt x="489" y="0"/>
                      <a:pt x="1" y="476"/>
                      <a:pt x="1" y="1072"/>
                    </a:cubicBezTo>
                    <a:lnTo>
                      <a:pt x="1" y="5548"/>
                    </a:lnTo>
                    <a:cubicBezTo>
                      <a:pt x="1" y="6144"/>
                      <a:pt x="489" y="6620"/>
                      <a:pt x="1084" y="6620"/>
                    </a:cubicBezTo>
                    <a:cubicBezTo>
                      <a:pt x="1680" y="6620"/>
                      <a:pt x="2156" y="6144"/>
                      <a:pt x="2156" y="5548"/>
                    </a:cubicBezTo>
                    <a:lnTo>
                      <a:pt x="2156" y="1072"/>
                    </a:lnTo>
                    <a:cubicBezTo>
                      <a:pt x="2156" y="476"/>
                      <a:pt x="1680" y="0"/>
                      <a:pt x="1084"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371;p37">
                <a:extLst>
                  <a:ext uri="{FF2B5EF4-FFF2-40B4-BE49-F238E27FC236}">
                    <a16:creationId xmlns:a16="http://schemas.microsoft.com/office/drawing/2014/main" id="{B491FFF8-C8A5-FFFE-8B4E-CE3D974C5CDA}"/>
                  </a:ext>
                </a:extLst>
              </p:cNvPr>
              <p:cNvSpPr/>
              <p:nvPr/>
            </p:nvSpPr>
            <p:spPr>
              <a:xfrm>
                <a:off x="4121625" y="1355950"/>
                <a:ext cx="136050" cy="33075"/>
              </a:xfrm>
              <a:custGeom>
                <a:avLst/>
                <a:gdLst/>
                <a:ahLst/>
                <a:cxnLst/>
                <a:rect l="l" t="t" r="r" b="b"/>
                <a:pathLst>
                  <a:path w="5442" h="1323" extrusionOk="0">
                    <a:moveTo>
                      <a:pt x="656" y="1"/>
                    </a:moveTo>
                    <a:cubicBezTo>
                      <a:pt x="299" y="1"/>
                      <a:pt x="1" y="298"/>
                      <a:pt x="1" y="667"/>
                    </a:cubicBezTo>
                    <a:cubicBezTo>
                      <a:pt x="1" y="1024"/>
                      <a:pt x="299" y="1322"/>
                      <a:pt x="656" y="1322"/>
                    </a:cubicBezTo>
                    <a:lnTo>
                      <a:pt x="4787" y="1322"/>
                    </a:lnTo>
                    <a:cubicBezTo>
                      <a:pt x="5144" y="1322"/>
                      <a:pt x="5442" y="1024"/>
                      <a:pt x="5442" y="667"/>
                    </a:cubicBezTo>
                    <a:cubicBezTo>
                      <a:pt x="5442" y="298"/>
                      <a:pt x="5144" y="1"/>
                      <a:pt x="4787" y="1"/>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72;p37">
                <a:extLst>
                  <a:ext uri="{FF2B5EF4-FFF2-40B4-BE49-F238E27FC236}">
                    <a16:creationId xmlns:a16="http://schemas.microsoft.com/office/drawing/2014/main" id="{648F20F6-5408-44DF-F102-34434493697D}"/>
                  </a:ext>
                </a:extLst>
              </p:cNvPr>
              <p:cNvSpPr/>
              <p:nvPr/>
            </p:nvSpPr>
            <p:spPr>
              <a:xfrm>
                <a:off x="4005250" y="1630400"/>
                <a:ext cx="129200" cy="20550"/>
              </a:xfrm>
              <a:custGeom>
                <a:avLst/>
                <a:gdLst/>
                <a:ahLst/>
                <a:cxnLst/>
                <a:rect l="l" t="t" r="r" b="b"/>
                <a:pathLst>
                  <a:path w="5168" h="822" extrusionOk="0">
                    <a:moveTo>
                      <a:pt x="1" y="0"/>
                    </a:moveTo>
                    <a:lnTo>
                      <a:pt x="1" y="822"/>
                    </a:lnTo>
                    <a:lnTo>
                      <a:pt x="5168" y="822"/>
                    </a:lnTo>
                    <a:lnTo>
                      <a:pt x="5168" y="0"/>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73;p37">
                <a:extLst>
                  <a:ext uri="{FF2B5EF4-FFF2-40B4-BE49-F238E27FC236}">
                    <a16:creationId xmlns:a16="http://schemas.microsoft.com/office/drawing/2014/main" id="{C8D87606-417D-8D01-C547-25E5E0C7E006}"/>
                  </a:ext>
                </a:extLst>
              </p:cNvPr>
              <p:cNvSpPr/>
              <p:nvPr/>
            </p:nvSpPr>
            <p:spPr>
              <a:xfrm>
                <a:off x="3949000" y="1490800"/>
                <a:ext cx="94075" cy="236050"/>
              </a:xfrm>
              <a:custGeom>
                <a:avLst/>
                <a:gdLst/>
                <a:ahLst/>
                <a:cxnLst/>
                <a:rect l="l" t="t" r="r" b="b"/>
                <a:pathLst>
                  <a:path w="3763" h="9442" extrusionOk="0">
                    <a:moveTo>
                      <a:pt x="1096" y="0"/>
                    </a:moveTo>
                    <a:cubicBezTo>
                      <a:pt x="488" y="0"/>
                      <a:pt x="0" y="488"/>
                      <a:pt x="0" y="1095"/>
                    </a:cubicBezTo>
                    <a:lnTo>
                      <a:pt x="0" y="8346"/>
                    </a:lnTo>
                    <a:cubicBezTo>
                      <a:pt x="0" y="8942"/>
                      <a:pt x="488" y="9442"/>
                      <a:pt x="1096" y="9442"/>
                    </a:cubicBezTo>
                    <a:lnTo>
                      <a:pt x="2667" y="9442"/>
                    </a:lnTo>
                    <a:cubicBezTo>
                      <a:pt x="3274" y="9442"/>
                      <a:pt x="3763" y="8942"/>
                      <a:pt x="3763" y="8346"/>
                    </a:cubicBezTo>
                    <a:lnTo>
                      <a:pt x="3763" y="1095"/>
                    </a:lnTo>
                    <a:cubicBezTo>
                      <a:pt x="3763" y="488"/>
                      <a:pt x="3274" y="0"/>
                      <a:pt x="2667"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74;p37">
                <a:extLst>
                  <a:ext uri="{FF2B5EF4-FFF2-40B4-BE49-F238E27FC236}">
                    <a16:creationId xmlns:a16="http://schemas.microsoft.com/office/drawing/2014/main" id="{38F00B2C-AE47-0A49-545D-FC88A5263161}"/>
                  </a:ext>
                </a:extLst>
              </p:cNvPr>
              <p:cNvSpPr/>
              <p:nvPr/>
            </p:nvSpPr>
            <p:spPr>
              <a:xfrm>
                <a:off x="3949000" y="1551500"/>
                <a:ext cx="94075" cy="8075"/>
              </a:xfrm>
              <a:custGeom>
                <a:avLst/>
                <a:gdLst/>
                <a:ahLst/>
                <a:cxnLst/>
                <a:rect l="l" t="t" r="r" b="b"/>
                <a:pathLst>
                  <a:path w="3763" h="323" extrusionOk="0">
                    <a:moveTo>
                      <a:pt x="0" y="1"/>
                    </a:moveTo>
                    <a:lnTo>
                      <a:pt x="0" y="322"/>
                    </a:lnTo>
                    <a:lnTo>
                      <a:pt x="3763" y="322"/>
                    </a:lnTo>
                    <a:lnTo>
                      <a:pt x="3763"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75;p37">
                <a:extLst>
                  <a:ext uri="{FF2B5EF4-FFF2-40B4-BE49-F238E27FC236}">
                    <a16:creationId xmlns:a16="http://schemas.microsoft.com/office/drawing/2014/main" id="{49D2B75D-4926-2233-7B2E-980BED375C31}"/>
                  </a:ext>
                </a:extLst>
              </p:cNvPr>
              <p:cNvSpPr/>
              <p:nvPr/>
            </p:nvSpPr>
            <p:spPr>
              <a:xfrm>
                <a:off x="3949000" y="1572650"/>
                <a:ext cx="94075" cy="8350"/>
              </a:xfrm>
              <a:custGeom>
                <a:avLst/>
                <a:gdLst/>
                <a:ahLst/>
                <a:cxnLst/>
                <a:rect l="l" t="t" r="r" b="b"/>
                <a:pathLst>
                  <a:path w="3763" h="334" extrusionOk="0">
                    <a:moveTo>
                      <a:pt x="0" y="0"/>
                    </a:moveTo>
                    <a:lnTo>
                      <a:pt x="0" y="334"/>
                    </a:lnTo>
                    <a:lnTo>
                      <a:pt x="3763" y="334"/>
                    </a:lnTo>
                    <a:lnTo>
                      <a:pt x="3763" y="0"/>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76;p37">
                <a:extLst>
                  <a:ext uri="{FF2B5EF4-FFF2-40B4-BE49-F238E27FC236}">
                    <a16:creationId xmlns:a16="http://schemas.microsoft.com/office/drawing/2014/main" id="{1D016B55-DD7B-A5CE-B346-6189E7BF3FEA}"/>
                  </a:ext>
                </a:extLst>
              </p:cNvPr>
              <p:cNvSpPr/>
              <p:nvPr/>
            </p:nvSpPr>
            <p:spPr>
              <a:xfrm>
                <a:off x="3949000" y="1678900"/>
                <a:ext cx="94075" cy="8375"/>
              </a:xfrm>
              <a:custGeom>
                <a:avLst/>
                <a:gdLst/>
                <a:ahLst/>
                <a:cxnLst/>
                <a:rect l="l" t="t" r="r" b="b"/>
                <a:pathLst>
                  <a:path w="3763" h="335" extrusionOk="0">
                    <a:moveTo>
                      <a:pt x="0" y="1"/>
                    </a:moveTo>
                    <a:lnTo>
                      <a:pt x="0" y="334"/>
                    </a:lnTo>
                    <a:lnTo>
                      <a:pt x="3763" y="334"/>
                    </a:lnTo>
                    <a:lnTo>
                      <a:pt x="3763"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77;p37">
                <a:extLst>
                  <a:ext uri="{FF2B5EF4-FFF2-40B4-BE49-F238E27FC236}">
                    <a16:creationId xmlns:a16="http://schemas.microsoft.com/office/drawing/2014/main" id="{3CE3319A-2A26-FE78-3793-80A1F98EE831}"/>
                  </a:ext>
                </a:extLst>
              </p:cNvPr>
              <p:cNvSpPr/>
              <p:nvPr/>
            </p:nvSpPr>
            <p:spPr>
              <a:xfrm>
                <a:off x="3949000" y="1530075"/>
                <a:ext cx="94075" cy="8375"/>
              </a:xfrm>
              <a:custGeom>
                <a:avLst/>
                <a:gdLst/>
                <a:ahLst/>
                <a:cxnLst/>
                <a:rect l="l" t="t" r="r" b="b"/>
                <a:pathLst>
                  <a:path w="3763" h="335" extrusionOk="0">
                    <a:moveTo>
                      <a:pt x="0" y="1"/>
                    </a:moveTo>
                    <a:lnTo>
                      <a:pt x="0" y="334"/>
                    </a:lnTo>
                    <a:lnTo>
                      <a:pt x="3763" y="334"/>
                    </a:lnTo>
                    <a:lnTo>
                      <a:pt x="3763"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78;p37">
                <a:extLst>
                  <a:ext uri="{FF2B5EF4-FFF2-40B4-BE49-F238E27FC236}">
                    <a16:creationId xmlns:a16="http://schemas.microsoft.com/office/drawing/2014/main" id="{154FD514-8E0A-65D0-9902-FD96461B60D9}"/>
                  </a:ext>
                </a:extLst>
              </p:cNvPr>
              <p:cNvSpPr/>
              <p:nvPr/>
            </p:nvSpPr>
            <p:spPr>
              <a:xfrm>
                <a:off x="3949000" y="1593775"/>
                <a:ext cx="94075" cy="8350"/>
              </a:xfrm>
              <a:custGeom>
                <a:avLst/>
                <a:gdLst/>
                <a:ahLst/>
                <a:cxnLst/>
                <a:rect l="l" t="t" r="r" b="b"/>
                <a:pathLst>
                  <a:path w="3763" h="334" extrusionOk="0">
                    <a:moveTo>
                      <a:pt x="0" y="1"/>
                    </a:moveTo>
                    <a:lnTo>
                      <a:pt x="0" y="334"/>
                    </a:lnTo>
                    <a:lnTo>
                      <a:pt x="3763" y="334"/>
                    </a:lnTo>
                    <a:lnTo>
                      <a:pt x="3763"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79;p37">
                <a:extLst>
                  <a:ext uri="{FF2B5EF4-FFF2-40B4-BE49-F238E27FC236}">
                    <a16:creationId xmlns:a16="http://schemas.microsoft.com/office/drawing/2014/main" id="{9281170C-B2B3-5CCF-5E83-0B30CECC0FAE}"/>
                  </a:ext>
                </a:extLst>
              </p:cNvPr>
              <p:cNvSpPr/>
              <p:nvPr/>
            </p:nvSpPr>
            <p:spPr>
              <a:xfrm>
                <a:off x="3949000" y="1700350"/>
                <a:ext cx="94075" cy="8050"/>
              </a:xfrm>
              <a:custGeom>
                <a:avLst/>
                <a:gdLst/>
                <a:ahLst/>
                <a:cxnLst/>
                <a:rect l="l" t="t" r="r" b="b"/>
                <a:pathLst>
                  <a:path w="3763" h="322" extrusionOk="0">
                    <a:moveTo>
                      <a:pt x="0" y="0"/>
                    </a:moveTo>
                    <a:cubicBezTo>
                      <a:pt x="0" y="107"/>
                      <a:pt x="24" y="226"/>
                      <a:pt x="60" y="322"/>
                    </a:cubicBezTo>
                    <a:lnTo>
                      <a:pt x="3703" y="322"/>
                    </a:lnTo>
                    <a:cubicBezTo>
                      <a:pt x="3739" y="226"/>
                      <a:pt x="3763" y="107"/>
                      <a:pt x="3763"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80;p37">
                <a:extLst>
                  <a:ext uri="{FF2B5EF4-FFF2-40B4-BE49-F238E27FC236}">
                    <a16:creationId xmlns:a16="http://schemas.microsoft.com/office/drawing/2014/main" id="{63F25483-7EAC-5A39-7570-62E47AA73E98}"/>
                  </a:ext>
                </a:extLst>
              </p:cNvPr>
              <p:cNvSpPr/>
              <p:nvPr/>
            </p:nvSpPr>
            <p:spPr>
              <a:xfrm>
                <a:off x="3949000" y="1508950"/>
                <a:ext cx="94075" cy="8050"/>
              </a:xfrm>
              <a:custGeom>
                <a:avLst/>
                <a:gdLst/>
                <a:ahLst/>
                <a:cxnLst/>
                <a:rect l="l" t="t" r="r" b="b"/>
                <a:pathLst>
                  <a:path w="3763" h="322" extrusionOk="0">
                    <a:moveTo>
                      <a:pt x="60" y="0"/>
                    </a:moveTo>
                    <a:cubicBezTo>
                      <a:pt x="24" y="108"/>
                      <a:pt x="0" y="215"/>
                      <a:pt x="0" y="322"/>
                    </a:cubicBezTo>
                    <a:lnTo>
                      <a:pt x="3763" y="322"/>
                    </a:lnTo>
                    <a:cubicBezTo>
                      <a:pt x="3763" y="215"/>
                      <a:pt x="3739" y="108"/>
                      <a:pt x="3703" y="0"/>
                    </a:cubicBez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81;p37">
                <a:extLst>
                  <a:ext uri="{FF2B5EF4-FFF2-40B4-BE49-F238E27FC236}">
                    <a16:creationId xmlns:a16="http://schemas.microsoft.com/office/drawing/2014/main" id="{F2A1670C-50A0-FA8D-0A17-71A9DA46AE43}"/>
                  </a:ext>
                </a:extLst>
              </p:cNvPr>
              <p:cNvSpPr/>
              <p:nvPr/>
            </p:nvSpPr>
            <p:spPr>
              <a:xfrm>
                <a:off x="3949000" y="1657775"/>
                <a:ext cx="94075" cy="8350"/>
              </a:xfrm>
              <a:custGeom>
                <a:avLst/>
                <a:gdLst/>
                <a:ahLst/>
                <a:cxnLst/>
                <a:rect l="l" t="t" r="r" b="b"/>
                <a:pathLst>
                  <a:path w="3763" h="334" extrusionOk="0">
                    <a:moveTo>
                      <a:pt x="0" y="0"/>
                    </a:moveTo>
                    <a:lnTo>
                      <a:pt x="0" y="334"/>
                    </a:lnTo>
                    <a:lnTo>
                      <a:pt x="3763" y="334"/>
                    </a:lnTo>
                    <a:lnTo>
                      <a:pt x="3763"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82;p37">
                <a:extLst>
                  <a:ext uri="{FF2B5EF4-FFF2-40B4-BE49-F238E27FC236}">
                    <a16:creationId xmlns:a16="http://schemas.microsoft.com/office/drawing/2014/main" id="{128A6DA5-CE58-9303-528C-4EF3A541ADF1}"/>
                  </a:ext>
                </a:extLst>
              </p:cNvPr>
              <p:cNvSpPr/>
              <p:nvPr/>
            </p:nvSpPr>
            <p:spPr>
              <a:xfrm>
                <a:off x="3949000" y="1636350"/>
                <a:ext cx="94075" cy="8350"/>
              </a:xfrm>
              <a:custGeom>
                <a:avLst/>
                <a:gdLst/>
                <a:ahLst/>
                <a:cxnLst/>
                <a:rect l="l" t="t" r="r" b="b"/>
                <a:pathLst>
                  <a:path w="3763" h="334" extrusionOk="0">
                    <a:moveTo>
                      <a:pt x="0" y="0"/>
                    </a:moveTo>
                    <a:lnTo>
                      <a:pt x="0" y="334"/>
                    </a:lnTo>
                    <a:lnTo>
                      <a:pt x="3763" y="334"/>
                    </a:lnTo>
                    <a:lnTo>
                      <a:pt x="3763"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1383;p37">
                <a:extLst>
                  <a:ext uri="{FF2B5EF4-FFF2-40B4-BE49-F238E27FC236}">
                    <a16:creationId xmlns:a16="http://schemas.microsoft.com/office/drawing/2014/main" id="{92333471-819F-7BFE-3B28-7BA07ECA56CE}"/>
                  </a:ext>
                </a:extLst>
              </p:cNvPr>
              <p:cNvSpPr/>
              <p:nvPr/>
            </p:nvSpPr>
            <p:spPr>
              <a:xfrm>
                <a:off x="3949000" y="1615200"/>
                <a:ext cx="94075" cy="8375"/>
              </a:xfrm>
              <a:custGeom>
                <a:avLst/>
                <a:gdLst/>
                <a:ahLst/>
                <a:cxnLst/>
                <a:rect l="l" t="t" r="r" b="b"/>
                <a:pathLst>
                  <a:path w="3763" h="335" extrusionOk="0">
                    <a:moveTo>
                      <a:pt x="0" y="1"/>
                    </a:moveTo>
                    <a:lnTo>
                      <a:pt x="0" y="334"/>
                    </a:lnTo>
                    <a:lnTo>
                      <a:pt x="3763" y="334"/>
                    </a:lnTo>
                    <a:lnTo>
                      <a:pt x="3763"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1384;p37">
                <a:extLst>
                  <a:ext uri="{FF2B5EF4-FFF2-40B4-BE49-F238E27FC236}">
                    <a16:creationId xmlns:a16="http://schemas.microsoft.com/office/drawing/2014/main" id="{389310C7-1000-5CFF-77E4-48494650A786}"/>
                  </a:ext>
                </a:extLst>
              </p:cNvPr>
              <p:cNvSpPr/>
              <p:nvPr/>
            </p:nvSpPr>
            <p:spPr>
              <a:xfrm>
                <a:off x="3937375" y="1477400"/>
                <a:ext cx="117300" cy="130700"/>
              </a:xfrm>
              <a:custGeom>
                <a:avLst/>
                <a:gdLst/>
                <a:ahLst/>
                <a:cxnLst/>
                <a:rect l="l" t="t" r="r" b="b"/>
                <a:pathLst>
                  <a:path w="4692" h="5228" extrusionOk="0">
                    <a:moveTo>
                      <a:pt x="1418" y="0"/>
                    </a:moveTo>
                    <a:cubicBezTo>
                      <a:pt x="632" y="0"/>
                      <a:pt x="1" y="643"/>
                      <a:pt x="1" y="1417"/>
                    </a:cubicBezTo>
                    <a:lnTo>
                      <a:pt x="1" y="5227"/>
                    </a:lnTo>
                    <a:lnTo>
                      <a:pt x="4692" y="5227"/>
                    </a:lnTo>
                    <a:lnTo>
                      <a:pt x="4692" y="1417"/>
                    </a:lnTo>
                    <a:cubicBezTo>
                      <a:pt x="4692" y="643"/>
                      <a:pt x="4061" y="0"/>
                      <a:pt x="3275" y="0"/>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1385;p37">
                <a:extLst>
                  <a:ext uri="{FF2B5EF4-FFF2-40B4-BE49-F238E27FC236}">
                    <a16:creationId xmlns:a16="http://schemas.microsoft.com/office/drawing/2014/main" id="{23A4D829-ADC1-99BD-FA13-7633C9809BFE}"/>
                  </a:ext>
                </a:extLst>
              </p:cNvPr>
              <p:cNvSpPr/>
              <p:nvPr/>
            </p:nvSpPr>
            <p:spPr>
              <a:xfrm>
                <a:off x="3937375" y="1574125"/>
                <a:ext cx="117300" cy="33975"/>
              </a:xfrm>
              <a:custGeom>
                <a:avLst/>
                <a:gdLst/>
                <a:ahLst/>
                <a:cxnLst/>
                <a:rect l="l" t="t" r="r" b="b"/>
                <a:pathLst>
                  <a:path w="4692" h="1359" extrusionOk="0">
                    <a:moveTo>
                      <a:pt x="1" y="1"/>
                    </a:moveTo>
                    <a:lnTo>
                      <a:pt x="1" y="1358"/>
                    </a:lnTo>
                    <a:lnTo>
                      <a:pt x="4692" y="1358"/>
                    </a:lnTo>
                    <a:lnTo>
                      <a:pt x="4692"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1386;p37">
                <a:extLst>
                  <a:ext uri="{FF2B5EF4-FFF2-40B4-BE49-F238E27FC236}">
                    <a16:creationId xmlns:a16="http://schemas.microsoft.com/office/drawing/2014/main" id="{54A78D20-E5B1-53B1-C2EC-AAD25FF3F348}"/>
                  </a:ext>
                </a:extLst>
              </p:cNvPr>
              <p:cNvSpPr/>
              <p:nvPr/>
            </p:nvSpPr>
            <p:spPr>
              <a:xfrm>
                <a:off x="4245150" y="1630400"/>
                <a:ext cx="128925" cy="20550"/>
              </a:xfrm>
              <a:custGeom>
                <a:avLst/>
                <a:gdLst/>
                <a:ahLst/>
                <a:cxnLst/>
                <a:rect l="l" t="t" r="r" b="b"/>
                <a:pathLst>
                  <a:path w="5157" h="822" extrusionOk="0">
                    <a:moveTo>
                      <a:pt x="1" y="0"/>
                    </a:moveTo>
                    <a:lnTo>
                      <a:pt x="1" y="822"/>
                    </a:lnTo>
                    <a:lnTo>
                      <a:pt x="5156" y="822"/>
                    </a:lnTo>
                    <a:lnTo>
                      <a:pt x="5156" y="0"/>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1387;p37">
                <a:extLst>
                  <a:ext uri="{FF2B5EF4-FFF2-40B4-BE49-F238E27FC236}">
                    <a16:creationId xmlns:a16="http://schemas.microsoft.com/office/drawing/2014/main" id="{E87288D6-A393-D9F3-8D78-2E4A4099DCBD}"/>
                  </a:ext>
                </a:extLst>
              </p:cNvPr>
              <p:cNvSpPr/>
              <p:nvPr/>
            </p:nvSpPr>
            <p:spPr>
              <a:xfrm>
                <a:off x="4336250" y="1490800"/>
                <a:ext cx="94375" cy="236050"/>
              </a:xfrm>
              <a:custGeom>
                <a:avLst/>
                <a:gdLst/>
                <a:ahLst/>
                <a:cxnLst/>
                <a:rect l="l" t="t" r="r" b="b"/>
                <a:pathLst>
                  <a:path w="3775" h="9442" extrusionOk="0">
                    <a:moveTo>
                      <a:pt x="1096" y="0"/>
                    </a:moveTo>
                    <a:cubicBezTo>
                      <a:pt x="488" y="0"/>
                      <a:pt x="0" y="488"/>
                      <a:pt x="0" y="1095"/>
                    </a:cubicBezTo>
                    <a:lnTo>
                      <a:pt x="0" y="8346"/>
                    </a:lnTo>
                    <a:cubicBezTo>
                      <a:pt x="0" y="8942"/>
                      <a:pt x="488" y="9442"/>
                      <a:pt x="1096" y="9442"/>
                    </a:cubicBezTo>
                    <a:lnTo>
                      <a:pt x="2679" y="9442"/>
                    </a:lnTo>
                    <a:cubicBezTo>
                      <a:pt x="3274" y="9442"/>
                      <a:pt x="3775" y="8942"/>
                      <a:pt x="3775" y="8346"/>
                    </a:cubicBezTo>
                    <a:lnTo>
                      <a:pt x="3775" y="1095"/>
                    </a:lnTo>
                    <a:cubicBezTo>
                      <a:pt x="3775" y="488"/>
                      <a:pt x="3274" y="0"/>
                      <a:pt x="2679"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1388;p37">
                <a:extLst>
                  <a:ext uri="{FF2B5EF4-FFF2-40B4-BE49-F238E27FC236}">
                    <a16:creationId xmlns:a16="http://schemas.microsoft.com/office/drawing/2014/main" id="{F0A640F3-12E9-EE40-8C87-0134AE6A6340}"/>
                  </a:ext>
                </a:extLst>
              </p:cNvPr>
              <p:cNvSpPr/>
              <p:nvPr/>
            </p:nvSpPr>
            <p:spPr>
              <a:xfrm>
                <a:off x="4336250" y="1551500"/>
                <a:ext cx="94375" cy="8075"/>
              </a:xfrm>
              <a:custGeom>
                <a:avLst/>
                <a:gdLst/>
                <a:ahLst/>
                <a:cxnLst/>
                <a:rect l="l" t="t" r="r" b="b"/>
                <a:pathLst>
                  <a:path w="3775" h="323" extrusionOk="0">
                    <a:moveTo>
                      <a:pt x="0" y="1"/>
                    </a:moveTo>
                    <a:lnTo>
                      <a:pt x="0" y="322"/>
                    </a:lnTo>
                    <a:lnTo>
                      <a:pt x="3775" y="322"/>
                    </a:lnTo>
                    <a:lnTo>
                      <a:pt x="3775"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1389;p37">
                <a:extLst>
                  <a:ext uri="{FF2B5EF4-FFF2-40B4-BE49-F238E27FC236}">
                    <a16:creationId xmlns:a16="http://schemas.microsoft.com/office/drawing/2014/main" id="{7AB66C94-056A-5668-4BE1-9B0DC137A6F7}"/>
                  </a:ext>
                </a:extLst>
              </p:cNvPr>
              <p:cNvSpPr/>
              <p:nvPr/>
            </p:nvSpPr>
            <p:spPr>
              <a:xfrm>
                <a:off x="4336250" y="1572650"/>
                <a:ext cx="94375" cy="8350"/>
              </a:xfrm>
              <a:custGeom>
                <a:avLst/>
                <a:gdLst/>
                <a:ahLst/>
                <a:cxnLst/>
                <a:rect l="l" t="t" r="r" b="b"/>
                <a:pathLst>
                  <a:path w="3775" h="334" extrusionOk="0">
                    <a:moveTo>
                      <a:pt x="0" y="0"/>
                    </a:moveTo>
                    <a:lnTo>
                      <a:pt x="0" y="334"/>
                    </a:lnTo>
                    <a:lnTo>
                      <a:pt x="3775" y="334"/>
                    </a:lnTo>
                    <a:lnTo>
                      <a:pt x="3775" y="0"/>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1390;p37">
                <a:extLst>
                  <a:ext uri="{FF2B5EF4-FFF2-40B4-BE49-F238E27FC236}">
                    <a16:creationId xmlns:a16="http://schemas.microsoft.com/office/drawing/2014/main" id="{EB18A7CD-AB92-8208-1EE8-A0A09F0F46EB}"/>
                  </a:ext>
                </a:extLst>
              </p:cNvPr>
              <p:cNvSpPr/>
              <p:nvPr/>
            </p:nvSpPr>
            <p:spPr>
              <a:xfrm>
                <a:off x="4336250" y="1678900"/>
                <a:ext cx="94375" cy="8375"/>
              </a:xfrm>
              <a:custGeom>
                <a:avLst/>
                <a:gdLst/>
                <a:ahLst/>
                <a:cxnLst/>
                <a:rect l="l" t="t" r="r" b="b"/>
                <a:pathLst>
                  <a:path w="3775" h="335" extrusionOk="0">
                    <a:moveTo>
                      <a:pt x="0" y="1"/>
                    </a:moveTo>
                    <a:lnTo>
                      <a:pt x="0" y="334"/>
                    </a:lnTo>
                    <a:lnTo>
                      <a:pt x="3775" y="334"/>
                    </a:lnTo>
                    <a:lnTo>
                      <a:pt x="3775"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1391;p37">
                <a:extLst>
                  <a:ext uri="{FF2B5EF4-FFF2-40B4-BE49-F238E27FC236}">
                    <a16:creationId xmlns:a16="http://schemas.microsoft.com/office/drawing/2014/main" id="{AD4F4B8E-A2E0-A129-1AB5-0DD0C9663D84}"/>
                  </a:ext>
                </a:extLst>
              </p:cNvPr>
              <p:cNvSpPr/>
              <p:nvPr/>
            </p:nvSpPr>
            <p:spPr>
              <a:xfrm>
                <a:off x="4336250" y="1530075"/>
                <a:ext cx="94375" cy="8375"/>
              </a:xfrm>
              <a:custGeom>
                <a:avLst/>
                <a:gdLst/>
                <a:ahLst/>
                <a:cxnLst/>
                <a:rect l="l" t="t" r="r" b="b"/>
                <a:pathLst>
                  <a:path w="3775" h="335" extrusionOk="0">
                    <a:moveTo>
                      <a:pt x="0" y="1"/>
                    </a:moveTo>
                    <a:lnTo>
                      <a:pt x="0" y="334"/>
                    </a:lnTo>
                    <a:lnTo>
                      <a:pt x="3775" y="334"/>
                    </a:lnTo>
                    <a:lnTo>
                      <a:pt x="3775"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1392;p37">
                <a:extLst>
                  <a:ext uri="{FF2B5EF4-FFF2-40B4-BE49-F238E27FC236}">
                    <a16:creationId xmlns:a16="http://schemas.microsoft.com/office/drawing/2014/main" id="{EADAC4FE-E66D-D0B8-21D4-FC2C97AF72AA}"/>
                  </a:ext>
                </a:extLst>
              </p:cNvPr>
              <p:cNvSpPr/>
              <p:nvPr/>
            </p:nvSpPr>
            <p:spPr>
              <a:xfrm>
                <a:off x="4336250" y="1593775"/>
                <a:ext cx="94375" cy="8350"/>
              </a:xfrm>
              <a:custGeom>
                <a:avLst/>
                <a:gdLst/>
                <a:ahLst/>
                <a:cxnLst/>
                <a:rect l="l" t="t" r="r" b="b"/>
                <a:pathLst>
                  <a:path w="3775" h="334" extrusionOk="0">
                    <a:moveTo>
                      <a:pt x="0" y="1"/>
                    </a:moveTo>
                    <a:lnTo>
                      <a:pt x="0" y="334"/>
                    </a:lnTo>
                    <a:lnTo>
                      <a:pt x="3775" y="334"/>
                    </a:lnTo>
                    <a:lnTo>
                      <a:pt x="3775"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1393;p37">
                <a:extLst>
                  <a:ext uri="{FF2B5EF4-FFF2-40B4-BE49-F238E27FC236}">
                    <a16:creationId xmlns:a16="http://schemas.microsoft.com/office/drawing/2014/main" id="{08FE9C12-26BE-A58F-0D76-76F807E4867D}"/>
                  </a:ext>
                </a:extLst>
              </p:cNvPr>
              <p:cNvSpPr/>
              <p:nvPr/>
            </p:nvSpPr>
            <p:spPr>
              <a:xfrm>
                <a:off x="4336250" y="1700350"/>
                <a:ext cx="94075" cy="8050"/>
              </a:xfrm>
              <a:custGeom>
                <a:avLst/>
                <a:gdLst/>
                <a:ahLst/>
                <a:cxnLst/>
                <a:rect l="l" t="t" r="r" b="b"/>
                <a:pathLst>
                  <a:path w="3763" h="322" extrusionOk="0">
                    <a:moveTo>
                      <a:pt x="0" y="0"/>
                    </a:moveTo>
                    <a:cubicBezTo>
                      <a:pt x="12" y="107"/>
                      <a:pt x="24" y="226"/>
                      <a:pt x="60" y="322"/>
                    </a:cubicBezTo>
                    <a:lnTo>
                      <a:pt x="3703" y="322"/>
                    </a:lnTo>
                    <a:cubicBezTo>
                      <a:pt x="3739" y="226"/>
                      <a:pt x="3763" y="107"/>
                      <a:pt x="3763"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1394;p37">
                <a:extLst>
                  <a:ext uri="{FF2B5EF4-FFF2-40B4-BE49-F238E27FC236}">
                    <a16:creationId xmlns:a16="http://schemas.microsoft.com/office/drawing/2014/main" id="{3F86E996-D6B1-5D9A-DAD4-FEE01AEA4E6E}"/>
                  </a:ext>
                </a:extLst>
              </p:cNvPr>
              <p:cNvSpPr/>
              <p:nvPr/>
            </p:nvSpPr>
            <p:spPr>
              <a:xfrm>
                <a:off x="4336250" y="1508950"/>
                <a:ext cx="94375" cy="8050"/>
              </a:xfrm>
              <a:custGeom>
                <a:avLst/>
                <a:gdLst/>
                <a:ahLst/>
                <a:cxnLst/>
                <a:rect l="l" t="t" r="r" b="b"/>
                <a:pathLst>
                  <a:path w="3775" h="322" extrusionOk="0">
                    <a:moveTo>
                      <a:pt x="72" y="0"/>
                    </a:moveTo>
                    <a:cubicBezTo>
                      <a:pt x="24" y="108"/>
                      <a:pt x="12" y="215"/>
                      <a:pt x="0" y="322"/>
                    </a:cubicBezTo>
                    <a:lnTo>
                      <a:pt x="3775" y="322"/>
                    </a:lnTo>
                    <a:cubicBezTo>
                      <a:pt x="3763" y="215"/>
                      <a:pt x="3739" y="108"/>
                      <a:pt x="3703" y="0"/>
                    </a:cubicBez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1395;p37">
                <a:extLst>
                  <a:ext uri="{FF2B5EF4-FFF2-40B4-BE49-F238E27FC236}">
                    <a16:creationId xmlns:a16="http://schemas.microsoft.com/office/drawing/2014/main" id="{52DE9EC6-12FE-28AC-2F8B-E8E6396105DC}"/>
                  </a:ext>
                </a:extLst>
              </p:cNvPr>
              <p:cNvSpPr/>
              <p:nvPr/>
            </p:nvSpPr>
            <p:spPr>
              <a:xfrm>
                <a:off x="4336250" y="1657775"/>
                <a:ext cx="94375" cy="8350"/>
              </a:xfrm>
              <a:custGeom>
                <a:avLst/>
                <a:gdLst/>
                <a:ahLst/>
                <a:cxnLst/>
                <a:rect l="l" t="t" r="r" b="b"/>
                <a:pathLst>
                  <a:path w="3775" h="334" extrusionOk="0">
                    <a:moveTo>
                      <a:pt x="0" y="0"/>
                    </a:moveTo>
                    <a:lnTo>
                      <a:pt x="0" y="334"/>
                    </a:lnTo>
                    <a:lnTo>
                      <a:pt x="3775" y="334"/>
                    </a:lnTo>
                    <a:lnTo>
                      <a:pt x="3775"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1396;p37">
                <a:extLst>
                  <a:ext uri="{FF2B5EF4-FFF2-40B4-BE49-F238E27FC236}">
                    <a16:creationId xmlns:a16="http://schemas.microsoft.com/office/drawing/2014/main" id="{B9191487-82BE-3549-89CF-6D52C918FE2B}"/>
                  </a:ext>
                </a:extLst>
              </p:cNvPr>
              <p:cNvSpPr/>
              <p:nvPr/>
            </p:nvSpPr>
            <p:spPr>
              <a:xfrm>
                <a:off x="4336250" y="1636350"/>
                <a:ext cx="94375" cy="8350"/>
              </a:xfrm>
              <a:custGeom>
                <a:avLst/>
                <a:gdLst/>
                <a:ahLst/>
                <a:cxnLst/>
                <a:rect l="l" t="t" r="r" b="b"/>
                <a:pathLst>
                  <a:path w="3775" h="334" extrusionOk="0">
                    <a:moveTo>
                      <a:pt x="0" y="0"/>
                    </a:moveTo>
                    <a:lnTo>
                      <a:pt x="0" y="334"/>
                    </a:lnTo>
                    <a:lnTo>
                      <a:pt x="3775" y="334"/>
                    </a:lnTo>
                    <a:lnTo>
                      <a:pt x="3775"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1397;p37">
                <a:extLst>
                  <a:ext uri="{FF2B5EF4-FFF2-40B4-BE49-F238E27FC236}">
                    <a16:creationId xmlns:a16="http://schemas.microsoft.com/office/drawing/2014/main" id="{DA8A1DB2-43DE-BD04-64D9-65F95B6B04F8}"/>
                  </a:ext>
                </a:extLst>
              </p:cNvPr>
              <p:cNvSpPr/>
              <p:nvPr/>
            </p:nvSpPr>
            <p:spPr>
              <a:xfrm>
                <a:off x="4336250" y="1615200"/>
                <a:ext cx="94375" cy="8375"/>
              </a:xfrm>
              <a:custGeom>
                <a:avLst/>
                <a:gdLst/>
                <a:ahLst/>
                <a:cxnLst/>
                <a:rect l="l" t="t" r="r" b="b"/>
                <a:pathLst>
                  <a:path w="3775" h="335" extrusionOk="0">
                    <a:moveTo>
                      <a:pt x="0" y="1"/>
                    </a:moveTo>
                    <a:lnTo>
                      <a:pt x="0" y="334"/>
                    </a:lnTo>
                    <a:lnTo>
                      <a:pt x="3775" y="334"/>
                    </a:lnTo>
                    <a:lnTo>
                      <a:pt x="3775"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1398;p37">
                <a:extLst>
                  <a:ext uri="{FF2B5EF4-FFF2-40B4-BE49-F238E27FC236}">
                    <a16:creationId xmlns:a16="http://schemas.microsoft.com/office/drawing/2014/main" id="{E852F59D-B9DF-24EE-DB1E-565E2226AF37}"/>
                  </a:ext>
                </a:extLst>
              </p:cNvPr>
              <p:cNvSpPr/>
              <p:nvPr/>
            </p:nvSpPr>
            <p:spPr>
              <a:xfrm>
                <a:off x="4324625" y="1477400"/>
                <a:ext cx="117300" cy="130700"/>
              </a:xfrm>
              <a:custGeom>
                <a:avLst/>
                <a:gdLst/>
                <a:ahLst/>
                <a:cxnLst/>
                <a:rect l="l" t="t" r="r" b="b"/>
                <a:pathLst>
                  <a:path w="4692" h="5228" extrusionOk="0">
                    <a:moveTo>
                      <a:pt x="1418" y="0"/>
                    </a:moveTo>
                    <a:cubicBezTo>
                      <a:pt x="644" y="0"/>
                      <a:pt x="1" y="643"/>
                      <a:pt x="1" y="1417"/>
                    </a:cubicBezTo>
                    <a:lnTo>
                      <a:pt x="1" y="5227"/>
                    </a:lnTo>
                    <a:lnTo>
                      <a:pt x="4692" y="5227"/>
                    </a:lnTo>
                    <a:lnTo>
                      <a:pt x="4692" y="1417"/>
                    </a:lnTo>
                    <a:cubicBezTo>
                      <a:pt x="4692" y="643"/>
                      <a:pt x="4061" y="0"/>
                      <a:pt x="3275" y="0"/>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1399;p37">
                <a:extLst>
                  <a:ext uri="{FF2B5EF4-FFF2-40B4-BE49-F238E27FC236}">
                    <a16:creationId xmlns:a16="http://schemas.microsoft.com/office/drawing/2014/main" id="{5D08ED0E-D5C8-0504-72B9-E45E82E52DBB}"/>
                  </a:ext>
                </a:extLst>
              </p:cNvPr>
              <p:cNvSpPr/>
              <p:nvPr/>
            </p:nvSpPr>
            <p:spPr>
              <a:xfrm>
                <a:off x="4324625" y="1574125"/>
                <a:ext cx="117300" cy="33975"/>
              </a:xfrm>
              <a:custGeom>
                <a:avLst/>
                <a:gdLst/>
                <a:ahLst/>
                <a:cxnLst/>
                <a:rect l="l" t="t" r="r" b="b"/>
                <a:pathLst>
                  <a:path w="4692" h="1359" extrusionOk="0">
                    <a:moveTo>
                      <a:pt x="1" y="1"/>
                    </a:moveTo>
                    <a:lnTo>
                      <a:pt x="1" y="1358"/>
                    </a:lnTo>
                    <a:lnTo>
                      <a:pt x="4692" y="1358"/>
                    </a:lnTo>
                    <a:lnTo>
                      <a:pt x="4692"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1400;p37">
                <a:extLst>
                  <a:ext uri="{FF2B5EF4-FFF2-40B4-BE49-F238E27FC236}">
                    <a16:creationId xmlns:a16="http://schemas.microsoft.com/office/drawing/2014/main" id="{30097AF4-DE9F-03EF-D934-56F155FD66F1}"/>
                  </a:ext>
                </a:extLst>
              </p:cNvPr>
              <p:cNvSpPr/>
              <p:nvPr/>
            </p:nvSpPr>
            <p:spPr>
              <a:xfrm>
                <a:off x="4061278" y="1376227"/>
                <a:ext cx="260475" cy="293500"/>
              </a:xfrm>
              <a:custGeom>
                <a:avLst/>
                <a:gdLst/>
                <a:ahLst/>
                <a:cxnLst/>
                <a:rect l="l" t="t" r="r" b="b"/>
                <a:pathLst>
                  <a:path w="10419" h="11740" extrusionOk="0">
                    <a:moveTo>
                      <a:pt x="2120" y="0"/>
                    </a:moveTo>
                    <a:cubicBezTo>
                      <a:pt x="1905" y="0"/>
                      <a:pt x="1715" y="167"/>
                      <a:pt x="1679" y="381"/>
                    </a:cubicBezTo>
                    <a:lnTo>
                      <a:pt x="24" y="11240"/>
                    </a:lnTo>
                    <a:cubicBezTo>
                      <a:pt x="0" y="11359"/>
                      <a:pt x="48" y="11490"/>
                      <a:pt x="131" y="11585"/>
                    </a:cubicBezTo>
                    <a:cubicBezTo>
                      <a:pt x="215" y="11680"/>
                      <a:pt x="334" y="11740"/>
                      <a:pt x="453" y="11740"/>
                    </a:cubicBezTo>
                    <a:lnTo>
                      <a:pt x="9966" y="11740"/>
                    </a:lnTo>
                    <a:cubicBezTo>
                      <a:pt x="10085" y="11740"/>
                      <a:pt x="10204" y="11680"/>
                      <a:pt x="10287" y="11585"/>
                    </a:cubicBezTo>
                    <a:cubicBezTo>
                      <a:pt x="10383" y="11490"/>
                      <a:pt x="10418" y="11359"/>
                      <a:pt x="10395" y="11240"/>
                    </a:cubicBezTo>
                    <a:lnTo>
                      <a:pt x="8740" y="381"/>
                    </a:lnTo>
                    <a:cubicBezTo>
                      <a:pt x="8704" y="167"/>
                      <a:pt x="8525" y="0"/>
                      <a:pt x="8299" y="0"/>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1401;p37">
                <a:extLst>
                  <a:ext uri="{FF2B5EF4-FFF2-40B4-BE49-F238E27FC236}">
                    <a16:creationId xmlns:a16="http://schemas.microsoft.com/office/drawing/2014/main" id="{BE34F2F1-726C-95E5-C6AA-947BCD1B8DBA}"/>
                  </a:ext>
                </a:extLst>
              </p:cNvPr>
              <p:cNvSpPr/>
              <p:nvPr/>
            </p:nvSpPr>
            <p:spPr>
              <a:xfrm>
                <a:off x="4059725" y="1593175"/>
                <a:ext cx="260175" cy="70275"/>
              </a:xfrm>
              <a:custGeom>
                <a:avLst/>
                <a:gdLst/>
                <a:ahLst/>
                <a:cxnLst/>
                <a:rect l="l" t="t" r="r" b="b"/>
                <a:pathLst>
                  <a:path w="10407" h="2811" extrusionOk="0">
                    <a:moveTo>
                      <a:pt x="369" y="1"/>
                    </a:moveTo>
                    <a:lnTo>
                      <a:pt x="12" y="2311"/>
                    </a:lnTo>
                    <a:cubicBezTo>
                      <a:pt x="0" y="2430"/>
                      <a:pt x="36" y="2561"/>
                      <a:pt x="119" y="2656"/>
                    </a:cubicBezTo>
                    <a:cubicBezTo>
                      <a:pt x="203" y="2751"/>
                      <a:pt x="322" y="2811"/>
                      <a:pt x="453" y="2811"/>
                    </a:cubicBezTo>
                    <a:lnTo>
                      <a:pt x="9954" y="2811"/>
                    </a:lnTo>
                    <a:cubicBezTo>
                      <a:pt x="10073" y="2811"/>
                      <a:pt x="10204" y="2751"/>
                      <a:pt x="10287" y="2656"/>
                    </a:cubicBezTo>
                    <a:cubicBezTo>
                      <a:pt x="10371" y="2561"/>
                      <a:pt x="10406" y="2430"/>
                      <a:pt x="10383" y="2311"/>
                    </a:cubicBezTo>
                    <a:lnTo>
                      <a:pt x="10025" y="1"/>
                    </a:lnTo>
                    <a:cubicBezTo>
                      <a:pt x="10002" y="1"/>
                      <a:pt x="9978" y="13"/>
                      <a:pt x="9954" y="13"/>
                    </a:cubicBezTo>
                    <a:lnTo>
                      <a:pt x="453" y="13"/>
                    </a:lnTo>
                    <a:cubicBezTo>
                      <a:pt x="417" y="13"/>
                      <a:pt x="393" y="1"/>
                      <a:pt x="369" y="1"/>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1402;p37">
                <a:extLst>
                  <a:ext uri="{FF2B5EF4-FFF2-40B4-BE49-F238E27FC236}">
                    <a16:creationId xmlns:a16="http://schemas.microsoft.com/office/drawing/2014/main" id="{0FB56352-9F79-E650-7894-7080633669D2}"/>
                  </a:ext>
                </a:extLst>
              </p:cNvPr>
              <p:cNvSpPr/>
              <p:nvPr/>
            </p:nvSpPr>
            <p:spPr>
              <a:xfrm>
                <a:off x="4052275" y="1090450"/>
                <a:ext cx="11050" cy="126225"/>
              </a:xfrm>
              <a:custGeom>
                <a:avLst/>
                <a:gdLst/>
                <a:ahLst/>
                <a:cxnLst/>
                <a:rect l="l" t="t" r="r" b="b"/>
                <a:pathLst>
                  <a:path w="442" h="5049" extrusionOk="0">
                    <a:moveTo>
                      <a:pt x="227" y="0"/>
                    </a:moveTo>
                    <a:cubicBezTo>
                      <a:pt x="96" y="0"/>
                      <a:pt x="1" y="107"/>
                      <a:pt x="1" y="226"/>
                    </a:cubicBezTo>
                    <a:lnTo>
                      <a:pt x="1" y="4822"/>
                    </a:lnTo>
                    <a:cubicBezTo>
                      <a:pt x="1" y="4953"/>
                      <a:pt x="96" y="5048"/>
                      <a:pt x="227" y="5048"/>
                    </a:cubicBezTo>
                    <a:cubicBezTo>
                      <a:pt x="346" y="5048"/>
                      <a:pt x="441" y="4953"/>
                      <a:pt x="441" y="4822"/>
                    </a:cubicBezTo>
                    <a:lnTo>
                      <a:pt x="441" y="226"/>
                    </a:lnTo>
                    <a:cubicBezTo>
                      <a:pt x="441" y="107"/>
                      <a:pt x="346" y="0"/>
                      <a:pt x="227"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1403;p37">
                <a:extLst>
                  <a:ext uri="{FF2B5EF4-FFF2-40B4-BE49-F238E27FC236}">
                    <a16:creationId xmlns:a16="http://schemas.microsoft.com/office/drawing/2014/main" id="{ABC113D6-8D0A-32B2-91B5-7F48F11366F1}"/>
                  </a:ext>
                </a:extLst>
              </p:cNvPr>
              <p:cNvSpPr/>
              <p:nvPr/>
            </p:nvSpPr>
            <p:spPr>
              <a:xfrm>
                <a:off x="4041575" y="1079725"/>
                <a:ext cx="32750" cy="32775"/>
              </a:xfrm>
              <a:custGeom>
                <a:avLst/>
                <a:gdLst/>
                <a:ahLst/>
                <a:cxnLst/>
                <a:rect l="l" t="t" r="r" b="b"/>
                <a:pathLst>
                  <a:path w="1310" h="1311" extrusionOk="0">
                    <a:moveTo>
                      <a:pt x="655" y="1"/>
                    </a:moveTo>
                    <a:cubicBezTo>
                      <a:pt x="286" y="1"/>
                      <a:pt x="0" y="298"/>
                      <a:pt x="0" y="655"/>
                    </a:cubicBezTo>
                    <a:cubicBezTo>
                      <a:pt x="0" y="1025"/>
                      <a:pt x="286" y="1310"/>
                      <a:pt x="655" y="1310"/>
                    </a:cubicBezTo>
                    <a:cubicBezTo>
                      <a:pt x="1012" y="1310"/>
                      <a:pt x="1310" y="1025"/>
                      <a:pt x="1310" y="655"/>
                    </a:cubicBezTo>
                    <a:cubicBezTo>
                      <a:pt x="1310" y="298"/>
                      <a:pt x="1012" y="1"/>
                      <a:pt x="655" y="1"/>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1404;p37">
                <a:extLst>
                  <a:ext uri="{FF2B5EF4-FFF2-40B4-BE49-F238E27FC236}">
                    <a16:creationId xmlns:a16="http://schemas.microsoft.com/office/drawing/2014/main" id="{655EC6D8-3997-19BF-C5D3-D01B0BEBDB70}"/>
                  </a:ext>
                </a:extLst>
              </p:cNvPr>
              <p:cNvSpPr/>
              <p:nvPr/>
            </p:nvSpPr>
            <p:spPr>
              <a:xfrm>
                <a:off x="4316000" y="1090450"/>
                <a:ext cx="11050" cy="126225"/>
              </a:xfrm>
              <a:custGeom>
                <a:avLst/>
                <a:gdLst/>
                <a:ahLst/>
                <a:cxnLst/>
                <a:rect l="l" t="t" r="r" b="b"/>
                <a:pathLst>
                  <a:path w="442" h="5049" extrusionOk="0">
                    <a:moveTo>
                      <a:pt x="215" y="0"/>
                    </a:moveTo>
                    <a:cubicBezTo>
                      <a:pt x="96" y="0"/>
                      <a:pt x="1" y="107"/>
                      <a:pt x="1" y="226"/>
                    </a:cubicBezTo>
                    <a:lnTo>
                      <a:pt x="1" y="4822"/>
                    </a:lnTo>
                    <a:cubicBezTo>
                      <a:pt x="1" y="4953"/>
                      <a:pt x="96" y="5048"/>
                      <a:pt x="215" y="5048"/>
                    </a:cubicBezTo>
                    <a:cubicBezTo>
                      <a:pt x="346" y="5048"/>
                      <a:pt x="441" y="4953"/>
                      <a:pt x="441" y="4822"/>
                    </a:cubicBezTo>
                    <a:lnTo>
                      <a:pt x="441" y="226"/>
                    </a:lnTo>
                    <a:cubicBezTo>
                      <a:pt x="441" y="107"/>
                      <a:pt x="346" y="0"/>
                      <a:pt x="215"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1405;p37">
                <a:extLst>
                  <a:ext uri="{FF2B5EF4-FFF2-40B4-BE49-F238E27FC236}">
                    <a16:creationId xmlns:a16="http://schemas.microsoft.com/office/drawing/2014/main" id="{31E95104-F86D-C76A-FFCC-A4D66DDB889D}"/>
                  </a:ext>
                </a:extLst>
              </p:cNvPr>
              <p:cNvSpPr/>
              <p:nvPr/>
            </p:nvSpPr>
            <p:spPr>
              <a:xfrm>
                <a:off x="4305000" y="1079725"/>
                <a:ext cx="33050" cy="32775"/>
              </a:xfrm>
              <a:custGeom>
                <a:avLst/>
                <a:gdLst/>
                <a:ahLst/>
                <a:cxnLst/>
                <a:rect l="l" t="t" r="r" b="b"/>
                <a:pathLst>
                  <a:path w="1322" h="1311" extrusionOk="0">
                    <a:moveTo>
                      <a:pt x="655" y="1"/>
                    </a:moveTo>
                    <a:cubicBezTo>
                      <a:pt x="298" y="1"/>
                      <a:pt x="0" y="298"/>
                      <a:pt x="0" y="655"/>
                    </a:cubicBezTo>
                    <a:cubicBezTo>
                      <a:pt x="0" y="1013"/>
                      <a:pt x="298" y="1310"/>
                      <a:pt x="655" y="1310"/>
                    </a:cubicBezTo>
                    <a:cubicBezTo>
                      <a:pt x="1024" y="1310"/>
                      <a:pt x="1322" y="1025"/>
                      <a:pt x="1322" y="655"/>
                    </a:cubicBezTo>
                    <a:cubicBezTo>
                      <a:pt x="1322" y="298"/>
                      <a:pt x="1024" y="1"/>
                      <a:pt x="655" y="1"/>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1406;p37">
                <a:extLst>
                  <a:ext uri="{FF2B5EF4-FFF2-40B4-BE49-F238E27FC236}">
                    <a16:creationId xmlns:a16="http://schemas.microsoft.com/office/drawing/2014/main" id="{51628762-3C02-27DC-B955-CFA085D9FB77}"/>
                  </a:ext>
                </a:extLst>
              </p:cNvPr>
              <p:cNvSpPr/>
              <p:nvPr/>
            </p:nvSpPr>
            <p:spPr>
              <a:xfrm>
                <a:off x="4286525" y="1187475"/>
                <a:ext cx="48250" cy="48550"/>
              </a:xfrm>
              <a:custGeom>
                <a:avLst/>
                <a:gdLst/>
                <a:ahLst/>
                <a:cxnLst/>
                <a:rect l="l" t="t" r="r" b="b"/>
                <a:pathLst>
                  <a:path w="1930" h="1942" extrusionOk="0">
                    <a:moveTo>
                      <a:pt x="965" y="1"/>
                    </a:moveTo>
                    <a:cubicBezTo>
                      <a:pt x="430" y="1"/>
                      <a:pt x="1" y="429"/>
                      <a:pt x="1" y="965"/>
                    </a:cubicBezTo>
                    <a:cubicBezTo>
                      <a:pt x="1" y="1501"/>
                      <a:pt x="430" y="1941"/>
                      <a:pt x="965" y="1941"/>
                    </a:cubicBezTo>
                    <a:cubicBezTo>
                      <a:pt x="1501" y="1941"/>
                      <a:pt x="1930" y="1501"/>
                      <a:pt x="1930" y="965"/>
                    </a:cubicBezTo>
                    <a:cubicBezTo>
                      <a:pt x="1930" y="429"/>
                      <a:pt x="1501" y="1"/>
                      <a:pt x="965" y="1"/>
                    </a:cubicBezTo>
                    <a:close/>
                  </a:path>
                </a:pathLst>
              </a:custGeom>
              <a:solidFill>
                <a:schemeClr val="accen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1407;p37">
                <a:extLst>
                  <a:ext uri="{FF2B5EF4-FFF2-40B4-BE49-F238E27FC236}">
                    <a16:creationId xmlns:a16="http://schemas.microsoft.com/office/drawing/2014/main" id="{6A5ED462-151E-F1F9-875D-3F2B717F9AE3}"/>
                  </a:ext>
                </a:extLst>
              </p:cNvPr>
              <p:cNvSpPr/>
              <p:nvPr/>
            </p:nvSpPr>
            <p:spPr>
              <a:xfrm>
                <a:off x="4044550" y="1187475"/>
                <a:ext cx="48525" cy="48550"/>
              </a:xfrm>
              <a:custGeom>
                <a:avLst/>
                <a:gdLst/>
                <a:ahLst/>
                <a:cxnLst/>
                <a:rect l="l" t="t" r="r" b="b"/>
                <a:pathLst>
                  <a:path w="1941" h="1942" extrusionOk="0">
                    <a:moveTo>
                      <a:pt x="965" y="1"/>
                    </a:moveTo>
                    <a:cubicBezTo>
                      <a:pt x="429" y="1"/>
                      <a:pt x="0" y="429"/>
                      <a:pt x="0" y="965"/>
                    </a:cubicBezTo>
                    <a:cubicBezTo>
                      <a:pt x="0" y="1501"/>
                      <a:pt x="429" y="1941"/>
                      <a:pt x="965" y="1941"/>
                    </a:cubicBezTo>
                    <a:cubicBezTo>
                      <a:pt x="1500" y="1941"/>
                      <a:pt x="1941" y="1501"/>
                      <a:pt x="1941" y="965"/>
                    </a:cubicBezTo>
                    <a:cubicBezTo>
                      <a:pt x="1941" y="429"/>
                      <a:pt x="1500" y="1"/>
                      <a:pt x="965" y="1"/>
                    </a:cubicBezTo>
                    <a:close/>
                  </a:path>
                </a:pathLst>
              </a:custGeom>
              <a:solidFill>
                <a:schemeClr val="accen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1408;p37">
                <a:extLst>
                  <a:ext uri="{FF2B5EF4-FFF2-40B4-BE49-F238E27FC236}">
                    <a16:creationId xmlns:a16="http://schemas.microsoft.com/office/drawing/2014/main" id="{6AB9E540-895C-7B79-D12B-32C6C593A5C7}"/>
                  </a:ext>
                </a:extLst>
              </p:cNvPr>
              <p:cNvSpPr/>
              <p:nvPr/>
            </p:nvSpPr>
            <p:spPr>
              <a:xfrm>
                <a:off x="4067450" y="1089250"/>
                <a:ext cx="244400" cy="244700"/>
              </a:xfrm>
              <a:custGeom>
                <a:avLst/>
                <a:gdLst/>
                <a:ahLst/>
                <a:cxnLst/>
                <a:rect l="l" t="t" r="r" b="b"/>
                <a:pathLst>
                  <a:path w="9776" h="9788" extrusionOk="0">
                    <a:moveTo>
                      <a:pt x="4894" y="1"/>
                    </a:moveTo>
                    <a:cubicBezTo>
                      <a:pt x="2192" y="1"/>
                      <a:pt x="1" y="2191"/>
                      <a:pt x="1" y="4894"/>
                    </a:cubicBezTo>
                    <a:cubicBezTo>
                      <a:pt x="1" y="7597"/>
                      <a:pt x="2192" y="9787"/>
                      <a:pt x="4894" y="9787"/>
                    </a:cubicBezTo>
                    <a:cubicBezTo>
                      <a:pt x="7585" y="9787"/>
                      <a:pt x="9776" y="7597"/>
                      <a:pt x="9776" y="4894"/>
                    </a:cubicBezTo>
                    <a:cubicBezTo>
                      <a:pt x="9776" y="2191"/>
                      <a:pt x="7585" y="1"/>
                      <a:pt x="4894" y="1"/>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1409;p37">
                <a:extLst>
                  <a:ext uri="{FF2B5EF4-FFF2-40B4-BE49-F238E27FC236}">
                    <a16:creationId xmlns:a16="http://schemas.microsoft.com/office/drawing/2014/main" id="{93B3BDE9-2435-1BE7-CDC1-14BC6F094952}"/>
                  </a:ext>
                </a:extLst>
              </p:cNvPr>
              <p:cNvSpPr/>
              <p:nvPr/>
            </p:nvSpPr>
            <p:spPr>
              <a:xfrm>
                <a:off x="4090375" y="1176175"/>
                <a:ext cx="198575" cy="69975"/>
              </a:xfrm>
              <a:custGeom>
                <a:avLst/>
                <a:gdLst/>
                <a:ahLst/>
                <a:cxnLst/>
                <a:rect l="l" t="t" r="r" b="b"/>
                <a:pathLst>
                  <a:path w="7943" h="2799" extrusionOk="0">
                    <a:moveTo>
                      <a:pt x="679" y="0"/>
                    </a:moveTo>
                    <a:cubicBezTo>
                      <a:pt x="298" y="0"/>
                      <a:pt x="1" y="298"/>
                      <a:pt x="1" y="679"/>
                    </a:cubicBezTo>
                    <a:lnTo>
                      <a:pt x="1" y="2120"/>
                    </a:lnTo>
                    <a:cubicBezTo>
                      <a:pt x="1" y="2489"/>
                      <a:pt x="298" y="2798"/>
                      <a:pt x="679" y="2798"/>
                    </a:cubicBezTo>
                    <a:lnTo>
                      <a:pt x="7275" y="2798"/>
                    </a:lnTo>
                    <a:cubicBezTo>
                      <a:pt x="7645" y="2798"/>
                      <a:pt x="7942" y="2489"/>
                      <a:pt x="7942" y="2120"/>
                    </a:cubicBezTo>
                    <a:lnTo>
                      <a:pt x="7942" y="679"/>
                    </a:lnTo>
                    <a:cubicBezTo>
                      <a:pt x="7942" y="298"/>
                      <a:pt x="7645" y="0"/>
                      <a:pt x="7275"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1410;p37">
                <a:extLst>
                  <a:ext uri="{FF2B5EF4-FFF2-40B4-BE49-F238E27FC236}">
                    <a16:creationId xmlns:a16="http://schemas.microsoft.com/office/drawing/2014/main" id="{EFCD7E35-9A3E-18D5-89F6-24FD1DCF05A4}"/>
                  </a:ext>
                </a:extLst>
              </p:cNvPr>
              <p:cNvSpPr/>
              <p:nvPr/>
            </p:nvSpPr>
            <p:spPr>
              <a:xfrm>
                <a:off x="4119550" y="1199375"/>
                <a:ext cx="24725" cy="24750"/>
              </a:xfrm>
              <a:custGeom>
                <a:avLst/>
                <a:gdLst/>
                <a:ahLst/>
                <a:cxnLst/>
                <a:rect l="l" t="t" r="r" b="b"/>
                <a:pathLst>
                  <a:path w="989" h="990" extrusionOk="0">
                    <a:moveTo>
                      <a:pt x="489" y="1"/>
                    </a:moveTo>
                    <a:cubicBezTo>
                      <a:pt x="215" y="1"/>
                      <a:pt x="1" y="215"/>
                      <a:pt x="1" y="489"/>
                    </a:cubicBezTo>
                    <a:cubicBezTo>
                      <a:pt x="1" y="763"/>
                      <a:pt x="215" y="989"/>
                      <a:pt x="489" y="989"/>
                    </a:cubicBezTo>
                    <a:cubicBezTo>
                      <a:pt x="763" y="989"/>
                      <a:pt x="989" y="763"/>
                      <a:pt x="989" y="489"/>
                    </a:cubicBezTo>
                    <a:cubicBezTo>
                      <a:pt x="989" y="215"/>
                      <a:pt x="763" y="1"/>
                      <a:pt x="489" y="1"/>
                    </a:cubicBezTo>
                    <a:close/>
                  </a:path>
                </a:pathLst>
              </a:custGeom>
              <a:solidFill>
                <a:schemeClr val="accent6"/>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1411;p37">
                <a:extLst>
                  <a:ext uri="{FF2B5EF4-FFF2-40B4-BE49-F238E27FC236}">
                    <a16:creationId xmlns:a16="http://schemas.microsoft.com/office/drawing/2014/main" id="{433ECCF8-EA7E-D328-61A2-6F6A4448DDFA}"/>
                  </a:ext>
                </a:extLst>
              </p:cNvPr>
              <p:cNvSpPr/>
              <p:nvPr/>
            </p:nvSpPr>
            <p:spPr>
              <a:xfrm>
                <a:off x="4235050" y="1199375"/>
                <a:ext cx="25025" cy="24750"/>
              </a:xfrm>
              <a:custGeom>
                <a:avLst/>
                <a:gdLst/>
                <a:ahLst/>
                <a:cxnLst/>
                <a:rect l="l" t="t" r="r" b="b"/>
                <a:pathLst>
                  <a:path w="1001" h="990" extrusionOk="0">
                    <a:moveTo>
                      <a:pt x="500" y="1"/>
                    </a:moveTo>
                    <a:cubicBezTo>
                      <a:pt x="226" y="1"/>
                      <a:pt x="0" y="215"/>
                      <a:pt x="0" y="489"/>
                    </a:cubicBezTo>
                    <a:cubicBezTo>
                      <a:pt x="0" y="763"/>
                      <a:pt x="226" y="989"/>
                      <a:pt x="500" y="989"/>
                    </a:cubicBezTo>
                    <a:cubicBezTo>
                      <a:pt x="774" y="989"/>
                      <a:pt x="1000" y="763"/>
                      <a:pt x="1000" y="489"/>
                    </a:cubicBezTo>
                    <a:cubicBezTo>
                      <a:pt x="1000" y="215"/>
                      <a:pt x="774" y="1"/>
                      <a:pt x="500" y="1"/>
                    </a:cubicBezTo>
                    <a:close/>
                  </a:path>
                </a:pathLst>
              </a:custGeom>
              <a:solidFill>
                <a:schemeClr val="accent6"/>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1412;p37">
                <a:extLst>
                  <a:ext uri="{FF2B5EF4-FFF2-40B4-BE49-F238E27FC236}">
                    <a16:creationId xmlns:a16="http://schemas.microsoft.com/office/drawing/2014/main" id="{5D96675E-D455-C7BD-DE22-DFC6E5F8AC0A}"/>
                  </a:ext>
                </a:extLst>
              </p:cNvPr>
              <p:cNvSpPr/>
              <p:nvPr/>
            </p:nvSpPr>
            <p:spPr>
              <a:xfrm>
                <a:off x="40841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20" y="810"/>
                      <a:pt x="810" y="632"/>
                      <a:pt x="810" y="405"/>
                    </a:cubicBezTo>
                    <a:cubicBezTo>
                      <a:pt x="810" y="179"/>
                      <a:pt x="620"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1413;p37">
                <a:extLst>
                  <a:ext uri="{FF2B5EF4-FFF2-40B4-BE49-F238E27FC236}">
                    <a16:creationId xmlns:a16="http://schemas.microsoft.com/office/drawing/2014/main" id="{1527EE78-6722-4E3E-3A81-28E56FE5535D}"/>
                  </a:ext>
                </a:extLst>
              </p:cNvPr>
              <p:cNvSpPr/>
              <p:nvPr/>
            </p:nvSpPr>
            <p:spPr>
              <a:xfrm>
                <a:off x="41222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32" y="810"/>
                      <a:pt x="810" y="632"/>
                      <a:pt x="810" y="405"/>
                    </a:cubicBezTo>
                    <a:cubicBezTo>
                      <a:pt x="810" y="179"/>
                      <a:pt x="632"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1414;p37">
                <a:extLst>
                  <a:ext uri="{FF2B5EF4-FFF2-40B4-BE49-F238E27FC236}">
                    <a16:creationId xmlns:a16="http://schemas.microsoft.com/office/drawing/2014/main" id="{225D6768-C184-1C5D-71F6-8BA7DD1D7E0D}"/>
                  </a:ext>
                </a:extLst>
              </p:cNvPr>
              <p:cNvSpPr/>
              <p:nvPr/>
            </p:nvSpPr>
            <p:spPr>
              <a:xfrm>
                <a:off x="4160625" y="1562525"/>
                <a:ext cx="19975" cy="20275"/>
              </a:xfrm>
              <a:custGeom>
                <a:avLst/>
                <a:gdLst/>
                <a:ahLst/>
                <a:cxnLst/>
                <a:rect l="l" t="t" r="r" b="b"/>
                <a:pathLst>
                  <a:path w="799" h="811" extrusionOk="0">
                    <a:moveTo>
                      <a:pt x="393" y="0"/>
                    </a:moveTo>
                    <a:cubicBezTo>
                      <a:pt x="179" y="0"/>
                      <a:pt x="1" y="191"/>
                      <a:pt x="1" y="405"/>
                    </a:cubicBezTo>
                    <a:cubicBezTo>
                      <a:pt x="1" y="632"/>
                      <a:pt x="179" y="810"/>
                      <a:pt x="393" y="810"/>
                    </a:cubicBezTo>
                    <a:cubicBezTo>
                      <a:pt x="620" y="810"/>
                      <a:pt x="798" y="632"/>
                      <a:pt x="798" y="405"/>
                    </a:cubicBezTo>
                    <a:cubicBezTo>
                      <a:pt x="798" y="179"/>
                      <a:pt x="620" y="0"/>
                      <a:pt x="393"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1415;p37">
                <a:extLst>
                  <a:ext uri="{FF2B5EF4-FFF2-40B4-BE49-F238E27FC236}">
                    <a16:creationId xmlns:a16="http://schemas.microsoft.com/office/drawing/2014/main" id="{650BABFD-EC21-3F4D-F0F4-DEE4844C2CD3}"/>
                  </a:ext>
                </a:extLst>
              </p:cNvPr>
              <p:cNvSpPr/>
              <p:nvPr/>
            </p:nvSpPr>
            <p:spPr>
              <a:xfrm>
                <a:off x="41987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20" y="810"/>
                      <a:pt x="810" y="632"/>
                      <a:pt x="810" y="405"/>
                    </a:cubicBezTo>
                    <a:cubicBezTo>
                      <a:pt x="810" y="179"/>
                      <a:pt x="620"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1416;p37">
                <a:extLst>
                  <a:ext uri="{FF2B5EF4-FFF2-40B4-BE49-F238E27FC236}">
                    <a16:creationId xmlns:a16="http://schemas.microsoft.com/office/drawing/2014/main" id="{947F7D8E-9AF6-5D03-FAEE-34383316738F}"/>
                  </a:ext>
                </a:extLst>
              </p:cNvPr>
              <p:cNvSpPr/>
              <p:nvPr/>
            </p:nvSpPr>
            <p:spPr>
              <a:xfrm>
                <a:off x="42368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32" y="810"/>
                      <a:pt x="810" y="632"/>
                      <a:pt x="810" y="405"/>
                    </a:cubicBezTo>
                    <a:cubicBezTo>
                      <a:pt x="810" y="179"/>
                      <a:pt x="632"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1417;p37">
                <a:extLst>
                  <a:ext uri="{FF2B5EF4-FFF2-40B4-BE49-F238E27FC236}">
                    <a16:creationId xmlns:a16="http://schemas.microsoft.com/office/drawing/2014/main" id="{1CD16743-93A2-6332-E97D-48D673A7FD0B}"/>
                  </a:ext>
                </a:extLst>
              </p:cNvPr>
              <p:cNvSpPr/>
              <p:nvPr/>
            </p:nvSpPr>
            <p:spPr>
              <a:xfrm>
                <a:off x="4275225" y="1562525"/>
                <a:ext cx="19975" cy="20275"/>
              </a:xfrm>
              <a:custGeom>
                <a:avLst/>
                <a:gdLst/>
                <a:ahLst/>
                <a:cxnLst/>
                <a:rect l="l" t="t" r="r" b="b"/>
                <a:pathLst>
                  <a:path w="799" h="811" extrusionOk="0">
                    <a:moveTo>
                      <a:pt x="393" y="0"/>
                    </a:moveTo>
                    <a:cubicBezTo>
                      <a:pt x="179" y="0"/>
                      <a:pt x="0" y="191"/>
                      <a:pt x="0" y="405"/>
                    </a:cubicBezTo>
                    <a:cubicBezTo>
                      <a:pt x="0" y="632"/>
                      <a:pt x="179" y="810"/>
                      <a:pt x="393" y="810"/>
                    </a:cubicBezTo>
                    <a:cubicBezTo>
                      <a:pt x="620" y="810"/>
                      <a:pt x="798" y="632"/>
                      <a:pt x="798" y="405"/>
                    </a:cubicBezTo>
                    <a:cubicBezTo>
                      <a:pt x="798" y="179"/>
                      <a:pt x="620" y="0"/>
                      <a:pt x="393"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1418;p37">
                <a:extLst>
                  <a:ext uri="{FF2B5EF4-FFF2-40B4-BE49-F238E27FC236}">
                    <a16:creationId xmlns:a16="http://schemas.microsoft.com/office/drawing/2014/main" id="{D360CC1B-54E1-B3C4-A66C-858C57F71F5D}"/>
                  </a:ext>
                </a:extLst>
              </p:cNvPr>
              <p:cNvSpPr/>
              <p:nvPr/>
            </p:nvSpPr>
            <p:spPr>
              <a:xfrm>
                <a:off x="4079950" y="1369950"/>
                <a:ext cx="219700" cy="150925"/>
              </a:xfrm>
              <a:custGeom>
                <a:avLst/>
                <a:gdLst/>
                <a:ahLst/>
                <a:cxnLst/>
                <a:rect l="l" t="t" r="r" b="b"/>
                <a:pathLst>
                  <a:path w="8788" h="6037" extrusionOk="0">
                    <a:moveTo>
                      <a:pt x="4144" y="0"/>
                    </a:moveTo>
                    <a:lnTo>
                      <a:pt x="4144" y="5560"/>
                    </a:lnTo>
                    <a:lnTo>
                      <a:pt x="72" y="5560"/>
                    </a:lnTo>
                    <a:lnTo>
                      <a:pt x="1" y="6037"/>
                    </a:lnTo>
                    <a:lnTo>
                      <a:pt x="8788" y="6037"/>
                    </a:lnTo>
                    <a:lnTo>
                      <a:pt x="8704" y="5560"/>
                    </a:lnTo>
                    <a:lnTo>
                      <a:pt x="4633" y="5560"/>
                    </a:lnTo>
                    <a:lnTo>
                      <a:pt x="4633" y="0"/>
                    </a:ln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2" name="Google Shape;1486;p37">
            <a:extLst>
              <a:ext uri="{FF2B5EF4-FFF2-40B4-BE49-F238E27FC236}">
                <a16:creationId xmlns:a16="http://schemas.microsoft.com/office/drawing/2014/main" id="{DD37A255-369F-045C-AE86-9D45263324DF}"/>
              </a:ext>
            </a:extLst>
          </p:cNvPr>
          <p:cNvGrpSpPr/>
          <p:nvPr/>
        </p:nvGrpSpPr>
        <p:grpSpPr>
          <a:xfrm rot="-1214228">
            <a:off x="7092859" y="3668205"/>
            <a:ext cx="1142081" cy="979326"/>
            <a:chOff x="4041575" y="1574875"/>
            <a:chExt cx="296475" cy="254225"/>
          </a:xfrm>
        </p:grpSpPr>
        <p:sp>
          <p:nvSpPr>
            <p:cNvPr id="523" name="Google Shape;1487;p37">
              <a:extLst>
                <a:ext uri="{FF2B5EF4-FFF2-40B4-BE49-F238E27FC236}">
                  <a16:creationId xmlns:a16="http://schemas.microsoft.com/office/drawing/2014/main" id="{ED24EAB3-1EFB-5FA4-D85C-7FCDD4171C8E}"/>
                </a:ext>
              </a:extLst>
            </p:cNvPr>
            <p:cNvSpPr/>
            <p:nvPr/>
          </p:nvSpPr>
          <p:spPr>
            <a:xfrm>
              <a:off x="4041575" y="1574875"/>
              <a:ext cx="296475" cy="254225"/>
            </a:xfrm>
            <a:custGeom>
              <a:avLst/>
              <a:gdLst/>
              <a:ahLst/>
              <a:cxnLst/>
              <a:rect l="l" t="t" r="r" b="b"/>
              <a:pathLst>
                <a:path w="11859" h="10169" extrusionOk="0">
                  <a:moveTo>
                    <a:pt x="655" y="0"/>
                  </a:moveTo>
                  <a:cubicBezTo>
                    <a:pt x="286" y="0"/>
                    <a:pt x="0" y="298"/>
                    <a:pt x="0" y="655"/>
                  </a:cubicBezTo>
                  <a:cubicBezTo>
                    <a:pt x="0" y="941"/>
                    <a:pt x="179" y="1179"/>
                    <a:pt x="429" y="1274"/>
                  </a:cubicBezTo>
                  <a:lnTo>
                    <a:pt x="429" y="4561"/>
                  </a:lnTo>
                  <a:cubicBezTo>
                    <a:pt x="238" y="4739"/>
                    <a:pt x="119" y="5001"/>
                    <a:pt x="119" y="5275"/>
                  </a:cubicBezTo>
                  <a:cubicBezTo>
                    <a:pt x="119" y="5811"/>
                    <a:pt x="548" y="6251"/>
                    <a:pt x="1084" y="6251"/>
                  </a:cubicBezTo>
                  <a:cubicBezTo>
                    <a:pt x="1095" y="6251"/>
                    <a:pt x="1119" y="6239"/>
                    <a:pt x="1131" y="6239"/>
                  </a:cubicBezTo>
                  <a:cubicBezTo>
                    <a:pt x="1584" y="8478"/>
                    <a:pt x="3560" y="10168"/>
                    <a:pt x="5929" y="10168"/>
                  </a:cubicBezTo>
                  <a:cubicBezTo>
                    <a:pt x="8299" y="10168"/>
                    <a:pt x="10275" y="8478"/>
                    <a:pt x="10716" y="6239"/>
                  </a:cubicBezTo>
                  <a:cubicBezTo>
                    <a:pt x="10728" y="6239"/>
                    <a:pt x="10751" y="6251"/>
                    <a:pt x="10763" y="6251"/>
                  </a:cubicBezTo>
                  <a:cubicBezTo>
                    <a:pt x="11299" y="6251"/>
                    <a:pt x="11728" y="5811"/>
                    <a:pt x="11728" y="5275"/>
                  </a:cubicBezTo>
                  <a:cubicBezTo>
                    <a:pt x="11728" y="5001"/>
                    <a:pt x="11609" y="4739"/>
                    <a:pt x="11418" y="4561"/>
                  </a:cubicBezTo>
                  <a:lnTo>
                    <a:pt x="11418" y="1274"/>
                  </a:lnTo>
                  <a:cubicBezTo>
                    <a:pt x="11668" y="1179"/>
                    <a:pt x="11859" y="941"/>
                    <a:pt x="11859" y="655"/>
                  </a:cubicBezTo>
                  <a:cubicBezTo>
                    <a:pt x="11859" y="298"/>
                    <a:pt x="11561" y="0"/>
                    <a:pt x="11192" y="0"/>
                  </a:cubicBezTo>
                  <a:cubicBezTo>
                    <a:pt x="10835" y="0"/>
                    <a:pt x="10537" y="298"/>
                    <a:pt x="10537" y="655"/>
                  </a:cubicBezTo>
                  <a:cubicBezTo>
                    <a:pt x="10537" y="941"/>
                    <a:pt x="10728" y="1179"/>
                    <a:pt x="10978" y="1274"/>
                  </a:cubicBezTo>
                  <a:lnTo>
                    <a:pt x="10978" y="4334"/>
                  </a:lnTo>
                  <a:cubicBezTo>
                    <a:pt x="10906" y="4311"/>
                    <a:pt x="10835" y="4311"/>
                    <a:pt x="10763" y="4311"/>
                  </a:cubicBezTo>
                  <a:lnTo>
                    <a:pt x="10716" y="4311"/>
                  </a:lnTo>
                  <a:cubicBezTo>
                    <a:pt x="10275" y="2072"/>
                    <a:pt x="8299" y="381"/>
                    <a:pt x="5929" y="381"/>
                  </a:cubicBezTo>
                  <a:cubicBezTo>
                    <a:pt x="3560" y="381"/>
                    <a:pt x="1584" y="2072"/>
                    <a:pt x="1131" y="4311"/>
                  </a:cubicBezTo>
                  <a:lnTo>
                    <a:pt x="1084" y="4311"/>
                  </a:lnTo>
                  <a:cubicBezTo>
                    <a:pt x="1012" y="4311"/>
                    <a:pt x="941" y="4311"/>
                    <a:pt x="881" y="4334"/>
                  </a:cubicBezTo>
                  <a:lnTo>
                    <a:pt x="881" y="1274"/>
                  </a:lnTo>
                  <a:cubicBezTo>
                    <a:pt x="1131" y="1179"/>
                    <a:pt x="1310" y="941"/>
                    <a:pt x="1310" y="655"/>
                  </a:cubicBezTo>
                  <a:cubicBezTo>
                    <a:pt x="1310" y="298"/>
                    <a:pt x="1012" y="0"/>
                    <a:pt x="655" y="0"/>
                  </a:cubicBezTo>
                  <a:close/>
                </a:path>
              </a:pathLst>
            </a:custGeom>
            <a:solidFill>
              <a:schemeClr val="accent6"/>
            </a:solidFill>
            <a:ln w="152400" cap="flat" cmpd="sng">
              <a:solidFill>
                <a:schemeClr val="tx2"/>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 name="Google Shape;1488;p37">
              <a:extLst>
                <a:ext uri="{FF2B5EF4-FFF2-40B4-BE49-F238E27FC236}">
                  <a16:creationId xmlns:a16="http://schemas.microsoft.com/office/drawing/2014/main" id="{2672EFB0-94B1-E2D6-1D43-C3D495BE8621}"/>
                </a:ext>
              </a:extLst>
            </p:cNvPr>
            <p:cNvGrpSpPr/>
            <p:nvPr/>
          </p:nvGrpSpPr>
          <p:grpSpPr>
            <a:xfrm>
              <a:off x="4041575" y="1575025"/>
              <a:ext cx="296475" cy="253925"/>
              <a:chOff x="4041575" y="-114775"/>
              <a:chExt cx="296475" cy="253925"/>
            </a:xfrm>
          </p:grpSpPr>
          <p:sp>
            <p:nvSpPr>
              <p:cNvPr id="525" name="Google Shape;1489;p37">
                <a:extLst>
                  <a:ext uri="{FF2B5EF4-FFF2-40B4-BE49-F238E27FC236}">
                    <a16:creationId xmlns:a16="http://schemas.microsoft.com/office/drawing/2014/main" id="{D9175605-E08B-FFD4-5AA9-5688D0F5ADFB}"/>
                  </a:ext>
                </a:extLst>
              </p:cNvPr>
              <p:cNvSpPr/>
              <p:nvPr/>
            </p:nvSpPr>
            <p:spPr>
              <a:xfrm>
                <a:off x="4052275" y="-104050"/>
                <a:ext cx="11050" cy="125925"/>
              </a:xfrm>
              <a:custGeom>
                <a:avLst/>
                <a:gdLst/>
                <a:ahLst/>
                <a:cxnLst/>
                <a:rect l="l" t="t" r="r" b="b"/>
                <a:pathLst>
                  <a:path w="442" h="5037" extrusionOk="0">
                    <a:moveTo>
                      <a:pt x="227" y="1"/>
                    </a:moveTo>
                    <a:cubicBezTo>
                      <a:pt x="96" y="1"/>
                      <a:pt x="1" y="96"/>
                      <a:pt x="1" y="227"/>
                    </a:cubicBezTo>
                    <a:lnTo>
                      <a:pt x="1" y="4823"/>
                    </a:lnTo>
                    <a:cubicBezTo>
                      <a:pt x="1" y="4942"/>
                      <a:pt x="96" y="5037"/>
                      <a:pt x="227" y="5037"/>
                    </a:cubicBezTo>
                    <a:cubicBezTo>
                      <a:pt x="346" y="5037"/>
                      <a:pt x="441" y="4942"/>
                      <a:pt x="441" y="4823"/>
                    </a:cubicBezTo>
                    <a:lnTo>
                      <a:pt x="441" y="227"/>
                    </a:lnTo>
                    <a:cubicBezTo>
                      <a:pt x="441" y="96"/>
                      <a:pt x="346" y="1"/>
                      <a:pt x="227" y="1"/>
                    </a:cubicBezTo>
                    <a:close/>
                  </a:path>
                </a:pathLst>
              </a:custGeom>
              <a:solidFill>
                <a:schemeClr val="l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1490;p37">
                <a:extLst>
                  <a:ext uri="{FF2B5EF4-FFF2-40B4-BE49-F238E27FC236}">
                    <a16:creationId xmlns:a16="http://schemas.microsoft.com/office/drawing/2014/main" id="{75C8C5CF-4474-CDA5-ECC7-81EE20E2746F}"/>
                  </a:ext>
                </a:extLst>
              </p:cNvPr>
              <p:cNvSpPr/>
              <p:nvPr/>
            </p:nvSpPr>
            <p:spPr>
              <a:xfrm>
                <a:off x="4041575" y="-114775"/>
                <a:ext cx="32750" cy="32775"/>
              </a:xfrm>
              <a:custGeom>
                <a:avLst/>
                <a:gdLst/>
                <a:ahLst/>
                <a:cxnLst/>
                <a:rect l="l" t="t" r="r" b="b"/>
                <a:pathLst>
                  <a:path w="1310" h="1311" extrusionOk="0">
                    <a:moveTo>
                      <a:pt x="655" y="1"/>
                    </a:moveTo>
                    <a:cubicBezTo>
                      <a:pt x="286" y="1"/>
                      <a:pt x="0" y="287"/>
                      <a:pt x="0" y="656"/>
                    </a:cubicBezTo>
                    <a:cubicBezTo>
                      <a:pt x="0" y="1013"/>
                      <a:pt x="286" y="1311"/>
                      <a:pt x="655" y="1311"/>
                    </a:cubicBezTo>
                    <a:cubicBezTo>
                      <a:pt x="1012" y="1311"/>
                      <a:pt x="1310" y="1013"/>
                      <a:pt x="1310" y="656"/>
                    </a:cubicBezTo>
                    <a:cubicBezTo>
                      <a:pt x="1310" y="287"/>
                      <a:pt x="1012" y="1"/>
                      <a:pt x="655" y="1"/>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1491;p37">
                <a:extLst>
                  <a:ext uri="{FF2B5EF4-FFF2-40B4-BE49-F238E27FC236}">
                    <a16:creationId xmlns:a16="http://schemas.microsoft.com/office/drawing/2014/main" id="{62119F40-C65D-850E-D525-36A630A9C31E}"/>
                  </a:ext>
                </a:extLst>
              </p:cNvPr>
              <p:cNvSpPr/>
              <p:nvPr/>
            </p:nvSpPr>
            <p:spPr>
              <a:xfrm>
                <a:off x="4316000" y="-104050"/>
                <a:ext cx="11050" cy="125925"/>
              </a:xfrm>
              <a:custGeom>
                <a:avLst/>
                <a:gdLst/>
                <a:ahLst/>
                <a:cxnLst/>
                <a:rect l="l" t="t" r="r" b="b"/>
                <a:pathLst>
                  <a:path w="442" h="5037" extrusionOk="0">
                    <a:moveTo>
                      <a:pt x="215" y="1"/>
                    </a:moveTo>
                    <a:cubicBezTo>
                      <a:pt x="96" y="1"/>
                      <a:pt x="1" y="96"/>
                      <a:pt x="1" y="227"/>
                    </a:cubicBezTo>
                    <a:lnTo>
                      <a:pt x="1" y="4823"/>
                    </a:lnTo>
                    <a:cubicBezTo>
                      <a:pt x="1" y="4942"/>
                      <a:pt x="96" y="5037"/>
                      <a:pt x="215" y="5037"/>
                    </a:cubicBezTo>
                    <a:cubicBezTo>
                      <a:pt x="346" y="5037"/>
                      <a:pt x="441" y="4942"/>
                      <a:pt x="441" y="4823"/>
                    </a:cubicBezTo>
                    <a:lnTo>
                      <a:pt x="441" y="227"/>
                    </a:lnTo>
                    <a:cubicBezTo>
                      <a:pt x="441" y="96"/>
                      <a:pt x="346" y="1"/>
                      <a:pt x="215" y="1"/>
                    </a:cubicBezTo>
                    <a:close/>
                  </a:path>
                </a:pathLst>
              </a:custGeom>
              <a:solidFill>
                <a:schemeClr val="l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1492;p37">
                <a:extLst>
                  <a:ext uri="{FF2B5EF4-FFF2-40B4-BE49-F238E27FC236}">
                    <a16:creationId xmlns:a16="http://schemas.microsoft.com/office/drawing/2014/main" id="{10C46F52-4B07-83D4-D91B-F53E2896A498}"/>
                  </a:ext>
                </a:extLst>
              </p:cNvPr>
              <p:cNvSpPr/>
              <p:nvPr/>
            </p:nvSpPr>
            <p:spPr>
              <a:xfrm>
                <a:off x="4305000" y="-114775"/>
                <a:ext cx="33050" cy="32775"/>
              </a:xfrm>
              <a:custGeom>
                <a:avLst/>
                <a:gdLst/>
                <a:ahLst/>
                <a:cxnLst/>
                <a:rect l="l" t="t" r="r" b="b"/>
                <a:pathLst>
                  <a:path w="1322" h="1311" extrusionOk="0">
                    <a:moveTo>
                      <a:pt x="655" y="1"/>
                    </a:moveTo>
                    <a:cubicBezTo>
                      <a:pt x="298" y="1"/>
                      <a:pt x="0" y="287"/>
                      <a:pt x="0" y="656"/>
                    </a:cubicBezTo>
                    <a:cubicBezTo>
                      <a:pt x="0" y="1013"/>
                      <a:pt x="298" y="1311"/>
                      <a:pt x="655" y="1311"/>
                    </a:cubicBezTo>
                    <a:cubicBezTo>
                      <a:pt x="1024" y="1311"/>
                      <a:pt x="1322" y="1013"/>
                      <a:pt x="1322" y="656"/>
                    </a:cubicBezTo>
                    <a:cubicBezTo>
                      <a:pt x="1322" y="287"/>
                      <a:pt x="1024" y="1"/>
                      <a:pt x="655" y="1"/>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1493;p37">
                <a:extLst>
                  <a:ext uri="{FF2B5EF4-FFF2-40B4-BE49-F238E27FC236}">
                    <a16:creationId xmlns:a16="http://schemas.microsoft.com/office/drawing/2014/main" id="{704242D7-D146-B31F-0A94-9D7806D06FCB}"/>
                  </a:ext>
                </a:extLst>
              </p:cNvPr>
              <p:cNvSpPr/>
              <p:nvPr/>
            </p:nvSpPr>
            <p:spPr>
              <a:xfrm>
                <a:off x="4286525" y="-7300"/>
                <a:ext cx="48250" cy="48525"/>
              </a:xfrm>
              <a:custGeom>
                <a:avLst/>
                <a:gdLst/>
                <a:ahLst/>
                <a:cxnLst/>
                <a:rect l="l" t="t" r="r" b="b"/>
                <a:pathLst>
                  <a:path w="1930" h="1941" extrusionOk="0">
                    <a:moveTo>
                      <a:pt x="965" y="0"/>
                    </a:moveTo>
                    <a:cubicBezTo>
                      <a:pt x="430" y="0"/>
                      <a:pt x="1" y="441"/>
                      <a:pt x="1" y="976"/>
                    </a:cubicBezTo>
                    <a:cubicBezTo>
                      <a:pt x="1" y="1512"/>
                      <a:pt x="430" y="1941"/>
                      <a:pt x="965" y="1941"/>
                    </a:cubicBezTo>
                    <a:cubicBezTo>
                      <a:pt x="1501" y="1941"/>
                      <a:pt x="1930" y="1512"/>
                      <a:pt x="1930" y="976"/>
                    </a:cubicBezTo>
                    <a:cubicBezTo>
                      <a:pt x="1930" y="441"/>
                      <a:pt x="1501" y="0"/>
                      <a:pt x="96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1494;p37">
                <a:extLst>
                  <a:ext uri="{FF2B5EF4-FFF2-40B4-BE49-F238E27FC236}">
                    <a16:creationId xmlns:a16="http://schemas.microsoft.com/office/drawing/2014/main" id="{5EC26411-EB6D-C0B3-EB1A-D35232CE7490}"/>
                  </a:ext>
                </a:extLst>
              </p:cNvPr>
              <p:cNvSpPr/>
              <p:nvPr/>
            </p:nvSpPr>
            <p:spPr>
              <a:xfrm>
                <a:off x="4044550" y="-7300"/>
                <a:ext cx="48525" cy="48525"/>
              </a:xfrm>
              <a:custGeom>
                <a:avLst/>
                <a:gdLst/>
                <a:ahLst/>
                <a:cxnLst/>
                <a:rect l="l" t="t" r="r" b="b"/>
                <a:pathLst>
                  <a:path w="1941" h="1941" extrusionOk="0">
                    <a:moveTo>
                      <a:pt x="965" y="0"/>
                    </a:moveTo>
                    <a:cubicBezTo>
                      <a:pt x="429" y="0"/>
                      <a:pt x="0" y="441"/>
                      <a:pt x="0" y="976"/>
                    </a:cubicBezTo>
                    <a:cubicBezTo>
                      <a:pt x="0" y="1512"/>
                      <a:pt x="429" y="1941"/>
                      <a:pt x="965" y="1941"/>
                    </a:cubicBezTo>
                    <a:cubicBezTo>
                      <a:pt x="1500" y="1941"/>
                      <a:pt x="1941" y="1512"/>
                      <a:pt x="1941" y="976"/>
                    </a:cubicBezTo>
                    <a:cubicBezTo>
                      <a:pt x="1941" y="441"/>
                      <a:pt x="1500" y="0"/>
                      <a:pt x="96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1495;p37">
                <a:extLst>
                  <a:ext uri="{FF2B5EF4-FFF2-40B4-BE49-F238E27FC236}">
                    <a16:creationId xmlns:a16="http://schemas.microsoft.com/office/drawing/2014/main" id="{B14B4AC3-F450-3BA9-6620-70E2FB40720A}"/>
                  </a:ext>
                </a:extLst>
              </p:cNvPr>
              <p:cNvSpPr/>
              <p:nvPr/>
            </p:nvSpPr>
            <p:spPr>
              <a:xfrm>
                <a:off x="4067450" y="-105250"/>
                <a:ext cx="244400" cy="244400"/>
              </a:xfrm>
              <a:custGeom>
                <a:avLst/>
                <a:gdLst/>
                <a:ahLst/>
                <a:cxnLst/>
                <a:rect l="l" t="t" r="r" b="b"/>
                <a:pathLst>
                  <a:path w="9776" h="9776" extrusionOk="0">
                    <a:moveTo>
                      <a:pt x="4894" y="1"/>
                    </a:moveTo>
                    <a:cubicBezTo>
                      <a:pt x="2192" y="1"/>
                      <a:pt x="1" y="2192"/>
                      <a:pt x="1" y="4894"/>
                    </a:cubicBezTo>
                    <a:cubicBezTo>
                      <a:pt x="1" y="7597"/>
                      <a:pt x="2192" y="9776"/>
                      <a:pt x="4894" y="9776"/>
                    </a:cubicBezTo>
                    <a:cubicBezTo>
                      <a:pt x="7585" y="9776"/>
                      <a:pt x="9776" y="7597"/>
                      <a:pt x="9776" y="4894"/>
                    </a:cubicBezTo>
                    <a:cubicBezTo>
                      <a:pt x="9776" y="2192"/>
                      <a:pt x="7585" y="1"/>
                      <a:pt x="4894" y="1"/>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1496;p37">
                <a:extLst>
                  <a:ext uri="{FF2B5EF4-FFF2-40B4-BE49-F238E27FC236}">
                    <a16:creationId xmlns:a16="http://schemas.microsoft.com/office/drawing/2014/main" id="{B3F85A1C-D258-3B31-0850-656A0411C5B7}"/>
                  </a:ext>
                </a:extLst>
              </p:cNvPr>
              <p:cNvSpPr/>
              <p:nvPr/>
            </p:nvSpPr>
            <p:spPr>
              <a:xfrm>
                <a:off x="4090375" y="-18625"/>
                <a:ext cx="198575" cy="69975"/>
              </a:xfrm>
              <a:custGeom>
                <a:avLst/>
                <a:gdLst/>
                <a:ahLst/>
                <a:cxnLst/>
                <a:rect l="l" t="t" r="r" b="b"/>
                <a:pathLst>
                  <a:path w="7943" h="2799" extrusionOk="0">
                    <a:moveTo>
                      <a:pt x="679" y="1"/>
                    </a:moveTo>
                    <a:cubicBezTo>
                      <a:pt x="298" y="1"/>
                      <a:pt x="1" y="310"/>
                      <a:pt x="1" y="679"/>
                    </a:cubicBezTo>
                    <a:lnTo>
                      <a:pt x="1" y="2120"/>
                    </a:lnTo>
                    <a:cubicBezTo>
                      <a:pt x="1" y="2501"/>
                      <a:pt x="298" y="2799"/>
                      <a:pt x="679" y="2799"/>
                    </a:cubicBezTo>
                    <a:lnTo>
                      <a:pt x="7275" y="2799"/>
                    </a:lnTo>
                    <a:cubicBezTo>
                      <a:pt x="7645" y="2799"/>
                      <a:pt x="7942" y="2501"/>
                      <a:pt x="7942" y="2120"/>
                    </a:cubicBezTo>
                    <a:lnTo>
                      <a:pt x="7942" y="679"/>
                    </a:lnTo>
                    <a:cubicBezTo>
                      <a:pt x="7942" y="310"/>
                      <a:pt x="7645" y="1"/>
                      <a:pt x="7275" y="1"/>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1497;p37">
                <a:extLst>
                  <a:ext uri="{FF2B5EF4-FFF2-40B4-BE49-F238E27FC236}">
                    <a16:creationId xmlns:a16="http://schemas.microsoft.com/office/drawing/2014/main" id="{BEB14FA6-73DA-2818-E3B1-C8C5395129F5}"/>
                  </a:ext>
                </a:extLst>
              </p:cNvPr>
              <p:cNvSpPr/>
              <p:nvPr/>
            </p:nvSpPr>
            <p:spPr>
              <a:xfrm>
                <a:off x="4119550" y="4600"/>
                <a:ext cx="24725" cy="24725"/>
              </a:xfrm>
              <a:custGeom>
                <a:avLst/>
                <a:gdLst/>
                <a:ahLst/>
                <a:cxnLst/>
                <a:rect l="l" t="t" r="r" b="b"/>
                <a:pathLst>
                  <a:path w="989" h="989" extrusionOk="0">
                    <a:moveTo>
                      <a:pt x="489" y="0"/>
                    </a:moveTo>
                    <a:cubicBezTo>
                      <a:pt x="215" y="0"/>
                      <a:pt x="1" y="227"/>
                      <a:pt x="1" y="500"/>
                    </a:cubicBezTo>
                    <a:cubicBezTo>
                      <a:pt x="1" y="774"/>
                      <a:pt x="215" y="989"/>
                      <a:pt x="489" y="989"/>
                    </a:cubicBezTo>
                    <a:cubicBezTo>
                      <a:pt x="763" y="989"/>
                      <a:pt x="989" y="774"/>
                      <a:pt x="989" y="500"/>
                    </a:cubicBezTo>
                    <a:cubicBezTo>
                      <a:pt x="989" y="227"/>
                      <a:pt x="763" y="0"/>
                      <a:pt x="489" y="0"/>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1498;p37">
                <a:extLst>
                  <a:ext uri="{FF2B5EF4-FFF2-40B4-BE49-F238E27FC236}">
                    <a16:creationId xmlns:a16="http://schemas.microsoft.com/office/drawing/2014/main" id="{772B1A8C-4BB4-3EAB-492F-4793C09CB803}"/>
                  </a:ext>
                </a:extLst>
              </p:cNvPr>
              <p:cNvSpPr/>
              <p:nvPr/>
            </p:nvSpPr>
            <p:spPr>
              <a:xfrm>
                <a:off x="4235050" y="4600"/>
                <a:ext cx="25025" cy="24725"/>
              </a:xfrm>
              <a:custGeom>
                <a:avLst/>
                <a:gdLst/>
                <a:ahLst/>
                <a:cxnLst/>
                <a:rect l="l" t="t" r="r" b="b"/>
                <a:pathLst>
                  <a:path w="1001" h="989" extrusionOk="0">
                    <a:moveTo>
                      <a:pt x="500" y="0"/>
                    </a:moveTo>
                    <a:cubicBezTo>
                      <a:pt x="226" y="0"/>
                      <a:pt x="0" y="227"/>
                      <a:pt x="0" y="500"/>
                    </a:cubicBezTo>
                    <a:cubicBezTo>
                      <a:pt x="0" y="774"/>
                      <a:pt x="226" y="989"/>
                      <a:pt x="500" y="989"/>
                    </a:cubicBezTo>
                    <a:cubicBezTo>
                      <a:pt x="774" y="989"/>
                      <a:pt x="1000" y="774"/>
                      <a:pt x="1000" y="500"/>
                    </a:cubicBezTo>
                    <a:cubicBezTo>
                      <a:pt x="1000" y="227"/>
                      <a:pt x="774" y="0"/>
                      <a:pt x="500" y="0"/>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5" name="Google Shape;1530;p37">
            <a:extLst>
              <a:ext uri="{FF2B5EF4-FFF2-40B4-BE49-F238E27FC236}">
                <a16:creationId xmlns:a16="http://schemas.microsoft.com/office/drawing/2014/main" id="{1943628B-515A-0064-7A63-2957689E4D67}"/>
              </a:ext>
            </a:extLst>
          </p:cNvPr>
          <p:cNvGrpSpPr/>
          <p:nvPr/>
        </p:nvGrpSpPr>
        <p:grpSpPr>
          <a:xfrm rot="1192132">
            <a:off x="7944344" y="2003265"/>
            <a:ext cx="752083" cy="1129251"/>
            <a:chOff x="6630575" y="1482600"/>
            <a:chExt cx="292025" cy="438475"/>
          </a:xfrm>
        </p:grpSpPr>
        <p:sp>
          <p:nvSpPr>
            <p:cNvPr id="536" name="Google Shape;1531;p37">
              <a:extLst>
                <a:ext uri="{FF2B5EF4-FFF2-40B4-BE49-F238E27FC236}">
                  <a16:creationId xmlns:a16="http://schemas.microsoft.com/office/drawing/2014/main" id="{58641171-68B7-9EDB-DD38-CDFA45221F6C}"/>
                </a:ext>
              </a:extLst>
            </p:cNvPr>
            <p:cNvSpPr/>
            <p:nvPr/>
          </p:nvSpPr>
          <p:spPr>
            <a:xfrm>
              <a:off x="6630575" y="1482750"/>
              <a:ext cx="292025" cy="438175"/>
            </a:xfrm>
            <a:custGeom>
              <a:avLst/>
              <a:gdLst/>
              <a:ahLst/>
              <a:cxnLst/>
              <a:rect l="l" t="t" r="r" b="b"/>
              <a:pathLst>
                <a:path w="11681" h="17527" extrusionOk="0">
                  <a:moveTo>
                    <a:pt x="5847" y="0"/>
                  </a:moveTo>
                  <a:cubicBezTo>
                    <a:pt x="2620" y="0"/>
                    <a:pt x="1" y="2608"/>
                    <a:pt x="1" y="5835"/>
                  </a:cubicBezTo>
                  <a:lnTo>
                    <a:pt x="1" y="9633"/>
                  </a:lnTo>
                  <a:lnTo>
                    <a:pt x="1" y="14586"/>
                  </a:lnTo>
                  <a:lnTo>
                    <a:pt x="1" y="14990"/>
                  </a:lnTo>
                  <a:lnTo>
                    <a:pt x="1" y="15395"/>
                  </a:lnTo>
                  <a:lnTo>
                    <a:pt x="1" y="16538"/>
                  </a:lnTo>
                  <a:lnTo>
                    <a:pt x="1" y="16788"/>
                  </a:lnTo>
                  <a:cubicBezTo>
                    <a:pt x="1" y="16836"/>
                    <a:pt x="13" y="16872"/>
                    <a:pt x="13" y="16919"/>
                  </a:cubicBezTo>
                  <a:lnTo>
                    <a:pt x="24" y="16955"/>
                  </a:lnTo>
                  <a:cubicBezTo>
                    <a:pt x="36" y="16991"/>
                    <a:pt x="36" y="17026"/>
                    <a:pt x="48" y="17050"/>
                  </a:cubicBezTo>
                  <a:cubicBezTo>
                    <a:pt x="60" y="17062"/>
                    <a:pt x="60" y="17074"/>
                    <a:pt x="72" y="17086"/>
                  </a:cubicBezTo>
                  <a:cubicBezTo>
                    <a:pt x="84" y="17122"/>
                    <a:pt x="96" y="17145"/>
                    <a:pt x="120" y="17181"/>
                  </a:cubicBezTo>
                  <a:cubicBezTo>
                    <a:pt x="120" y="17193"/>
                    <a:pt x="132" y="17193"/>
                    <a:pt x="132" y="17205"/>
                  </a:cubicBezTo>
                  <a:cubicBezTo>
                    <a:pt x="155" y="17241"/>
                    <a:pt x="179" y="17265"/>
                    <a:pt x="215" y="17300"/>
                  </a:cubicBezTo>
                  <a:cubicBezTo>
                    <a:pt x="227" y="17312"/>
                    <a:pt x="239" y="17324"/>
                    <a:pt x="239" y="17324"/>
                  </a:cubicBezTo>
                  <a:cubicBezTo>
                    <a:pt x="263" y="17348"/>
                    <a:pt x="286" y="17372"/>
                    <a:pt x="310" y="17384"/>
                  </a:cubicBezTo>
                  <a:cubicBezTo>
                    <a:pt x="322" y="17395"/>
                    <a:pt x="334" y="17407"/>
                    <a:pt x="346" y="17407"/>
                  </a:cubicBezTo>
                  <a:cubicBezTo>
                    <a:pt x="370" y="17431"/>
                    <a:pt x="394" y="17443"/>
                    <a:pt x="429" y="17455"/>
                  </a:cubicBezTo>
                  <a:cubicBezTo>
                    <a:pt x="441" y="17455"/>
                    <a:pt x="453" y="17467"/>
                    <a:pt x="465" y="17467"/>
                  </a:cubicBezTo>
                  <a:cubicBezTo>
                    <a:pt x="465" y="17479"/>
                    <a:pt x="477" y="17479"/>
                    <a:pt x="477" y="17479"/>
                  </a:cubicBezTo>
                  <a:cubicBezTo>
                    <a:pt x="560" y="17503"/>
                    <a:pt x="655" y="17526"/>
                    <a:pt x="751" y="17526"/>
                  </a:cubicBezTo>
                  <a:lnTo>
                    <a:pt x="10931" y="17526"/>
                  </a:lnTo>
                  <a:cubicBezTo>
                    <a:pt x="11347" y="17526"/>
                    <a:pt x="11681" y="17193"/>
                    <a:pt x="11681" y="16788"/>
                  </a:cubicBezTo>
                  <a:lnTo>
                    <a:pt x="11681" y="16133"/>
                  </a:lnTo>
                  <a:lnTo>
                    <a:pt x="11681" y="15383"/>
                  </a:lnTo>
                  <a:lnTo>
                    <a:pt x="11681" y="14979"/>
                  </a:lnTo>
                  <a:lnTo>
                    <a:pt x="11681" y="14574"/>
                  </a:lnTo>
                  <a:lnTo>
                    <a:pt x="11681" y="9633"/>
                  </a:lnTo>
                  <a:lnTo>
                    <a:pt x="11681" y="5835"/>
                  </a:lnTo>
                  <a:cubicBezTo>
                    <a:pt x="11681" y="2608"/>
                    <a:pt x="9061" y="0"/>
                    <a:pt x="5847"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 name="Google Shape;1532;p37">
              <a:extLst>
                <a:ext uri="{FF2B5EF4-FFF2-40B4-BE49-F238E27FC236}">
                  <a16:creationId xmlns:a16="http://schemas.microsoft.com/office/drawing/2014/main" id="{55D5086D-C507-6859-522B-60F40B05E49E}"/>
                </a:ext>
              </a:extLst>
            </p:cNvPr>
            <p:cNvGrpSpPr/>
            <p:nvPr/>
          </p:nvGrpSpPr>
          <p:grpSpPr>
            <a:xfrm>
              <a:off x="6630575" y="1482600"/>
              <a:ext cx="292025" cy="438475"/>
              <a:chOff x="6630575" y="-207050"/>
              <a:chExt cx="292025" cy="438475"/>
            </a:xfrm>
          </p:grpSpPr>
          <p:sp>
            <p:nvSpPr>
              <p:cNvPr id="538" name="Google Shape;1533;p37">
                <a:extLst>
                  <a:ext uri="{FF2B5EF4-FFF2-40B4-BE49-F238E27FC236}">
                    <a16:creationId xmlns:a16="http://schemas.microsoft.com/office/drawing/2014/main" id="{2B380AD5-6A9A-7BB9-0787-D1A63710544B}"/>
                  </a:ext>
                </a:extLst>
              </p:cNvPr>
              <p:cNvSpPr/>
              <p:nvPr/>
            </p:nvSpPr>
            <p:spPr>
              <a:xfrm>
                <a:off x="6630575" y="-207050"/>
                <a:ext cx="292025" cy="438475"/>
              </a:xfrm>
              <a:custGeom>
                <a:avLst/>
                <a:gdLst/>
                <a:ahLst/>
                <a:cxnLst/>
                <a:rect l="l" t="t" r="r" b="b"/>
                <a:pathLst>
                  <a:path w="11681" h="17539" extrusionOk="0">
                    <a:moveTo>
                      <a:pt x="5847" y="1"/>
                    </a:moveTo>
                    <a:cubicBezTo>
                      <a:pt x="2620" y="1"/>
                      <a:pt x="1" y="2620"/>
                      <a:pt x="1" y="5847"/>
                    </a:cubicBezTo>
                    <a:lnTo>
                      <a:pt x="1" y="9645"/>
                    </a:lnTo>
                    <a:lnTo>
                      <a:pt x="1" y="16789"/>
                    </a:lnTo>
                    <a:cubicBezTo>
                      <a:pt x="1" y="17205"/>
                      <a:pt x="334" y="17539"/>
                      <a:pt x="751" y="17539"/>
                    </a:cubicBezTo>
                    <a:lnTo>
                      <a:pt x="10931" y="17539"/>
                    </a:lnTo>
                    <a:cubicBezTo>
                      <a:pt x="11347" y="17539"/>
                      <a:pt x="11681" y="17205"/>
                      <a:pt x="11681" y="16789"/>
                    </a:cubicBezTo>
                    <a:lnTo>
                      <a:pt x="11681" y="9645"/>
                    </a:lnTo>
                    <a:lnTo>
                      <a:pt x="11681" y="5847"/>
                    </a:lnTo>
                    <a:cubicBezTo>
                      <a:pt x="11681" y="2620"/>
                      <a:pt x="9061" y="1"/>
                      <a:pt x="58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1534;p37">
                <a:extLst>
                  <a:ext uri="{FF2B5EF4-FFF2-40B4-BE49-F238E27FC236}">
                    <a16:creationId xmlns:a16="http://schemas.microsoft.com/office/drawing/2014/main" id="{FD4E32CD-2133-EDC3-B9AD-771388DC8B1C}"/>
                  </a:ext>
                </a:extLst>
              </p:cNvPr>
              <p:cNvSpPr/>
              <p:nvPr/>
            </p:nvSpPr>
            <p:spPr>
              <a:xfrm>
                <a:off x="6630575" y="167700"/>
                <a:ext cx="292025" cy="63725"/>
              </a:xfrm>
              <a:custGeom>
                <a:avLst/>
                <a:gdLst/>
                <a:ahLst/>
                <a:cxnLst/>
                <a:rect l="l" t="t" r="r" b="b"/>
                <a:pathLst>
                  <a:path w="11681" h="2549" extrusionOk="0">
                    <a:moveTo>
                      <a:pt x="1" y="1"/>
                    </a:moveTo>
                    <a:lnTo>
                      <a:pt x="1" y="1799"/>
                    </a:lnTo>
                    <a:cubicBezTo>
                      <a:pt x="1" y="2215"/>
                      <a:pt x="334" y="2549"/>
                      <a:pt x="751" y="2549"/>
                    </a:cubicBezTo>
                    <a:lnTo>
                      <a:pt x="10931" y="2549"/>
                    </a:lnTo>
                    <a:cubicBezTo>
                      <a:pt x="11347" y="2549"/>
                      <a:pt x="11681" y="2215"/>
                      <a:pt x="11681" y="1799"/>
                    </a:cubicBezTo>
                    <a:lnTo>
                      <a:pt x="116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1535;p37">
                <a:extLst>
                  <a:ext uri="{FF2B5EF4-FFF2-40B4-BE49-F238E27FC236}">
                    <a16:creationId xmlns:a16="http://schemas.microsoft.com/office/drawing/2014/main" id="{A08A2287-9641-8D69-3937-4FFFBE32C0D2}"/>
                  </a:ext>
                </a:extLst>
              </p:cNvPr>
              <p:cNvSpPr/>
              <p:nvPr/>
            </p:nvSpPr>
            <p:spPr>
              <a:xfrm>
                <a:off x="6669275" y="45675"/>
                <a:ext cx="214325" cy="67300"/>
              </a:xfrm>
              <a:custGeom>
                <a:avLst/>
                <a:gdLst/>
                <a:ahLst/>
                <a:cxnLst/>
                <a:rect l="l" t="t" r="r" b="b"/>
                <a:pathLst>
                  <a:path w="8573" h="2692" extrusionOk="0">
                    <a:moveTo>
                      <a:pt x="1346" y="0"/>
                    </a:moveTo>
                    <a:cubicBezTo>
                      <a:pt x="608" y="0"/>
                      <a:pt x="0" y="608"/>
                      <a:pt x="0" y="1346"/>
                    </a:cubicBezTo>
                    <a:cubicBezTo>
                      <a:pt x="0" y="2084"/>
                      <a:pt x="608" y="2691"/>
                      <a:pt x="1346" y="2691"/>
                    </a:cubicBezTo>
                    <a:lnTo>
                      <a:pt x="7228" y="2691"/>
                    </a:lnTo>
                    <a:cubicBezTo>
                      <a:pt x="7978" y="2691"/>
                      <a:pt x="8573" y="2084"/>
                      <a:pt x="8573" y="1346"/>
                    </a:cubicBezTo>
                    <a:cubicBezTo>
                      <a:pt x="8573" y="608"/>
                      <a:pt x="7978" y="0"/>
                      <a:pt x="72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1536;p37">
                <a:extLst>
                  <a:ext uri="{FF2B5EF4-FFF2-40B4-BE49-F238E27FC236}">
                    <a16:creationId xmlns:a16="http://schemas.microsoft.com/office/drawing/2014/main" id="{ABD6F188-B4C1-E367-83A0-7C0EA7062B18}"/>
                  </a:ext>
                </a:extLst>
              </p:cNvPr>
              <p:cNvSpPr/>
              <p:nvPr/>
            </p:nvSpPr>
            <p:spPr>
              <a:xfrm>
                <a:off x="6663025" y="39425"/>
                <a:ext cx="227125" cy="79800"/>
              </a:xfrm>
              <a:custGeom>
                <a:avLst/>
                <a:gdLst/>
                <a:ahLst/>
                <a:cxnLst/>
                <a:rect l="l" t="t" r="r" b="b"/>
                <a:pathLst>
                  <a:path w="9085" h="3192" extrusionOk="0">
                    <a:moveTo>
                      <a:pt x="7489" y="500"/>
                    </a:moveTo>
                    <a:cubicBezTo>
                      <a:pt x="8085" y="500"/>
                      <a:pt x="8573" y="989"/>
                      <a:pt x="8573" y="1596"/>
                    </a:cubicBezTo>
                    <a:cubicBezTo>
                      <a:pt x="8573" y="2203"/>
                      <a:pt x="8085" y="2691"/>
                      <a:pt x="7489" y="2691"/>
                    </a:cubicBezTo>
                    <a:lnTo>
                      <a:pt x="1608" y="2691"/>
                    </a:lnTo>
                    <a:cubicBezTo>
                      <a:pt x="1001" y="2691"/>
                      <a:pt x="512" y="2203"/>
                      <a:pt x="512" y="1596"/>
                    </a:cubicBezTo>
                    <a:cubicBezTo>
                      <a:pt x="512" y="989"/>
                      <a:pt x="1001" y="500"/>
                      <a:pt x="1608" y="500"/>
                    </a:cubicBezTo>
                    <a:close/>
                    <a:moveTo>
                      <a:pt x="1608" y="0"/>
                    </a:moveTo>
                    <a:cubicBezTo>
                      <a:pt x="715" y="0"/>
                      <a:pt x="0" y="715"/>
                      <a:pt x="0" y="1596"/>
                    </a:cubicBezTo>
                    <a:cubicBezTo>
                      <a:pt x="0" y="2477"/>
                      <a:pt x="715" y="3191"/>
                      <a:pt x="1608" y="3191"/>
                    </a:cubicBezTo>
                    <a:lnTo>
                      <a:pt x="7489" y="3191"/>
                    </a:lnTo>
                    <a:cubicBezTo>
                      <a:pt x="8371" y="3191"/>
                      <a:pt x="9085" y="2477"/>
                      <a:pt x="9085" y="1596"/>
                    </a:cubicBezTo>
                    <a:cubicBezTo>
                      <a:pt x="9085" y="715"/>
                      <a:pt x="8371" y="0"/>
                      <a:pt x="7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1537;p37">
                <a:extLst>
                  <a:ext uri="{FF2B5EF4-FFF2-40B4-BE49-F238E27FC236}">
                    <a16:creationId xmlns:a16="http://schemas.microsoft.com/office/drawing/2014/main" id="{DAD8F624-C992-3E81-84CE-75CA163C5920}"/>
                  </a:ext>
                </a:extLst>
              </p:cNvPr>
              <p:cNvSpPr/>
              <p:nvPr/>
            </p:nvSpPr>
            <p:spPr>
              <a:xfrm>
                <a:off x="6700225"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1538;p37">
                <a:extLst>
                  <a:ext uri="{FF2B5EF4-FFF2-40B4-BE49-F238E27FC236}">
                    <a16:creationId xmlns:a16="http://schemas.microsoft.com/office/drawing/2014/main" id="{CE3EAC79-4CD9-B3F7-9CFF-384EBB20EC71}"/>
                  </a:ext>
                </a:extLst>
              </p:cNvPr>
              <p:cNvSpPr/>
              <p:nvPr/>
            </p:nvSpPr>
            <p:spPr>
              <a:xfrm>
                <a:off x="6735350"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1539;p37">
                <a:extLst>
                  <a:ext uri="{FF2B5EF4-FFF2-40B4-BE49-F238E27FC236}">
                    <a16:creationId xmlns:a16="http://schemas.microsoft.com/office/drawing/2014/main" id="{29B78B86-E469-2E6D-1DDF-804837C12EA6}"/>
                  </a:ext>
                </a:extLst>
              </p:cNvPr>
              <p:cNvSpPr/>
              <p:nvPr/>
            </p:nvSpPr>
            <p:spPr>
              <a:xfrm>
                <a:off x="6770175" y="44775"/>
                <a:ext cx="12825" cy="68200"/>
              </a:xfrm>
              <a:custGeom>
                <a:avLst/>
                <a:gdLst/>
                <a:ahLst/>
                <a:cxnLst/>
                <a:rect l="l" t="t" r="r" b="b"/>
                <a:pathLst>
                  <a:path w="513" h="2728" extrusionOk="0">
                    <a:moveTo>
                      <a:pt x="1" y="1"/>
                    </a:moveTo>
                    <a:lnTo>
                      <a:pt x="1" y="2727"/>
                    </a:lnTo>
                    <a:lnTo>
                      <a:pt x="513" y="2727"/>
                    </a:lnTo>
                    <a:lnTo>
                      <a:pt x="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1540;p37">
                <a:extLst>
                  <a:ext uri="{FF2B5EF4-FFF2-40B4-BE49-F238E27FC236}">
                    <a16:creationId xmlns:a16="http://schemas.microsoft.com/office/drawing/2014/main" id="{CB2A8AA8-C763-FB57-F7F3-32CE3C4278A4}"/>
                  </a:ext>
                </a:extLst>
              </p:cNvPr>
              <p:cNvSpPr/>
              <p:nvPr/>
            </p:nvSpPr>
            <p:spPr>
              <a:xfrm>
                <a:off x="6805300"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1541;p37">
                <a:extLst>
                  <a:ext uri="{FF2B5EF4-FFF2-40B4-BE49-F238E27FC236}">
                    <a16:creationId xmlns:a16="http://schemas.microsoft.com/office/drawing/2014/main" id="{005B6F33-3081-B4A6-B90F-B21A02461E6D}"/>
                  </a:ext>
                </a:extLst>
              </p:cNvPr>
              <p:cNvSpPr/>
              <p:nvPr/>
            </p:nvSpPr>
            <p:spPr>
              <a:xfrm>
                <a:off x="6840425"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1542;p37">
                <a:extLst>
                  <a:ext uri="{FF2B5EF4-FFF2-40B4-BE49-F238E27FC236}">
                    <a16:creationId xmlns:a16="http://schemas.microsoft.com/office/drawing/2014/main" id="{60B90161-76A8-1D87-71BB-5781C0C66E95}"/>
                  </a:ext>
                </a:extLst>
              </p:cNvPr>
              <p:cNvSpPr/>
              <p:nvPr/>
            </p:nvSpPr>
            <p:spPr>
              <a:xfrm>
                <a:off x="6630575" y="157600"/>
                <a:ext cx="292025" cy="20250"/>
              </a:xfrm>
              <a:custGeom>
                <a:avLst/>
                <a:gdLst/>
                <a:ahLst/>
                <a:cxnLst/>
                <a:rect l="l" t="t" r="r" b="b"/>
                <a:pathLst>
                  <a:path w="11681" h="810" extrusionOk="0">
                    <a:moveTo>
                      <a:pt x="1" y="0"/>
                    </a:moveTo>
                    <a:lnTo>
                      <a:pt x="1" y="810"/>
                    </a:lnTo>
                    <a:lnTo>
                      <a:pt x="11681" y="810"/>
                    </a:lnTo>
                    <a:lnTo>
                      <a:pt x="116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1543;p37">
                <a:extLst>
                  <a:ext uri="{FF2B5EF4-FFF2-40B4-BE49-F238E27FC236}">
                    <a16:creationId xmlns:a16="http://schemas.microsoft.com/office/drawing/2014/main" id="{2C491300-F330-5F97-62F9-CA0C7B77EE3C}"/>
                  </a:ext>
                </a:extLst>
              </p:cNvPr>
              <p:cNvSpPr/>
              <p:nvPr/>
            </p:nvSpPr>
            <p:spPr>
              <a:xfrm>
                <a:off x="6707675" y="-125775"/>
                <a:ext cx="137825" cy="137825"/>
              </a:xfrm>
              <a:custGeom>
                <a:avLst/>
                <a:gdLst/>
                <a:ahLst/>
                <a:cxnLst/>
                <a:rect l="l" t="t" r="r" b="b"/>
                <a:pathLst>
                  <a:path w="5513" h="5513" extrusionOk="0">
                    <a:moveTo>
                      <a:pt x="2751" y="0"/>
                    </a:moveTo>
                    <a:cubicBezTo>
                      <a:pt x="1227" y="0"/>
                      <a:pt x="0" y="1239"/>
                      <a:pt x="0" y="2763"/>
                    </a:cubicBezTo>
                    <a:cubicBezTo>
                      <a:pt x="0" y="4287"/>
                      <a:pt x="1227" y="5513"/>
                      <a:pt x="2751" y="5513"/>
                    </a:cubicBezTo>
                    <a:cubicBezTo>
                      <a:pt x="4287" y="5513"/>
                      <a:pt x="5513" y="4287"/>
                      <a:pt x="5513" y="2763"/>
                    </a:cubicBezTo>
                    <a:cubicBezTo>
                      <a:pt x="5513" y="1239"/>
                      <a:pt x="4287" y="0"/>
                      <a:pt x="2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1544;p37">
                <a:extLst>
                  <a:ext uri="{FF2B5EF4-FFF2-40B4-BE49-F238E27FC236}">
                    <a16:creationId xmlns:a16="http://schemas.microsoft.com/office/drawing/2014/main" id="{F2E98697-EE9D-40F9-D2A6-9AE11D3DB294}"/>
                  </a:ext>
                </a:extLst>
              </p:cNvPr>
              <p:cNvSpPr/>
              <p:nvPr/>
            </p:nvSpPr>
            <p:spPr>
              <a:xfrm>
                <a:off x="6723450" y="-110000"/>
                <a:ext cx="106275" cy="106275"/>
              </a:xfrm>
              <a:custGeom>
                <a:avLst/>
                <a:gdLst/>
                <a:ahLst/>
                <a:cxnLst/>
                <a:rect l="l" t="t" r="r" b="b"/>
                <a:pathLst>
                  <a:path w="4251" h="4251" extrusionOk="0">
                    <a:moveTo>
                      <a:pt x="2120" y="0"/>
                    </a:moveTo>
                    <a:cubicBezTo>
                      <a:pt x="953" y="0"/>
                      <a:pt x="0" y="953"/>
                      <a:pt x="0" y="2132"/>
                    </a:cubicBezTo>
                    <a:cubicBezTo>
                      <a:pt x="0" y="3298"/>
                      <a:pt x="953" y="4251"/>
                      <a:pt x="2120" y="4251"/>
                    </a:cubicBezTo>
                    <a:cubicBezTo>
                      <a:pt x="3298" y="4251"/>
                      <a:pt x="4251" y="3298"/>
                      <a:pt x="4251" y="2132"/>
                    </a:cubicBezTo>
                    <a:cubicBezTo>
                      <a:pt x="4251" y="953"/>
                      <a:pt x="3298" y="0"/>
                      <a:pt x="21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1545;p37">
                <a:extLst>
                  <a:ext uri="{FF2B5EF4-FFF2-40B4-BE49-F238E27FC236}">
                    <a16:creationId xmlns:a16="http://schemas.microsoft.com/office/drawing/2014/main" id="{3D41F817-A9A5-8EAE-A8D6-7F8D270BAA93}"/>
                  </a:ext>
                </a:extLst>
              </p:cNvPr>
              <p:cNvSpPr/>
              <p:nvPr/>
            </p:nvSpPr>
            <p:spPr>
              <a:xfrm>
                <a:off x="6723450" y="-71900"/>
                <a:ext cx="106275" cy="68175"/>
              </a:xfrm>
              <a:custGeom>
                <a:avLst/>
                <a:gdLst/>
                <a:ahLst/>
                <a:cxnLst/>
                <a:rect l="l" t="t" r="r" b="b"/>
                <a:pathLst>
                  <a:path w="4251" h="2727" extrusionOk="0">
                    <a:moveTo>
                      <a:pt x="96" y="0"/>
                    </a:moveTo>
                    <a:cubicBezTo>
                      <a:pt x="36" y="191"/>
                      <a:pt x="0" y="393"/>
                      <a:pt x="0" y="608"/>
                    </a:cubicBezTo>
                    <a:cubicBezTo>
                      <a:pt x="0" y="1774"/>
                      <a:pt x="953" y="2727"/>
                      <a:pt x="2132" y="2727"/>
                    </a:cubicBezTo>
                    <a:cubicBezTo>
                      <a:pt x="3298" y="2727"/>
                      <a:pt x="4251" y="1774"/>
                      <a:pt x="4251" y="608"/>
                    </a:cubicBezTo>
                    <a:cubicBezTo>
                      <a:pt x="4251" y="393"/>
                      <a:pt x="4227" y="191"/>
                      <a:pt x="4168" y="0"/>
                    </a:cubicBezTo>
                    <a:cubicBezTo>
                      <a:pt x="3906" y="881"/>
                      <a:pt x="3084" y="1524"/>
                      <a:pt x="2132" y="1524"/>
                    </a:cubicBezTo>
                    <a:cubicBezTo>
                      <a:pt x="1167" y="1524"/>
                      <a:pt x="346" y="881"/>
                      <a:pt x="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1546;p37">
                <a:extLst>
                  <a:ext uri="{FF2B5EF4-FFF2-40B4-BE49-F238E27FC236}">
                    <a16:creationId xmlns:a16="http://schemas.microsoft.com/office/drawing/2014/main" id="{49D836E2-12E2-6F16-0F7C-7D2953B842F9}"/>
                  </a:ext>
                </a:extLst>
              </p:cNvPr>
              <p:cNvSpPr/>
              <p:nvPr/>
            </p:nvSpPr>
            <p:spPr>
              <a:xfrm>
                <a:off x="6630575" y="167700"/>
                <a:ext cx="67600" cy="62250"/>
              </a:xfrm>
              <a:custGeom>
                <a:avLst/>
                <a:gdLst/>
                <a:ahLst/>
                <a:cxnLst/>
                <a:rect l="l" t="t" r="r" b="b"/>
                <a:pathLst>
                  <a:path w="2704" h="2490" extrusionOk="0">
                    <a:moveTo>
                      <a:pt x="1394" y="1"/>
                    </a:moveTo>
                    <a:lnTo>
                      <a:pt x="1" y="1561"/>
                    </a:lnTo>
                    <a:lnTo>
                      <a:pt x="1" y="1799"/>
                    </a:lnTo>
                    <a:cubicBezTo>
                      <a:pt x="1" y="2108"/>
                      <a:pt x="203" y="2382"/>
                      <a:pt x="477" y="2489"/>
                    </a:cubicBezTo>
                    <a:lnTo>
                      <a:pt x="2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1547;p37">
                <a:extLst>
                  <a:ext uri="{FF2B5EF4-FFF2-40B4-BE49-F238E27FC236}">
                    <a16:creationId xmlns:a16="http://schemas.microsoft.com/office/drawing/2014/main" id="{217FC97A-B12E-E825-6364-1ADE5A4C4AC4}"/>
                  </a:ext>
                </a:extLst>
              </p:cNvPr>
              <p:cNvSpPr/>
              <p:nvPr/>
            </p:nvSpPr>
            <p:spPr>
              <a:xfrm>
                <a:off x="6658550" y="167700"/>
                <a:ext cx="89625" cy="63425"/>
              </a:xfrm>
              <a:custGeom>
                <a:avLst/>
                <a:gdLst/>
                <a:ahLst/>
                <a:cxnLst/>
                <a:rect l="l" t="t" r="r" b="b"/>
                <a:pathLst>
                  <a:path w="3585" h="2537" extrusionOk="0">
                    <a:moveTo>
                      <a:pt x="2275" y="1"/>
                    </a:moveTo>
                    <a:lnTo>
                      <a:pt x="1" y="2537"/>
                    </a:lnTo>
                    <a:lnTo>
                      <a:pt x="1311" y="2537"/>
                    </a:lnTo>
                    <a:lnTo>
                      <a:pt x="35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1548;p37">
                <a:extLst>
                  <a:ext uri="{FF2B5EF4-FFF2-40B4-BE49-F238E27FC236}">
                    <a16:creationId xmlns:a16="http://schemas.microsoft.com/office/drawing/2014/main" id="{88AF147A-B469-E351-55F9-B2790000900B}"/>
                  </a:ext>
                </a:extLst>
              </p:cNvPr>
              <p:cNvSpPr/>
              <p:nvPr/>
            </p:nvSpPr>
            <p:spPr>
              <a:xfrm>
                <a:off x="6708575" y="167700"/>
                <a:ext cx="89600" cy="63425"/>
              </a:xfrm>
              <a:custGeom>
                <a:avLst/>
                <a:gdLst/>
                <a:ahLst/>
                <a:cxnLst/>
                <a:rect l="l" t="t" r="r" b="b"/>
                <a:pathLst>
                  <a:path w="3584" h="2537" extrusionOk="0">
                    <a:moveTo>
                      <a:pt x="2274" y="1"/>
                    </a:moveTo>
                    <a:lnTo>
                      <a:pt x="0" y="2537"/>
                    </a:lnTo>
                    <a:lnTo>
                      <a:pt x="1310" y="2537"/>
                    </a:lnTo>
                    <a:lnTo>
                      <a:pt x="35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1549;p37">
                <a:extLst>
                  <a:ext uri="{FF2B5EF4-FFF2-40B4-BE49-F238E27FC236}">
                    <a16:creationId xmlns:a16="http://schemas.microsoft.com/office/drawing/2014/main" id="{BA3D9CD8-A7E7-9495-9F78-99986AE6AE91}"/>
                  </a:ext>
                </a:extLst>
              </p:cNvPr>
              <p:cNvSpPr/>
              <p:nvPr/>
            </p:nvSpPr>
            <p:spPr>
              <a:xfrm>
                <a:off x="6858275" y="167700"/>
                <a:ext cx="64325" cy="63425"/>
              </a:xfrm>
              <a:custGeom>
                <a:avLst/>
                <a:gdLst/>
                <a:ahLst/>
                <a:cxnLst/>
                <a:rect l="l" t="t" r="r" b="b"/>
                <a:pathLst>
                  <a:path w="2573" h="2537" extrusionOk="0">
                    <a:moveTo>
                      <a:pt x="2287" y="1"/>
                    </a:moveTo>
                    <a:lnTo>
                      <a:pt x="1" y="2537"/>
                    </a:lnTo>
                    <a:lnTo>
                      <a:pt x="1311" y="2537"/>
                    </a:lnTo>
                    <a:lnTo>
                      <a:pt x="2573" y="1144"/>
                    </a:lnTo>
                    <a:lnTo>
                      <a:pt x="25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1550;p37">
                <a:extLst>
                  <a:ext uri="{FF2B5EF4-FFF2-40B4-BE49-F238E27FC236}">
                    <a16:creationId xmlns:a16="http://schemas.microsoft.com/office/drawing/2014/main" id="{7FC28C41-0190-9ACA-6A8A-BB1C8E9946AF}"/>
                  </a:ext>
                </a:extLst>
              </p:cNvPr>
              <p:cNvSpPr/>
              <p:nvPr/>
            </p:nvSpPr>
            <p:spPr>
              <a:xfrm>
                <a:off x="6758575" y="167700"/>
                <a:ext cx="89625" cy="63425"/>
              </a:xfrm>
              <a:custGeom>
                <a:avLst/>
                <a:gdLst/>
                <a:ahLst/>
                <a:cxnLst/>
                <a:rect l="l" t="t" r="r" b="b"/>
                <a:pathLst>
                  <a:path w="3585" h="2537" extrusionOk="0">
                    <a:moveTo>
                      <a:pt x="2274" y="1"/>
                    </a:moveTo>
                    <a:lnTo>
                      <a:pt x="0" y="2537"/>
                    </a:lnTo>
                    <a:lnTo>
                      <a:pt x="1310" y="2537"/>
                    </a:lnTo>
                    <a:lnTo>
                      <a:pt x="35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1551;p37">
                <a:extLst>
                  <a:ext uri="{FF2B5EF4-FFF2-40B4-BE49-F238E27FC236}">
                    <a16:creationId xmlns:a16="http://schemas.microsoft.com/office/drawing/2014/main" id="{07CD2704-B667-D3D9-594F-6FB7A6B1EE81}"/>
                  </a:ext>
                </a:extLst>
              </p:cNvPr>
              <p:cNvSpPr/>
              <p:nvPr/>
            </p:nvSpPr>
            <p:spPr>
              <a:xfrm>
                <a:off x="6808275" y="167700"/>
                <a:ext cx="89925" cy="63425"/>
              </a:xfrm>
              <a:custGeom>
                <a:avLst/>
                <a:gdLst/>
                <a:ahLst/>
                <a:cxnLst/>
                <a:rect l="l" t="t" r="r" b="b"/>
                <a:pathLst>
                  <a:path w="3597" h="2537" extrusionOk="0">
                    <a:moveTo>
                      <a:pt x="2287" y="1"/>
                    </a:moveTo>
                    <a:lnTo>
                      <a:pt x="1" y="2537"/>
                    </a:lnTo>
                    <a:lnTo>
                      <a:pt x="1322" y="2537"/>
                    </a:lnTo>
                    <a:lnTo>
                      <a:pt x="3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2249362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CAF8A126-F296-2848-2D09-3B834336E81B}"/>
              </a:ext>
            </a:extLst>
          </p:cNvPr>
          <p:cNvSpPr txBox="1">
            <a:spLocks/>
          </p:cNvSpPr>
          <p:nvPr/>
        </p:nvSpPr>
        <p:spPr>
          <a:xfrm>
            <a:off x="576524" y="1663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Workflows &amp; Agent </a:t>
            </a:r>
            <a:r>
              <a:rPr lang="en-US" dirty="0" err="1">
                <a:solidFill>
                  <a:schemeClr val="accent1">
                    <a:lumMod val="50000"/>
                  </a:schemeClr>
                </a:solidFill>
              </a:rPr>
              <a:t>Architextures</a:t>
            </a:r>
            <a:endParaRPr lang="en-US" dirty="0">
              <a:solidFill>
                <a:schemeClr val="accent1">
                  <a:lumMod val="50000"/>
                </a:schemeClr>
              </a:solidFill>
            </a:endParaRPr>
          </a:p>
        </p:txBody>
      </p:sp>
      <p:pic>
        <p:nvPicPr>
          <p:cNvPr id="6" name="Picture 5">
            <a:extLst>
              <a:ext uri="{FF2B5EF4-FFF2-40B4-BE49-F238E27FC236}">
                <a16:creationId xmlns:a16="http://schemas.microsoft.com/office/drawing/2014/main" id="{51475F7A-4CF6-001D-0525-0431717490C8}"/>
              </a:ext>
            </a:extLst>
          </p:cNvPr>
          <p:cNvPicPr>
            <a:picLocks noChangeAspect="1"/>
          </p:cNvPicPr>
          <p:nvPr/>
        </p:nvPicPr>
        <p:blipFill>
          <a:blip r:embed="rId3"/>
          <a:stretch>
            <a:fillRect/>
          </a:stretch>
        </p:blipFill>
        <p:spPr>
          <a:xfrm>
            <a:off x="2522621" y="888977"/>
            <a:ext cx="4098757" cy="1301685"/>
          </a:xfrm>
          <a:prstGeom prst="rect">
            <a:avLst/>
          </a:prstGeom>
        </p:spPr>
      </p:pic>
      <p:sp>
        <p:nvSpPr>
          <p:cNvPr id="8" name="TextBox 7">
            <a:extLst>
              <a:ext uri="{FF2B5EF4-FFF2-40B4-BE49-F238E27FC236}">
                <a16:creationId xmlns:a16="http://schemas.microsoft.com/office/drawing/2014/main" id="{1C9FF303-ECE4-38B4-DD0F-2AF2082C3BF5}"/>
              </a:ext>
            </a:extLst>
          </p:cNvPr>
          <p:cNvSpPr txBox="1"/>
          <p:nvPr/>
        </p:nvSpPr>
        <p:spPr>
          <a:xfrm>
            <a:off x="1026695" y="581200"/>
            <a:ext cx="4572000" cy="307777"/>
          </a:xfrm>
          <a:prstGeom prst="rect">
            <a:avLst/>
          </a:prstGeom>
          <a:noFill/>
        </p:spPr>
        <p:txBody>
          <a:bodyPr wrap="square">
            <a:spAutoFit/>
          </a:bodyPr>
          <a:lstStyle/>
          <a:p>
            <a:pPr marL="285750" indent="-285750">
              <a:buFont typeface="Arial" panose="020B0604020202020204" pitchFamily="34" charset="0"/>
              <a:buChar char="•"/>
            </a:pPr>
            <a:r>
              <a:rPr lang="en-US" dirty="0"/>
              <a:t>Prompt chaining (</a:t>
            </a:r>
            <a:r>
              <a:rPr lang="en-US" dirty="0" err="1"/>
              <a:t>Chuỗi</a:t>
            </a:r>
            <a:r>
              <a:rPr lang="en-US" dirty="0"/>
              <a:t> </a:t>
            </a:r>
            <a:r>
              <a:rPr lang="en-US" dirty="0" err="1"/>
              <a:t>nhắc</a:t>
            </a:r>
            <a:r>
              <a:rPr lang="en-US" dirty="0"/>
              <a:t> </a:t>
            </a:r>
            <a:r>
              <a:rPr lang="en-US" dirty="0" err="1"/>
              <a:t>nhở</a:t>
            </a:r>
            <a:r>
              <a:rPr lang="en-US" dirty="0"/>
              <a:t>)</a:t>
            </a:r>
          </a:p>
        </p:txBody>
      </p:sp>
      <p:sp>
        <p:nvSpPr>
          <p:cNvPr id="12" name="TextBox 11">
            <a:extLst>
              <a:ext uri="{FF2B5EF4-FFF2-40B4-BE49-F238E27FC236}">
                <a16:creationId xmlns:a16="http://schemas.microsoft.com/office/drawing/2014/main" id="{BDB178CF-693B-33FB-69B2-832FBEF6F1DF}"/>
              </a:ext>
            </a:extLst>
          </p:cNvPr>
          <p:cNvSpPr txBox="1"/>
          <p:nvPr/>
        </p:nvSpPr>
        <p:spPr>
          <a:xfrm>
            <a:off x="1026695" y="2366428"/>
            <a:ext cx="4572000" cy="307777"/>
          </a:xfrm>
          <a:prstGeom prst="rect">
            <a:avLst/>
          </a:prstGeom>
          <a:noFill/>
        </p:spPr>
        <p:txBody>
          <a:bodyPr wrap="square">
            <a:spAutoFit/>
          </a:bodyPr>
          <a:lstStyle/>
          <a:p>
            <a:pPr marL="285750" indent="-285750">
              <a:buFont typeface="Arial" panose="020B0604020202020204" pitchFamily="34" charset="0"/>
              <a:buChar char="•"/>
            </a:pPr>
            <a:r>
              <a:rPr lang="en-US" dirty="0"/>
              <a:t>Parallelization (Song </a:t>
            </a:r>
            <a:r>
              <a:rPr lang="en-US" dirty="0" err="1"/>
              <a:t>song</a:t>
            </a:r>
            <a:r>
              <a:rPr lang="en-US" dirty="0"/>
              <a:t> </a:t>
            </a:r>
            <a:r>
              <a:rPr lang="en-US" dirty="0" err="1"/>
              <a:t>hóa</a:t>
            </a:r>
            <a:r>
              <a:rPr lang="en-US" dirty="0"/>
              <a:t>)</a:t>
            </a:r>
          </a:p>
        </p:txBody>
      </p:sp>
      <p:pic>
        <p:nvPicPr>
          <p:cNvPr id="14" name="Picture 13">
            <a:extLst>
              <a:ext uri="{FF2B5EF4-FFF2-40B4-BE49-F238E27FC236}">
                <a16:creationId xmlns:a16="http://schemas.microsoft.com/office/drawing/2014/main" id="{44808144-695C-CE15-A831-5746602AACFB}"/>
              </a:ext>
            </a:extLst>
          </p:cNvPr>
          <p:cNvPicPr>
            <a:picLocks noChangeAspect="1"/>
          </p:cNvPicPr>
          <p:nvPr/>
        </p:nvPicPr>
        <p:blipFill>
          <a:blip r:embed="rId4"/>
          <a:stretch>
            <a:fillRect/>
          </a:stretch>
        </p:blipFill>
        <p:spPr>
          <a:xfrm>
            <a:off x="2522620" y="2674205"/>
            <a:ext cx="4098757" cy="2204454"/>
          </a:xfrm>
          <a:prstGeom prst="rect">
            <a:avLst/>
          </a:prstGeom>
        </p:spPr>
      </p:pic>
      <mc:AlternateContent xmlns:mc="http://schemas.openxmlformats.org/markup-compatibility/2006" xmlns:p14="http://schemas.microsoft.com/office/powerpoint/2010/main">
        <mc:Choice Requires="p14">
          <p:contentPart p14:bwMode="auto" r:id="rId5">
            <p14:nvContentPartPr>
              <p14:cNvPr id="2" name="Ink 1">
                <a:extLst>
                  <a:ext uri="{FF2B5EF4-FFF2-40B4-BE49-F238E27FC236}">
                    <a16:creationId xmlns:a16="http://schemas.microsoft.com/office/drawing/2014/main" id="{86D7F8E4-0EF5-D970-428A-2401B1B48E8A}"/>
                  </a:ext>
                </a:extLst>
              </p14:cNvPr>
              <p14:cNvContentPartPr/>
              <p14:nvPr/>
            </p14:nvContentPartPr>
            <p14:xfrm>
              <a:off x="2589480" y="843840"/>
              <a:ext cx="4047120" cy="1813320"/>
            </p14:xfrm>
          </p:contentPart>
        </mc:Choice>
        <mc:Fallback xmlns="">
          <p:pic>
            <p:nvPicPr>
              <p:cNvPr id="2" name="Ink 1">
                <a:extLst>
                  <a:ext uri="{FF2B5EF4-FFF2-40B4-BE49-F238E27FC236}">
                    <a16:creationId xmlns:a16="http://schemas.microsoft.com/office/drawing/2014/main" id="{86D7F8E4-0EF5-D970-428A-2401B1B48E8A}"/>
                  </a:ext>
                </a:extLst>
              </p:cNvPr>
              <p:cNvPicPr/>
              <p:nvPr/>
            </p:nvPicPr>
            <p:blipFill>
              <a:blip r:embed="rId6"/>
              <a:stretch>
                <a:fillRect/>
              </a:stretch>
            </p:blipFill>
            <p:spPr>
              <a:xfrm>
                <a:off x="2580120" y="834480"/>
                <a:ext cx="4065840" cy="1832040"/>
              </a:xfrm>
              <a:prstGeom prst="rect">
                <a:avLst/>
              </a:prstGeom>
            </p:spPr>
          </p:pic>
        </mc:Fallback>
      </mc:AlternateContent>
    </p:spTree>
    <p:extLst>
      <p:ext uri="{BB962C8B-B14F-4D97-AF65-F5344CB8AC3E}">
        <p14:creationId xmlns:p14="http://schemas.microsoft.com/office/powerpoint/2010/main" val="74134526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CAF8A126-F296-2848-2D09-3B834336E81B}"/>
              </a:ext>
            </a:extLst>
          </p:cNvPr>
          <p:cNvSpPr txBox="1">
            <a:spLocks/>
          </p:cNvSpPr>
          <p:nvPr/>
        </p:nvSpPr>
        <p:spPr>
          <a:xfrm>
            <a:off x="576524" y="1663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Workflows &amp; Agent </a:t>
            </a:r>
            <a:r>
              <a:rPr lang="en-US" dirty="0" err="1">
                <a:solidFill>
                  <a:schemeClr val="accent1">
                    <a:lumMod val="50000"/>
                  </a:schemeClr>
                </a:solidFill>
              </a:rPr>
              <a:t>Architextures</a:t>
            </a:r>
            <a:endParaRPr lang="en-US" dirty="0">
              <a:solidFill>
                <a:schemeClr val="accent1">
                  <a:lumMod val="50000"/>
                </a:schemeClr>
              </a:solidFill>
            </a:endParaRPr>
          </a:p>
        </p:txBody>
      </p:sp>
      <p:sp>
        <p:nvSpPr>
          <p:cNvPr id="8" name="TextBox 7">
            <a:extLst>
              <a:ext uri="{FF2B5EF4-FFF2-40B4-BE49-F238E27FC236}">
                <a16:creationId xmlns:a16="http://schemas.microsoft.com/office/drawing/2014/main" id="{1C9FF303-ECE4-38B4-DD0F-2AF2082C3BF5}"/>
              </a:ext>
            </a:extLst>
          </p:cNvPr>
          <p:cNvSpPr txBox="1"/>
          <p:nvPr/>
        </p:nvSpPr>
        <p:spPr>
          <a:xfrm>
            <a:off x="1026695" y="581200"/>
            <a:ext cx="4572000" cy="307777"/>
          </a:xfrm>
          <a:prstGeom prst="rect">
            <a:avLst/>
          </a:prstGeom>
          <a:noFill/>
        </p:spPr>
        <p:txBody>
          <a:bodyPr wrap="square">
            <a:spAutoFit/>
          </a:bodyPr>
          <a:lstStyle/>
          <a:p>
            <a:pPr marL="285750" indent="-285750">
              <a:buFont typeface="Arial" panose="020B0604020202020204" pitchFamily="34" charset="0"/>
              <a:buChar char="•"/>
            </a:pPr>
            <a:r>
              <a:rPr lang="en-US" dirty="0"/>
              <a:t>Routing (Intent-Based Routing)</a:t>
            </a:r>
          </a:p>
        </p:txBody>
      </p:sp>
      <p:sp>
        <p:nvSpPr>
          <p:cNvPr id="12" name="TextBox 11">
            <a:extLst>
              <a:ext uri="{FF2B5EF4-FFF2-40B4-BE49-F238E27FC236}">
                <a16:creationId xmlns:a16="http://schemas.microsoft.com/office/drawing/2014/main" id="{BDB178CF-693B-33FB-69B2-832FBEF6F1DF}"/>
              </a:ext>
            </a:extLst>
          </p:cNvPr>
          <p:cNvSpPr txBox="1"/>
          <p:nvPr/>
        </p:nvSpPr>
        <p:spPr>
          <a:xfrm>
            <a:off x="1026695" y="2567263"/>
            <a:ext cx="4572000" cy="307777"/>
          </a:xfrm>
          <a:prstGeom prst="rect">
            <a:avLst/>
          </a:prstGeom>
          <a:noFill/>
        </p:spPr>
        <p:txBody>
          <a:bodyPr wrap="square">
            <a:spAutoFit/>
          </a:bodyPr>
          <a:lstStyle/>
          <a:p>
            <a:pPr marL="285750" indent="-285750">
              <a:buFont typeface="Arial" panose="020B0604020202020204" pitchFamily="34" charset="0"/>
              <a:buChar char="•"/>
            </a:pPr>
            <a:r>
              <a:rPr lang="en-US" dirty="0"/>
              <a:t>Orchestrator-Worker (Planner-Executor)</a:t>
            </a:r>
          </a:p>
        </p:txBody>
      </p:sp>
      <p:pic>
        <p:nvPicPr>
          <p:cNvPr id="3" name="Picture 2">
            <a:extLst>
              <a:ext uri="{FF2B5EF4-FFF2-40B4-BE49-F238E27FC236}">
                <a16:creationId xmlns:a16="http://schemas.microsoft.com/office/drawing/2014/main" id="{12E055E4-2406-96A6-AD59-2080EB0ABF0A}"/>
              </a:ext>
            </a:extLst>
          </p:cNvPr>
          <p:cNvPicPr>
            <a:picLocks noChangeAspect="1"/>
          </p:cNvPicPr>
          <p:nvPr/>
        </p:nvPicPr>
        <p:blipFill>
          <a:blip r:embed="rId3"/>
          <a:stretch>
            <a:fillRect/>
          </a:stretch>
        </p:blipFill>
        <p:spPr>
          <a:xfrm>
            <a:off x="2970182" y="888977"/>
            <a:ext cx="3203635" cy="1678286"/>
          </a:xfrm>
          <a:prstGeom prst="rect">
            <a:avLst/>
          </a:prstGeom>
        </p:spPr>
      </p:pic>
      <p:pic>
        <p:nvPicPr>
          <p:cNvPr id="7" name="Picture 6">
            <a:extLst>
              <a:ext uri="{FF2B5EF4-FFF2-40B4-BE49-F238E27FC236}">
                <a16:creationId xmlns:a16="http://schemas.microsoft.com/office/drawing/2014/main" id="{9877DAC4-6FE9-075E-B989-0F266AEDF671}"/>
              </a:ext>
            </a:extLst>
          </p:cNvPr>
          <p:cNvPicPr>
            <a:picLocks noChangeAspect="1"/>
          </p:cNvPicPr>
          <p:nvPr/>
        </p:nvPicPr>
        <p:blipFill>
          <a:blip r:embed="rId4"/>
          <a:stretch>
            <a:fillRect/>
          </a:stretch>
        </p:blipFill>
        <p:spPr>
          <a:xfrm>
            <a:off x="2008018" y="2875040"/>
            <a:ext cx="5127964" cy="1889250"/>
          </a:xfrm>
          <a:prstGeom prst="rect">
            <a:avLst/>
          </a:prstGeom>
        </p:spPr>
      </p:pic>
      <mc:AlternateContent xmlns:mc="http://schemas.openxmlformats.org/markup-compatibility/2006" xmlns:p14="http://schemas.microsoft.com/office/powerpoint/2010/main">
        <mc:Choice Requires="p14">
          <p:contentPart p14:bwMode="auto" r:id="rId5">
            <p14:nvContentPartPr>
              <p14:cNvPr id="2" name="Ink 1">
                <a:extLst>
                  <a:ext uri="{FF2B5EF4-FFF2-40B4-BE49-F238E27FC236}">
                    <a16:creationId xmlns:a16="http://schemas.microsoft.com/office/drawing/2014/main" id="{ECF04B05-4C89-D86F-02A4-FA5E58AD7374}"/>
                  </a:ext>
                </a:extLst>
              </p14:cNvPr>
              <p14:cNvContentPartPr/>
              <p14:nvPr/>
            </p14:nvContentPartPr>
            <p14:xfrm>
              <a:off x="2212200" y="2790000"/>
              <a:ext cx="4779360" cy="2094840"/>
            </p14:xfrm>
          </p:contentPart>
        </mc:Choice>
        <mc:Fallback xmlns="">
          <p:pic>
            <p:nvPicPr>
              <p:cNvPr id="2" name="Ink 1">
                <a:extLst>
                  <a:ext uri="{FF2B5EF4-FFF2-40B4-BE49-F238E27FC236}">
                    <a16:creationId xmlns:a16="http://schemas.microsoft.com/office/drawing/2014/main" id="{ECF04B05-4C89-D86F-02A4-FA5E58AD7374}"/>
                  </a:ext>
                </a:extLst>
              </p:cNvPr>
              <p:cNvPicPr/>
              <p:nvPr/>
            </p:nvPicPr>
            <p:blipFill>
              <a:blip r:embed="rId6"/>
              <a:stretch>
                <a:fillRect/>
              </a:stretch>
            </p:blipFill>
            <p:spPr>
              <a:xfrm>
                <a:off x="2202840" y="2780640"/>
                <a:ext cx="4798080" cy="2113560"/>
              </a:xfrm>
              <a:prstGeom prst="rect">
                <a:avLst/>
              </a:prstGeom>
            </p:spPr>
          </p:pic>
        </mc:Fallback>
      </mc:AlternateContent>
    </p:spTree>
    <p:extLst>
      <p:ext uri="{BB962C8B-B14F-4D97-AF65-F5344CB8AC3E}">
        <p14:creationId xmlns:p14="http://schemas.microsoft.com/office/powerpoint/2010/main" val="18546669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CAF8A126-F296-2848-2D09-3B834336E81B}"/>
              </a:ext>
            </a:extLst>
          </p:cNvPr>
          <p:cNvSpPr txBox="1">
            <a:spLocks/>
          </p:cNvSpPr>
          <p:nvPr/>
        </p:nvSpPr>
        <p:spPr>
          <a:xfrm>
            <a:off x="576524" y="1663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Workflows &amp; Agent </a:t>
            </a:r>
            <a:r>
              <a:rPr lang="en-US" dirty="0" err="1">
                <a:solidFill>
                  <a:schemeClr val="accent1">
                    <a:lumMod val="50000"/>
                  </a:schemeClr>
                </a:solidFill>
              </a:rPr>
              <a:t>Architextures</a:t>
            </a:r>
            <a:endParaRPr lang="en-US" dirty="0">
              <a:solidFill>
                <a:schemeClr val="accent1">
                  <a:lumMod val="50000"/>
                </a:schemeClr>
              </a:solidFill>
            </a:endParaRPr>
          </a:p>
        </p:txBody>
      </p:sp>
      <p:sp>
        <p:nvSpPr>
          <p:cNvPr id="8" name="TextBox 7">
            <a:extLst>
              <a:ext uri="{FF2B5EF4-FFF2-40B4-BE49-F238E27FC236}">
                <a16:creationId xmlns:a16="http://schemas.microsoft.com/office/drawing/2014/main" id="{1C9FF303-ECE4-38B4-DD0F-2AF2082C3BF5}"/>
              </a:ext>
            </a:extLst>
          </p:cNvPr>
          <p:cNvSpPr txBox="1"/>
          <p:nvPr/>
        </p:nvSpPr>
        <p:spPr>
          <a:xfrm>
            <a:off x="1026694" y="581200"/>
            <a:ext cx="5253789" cy="307777"/>
          </a:xfrm>
          <a:prstGeom prst="rect">
            <a:avLst/>
          </a:prstGeom>
          <a:noFill/>
        </p:spPr>
        <p:txBody>
          <a:bodyPr wrap="square">
            <a:spAutoFit/>
          </a:bodyPr>
          <a:lstStyle/>
          <a:p>
            <a:pPr marL="285750" indent="-285750">
              <a:buFont typeface="Arial" panose="020B0604020202020204" pitchFamily="34" charset="0"/>
              <a:buChar char="•"/>
            </a:pPr>
            <a:r>
              <a:rPr lang="en-US" dirty="0"/>
              <a:t>Evaluator-Optimizer (Self-Reflection / Feedback Loop)</a:t>
            </a:r>
          </a:p>
        </p:txBody>
      </p:sp>
      <p:sp>
        <p:nvSpPr>
          <p:cNvPr id="12" name="TextBox 11">
            <a:extLst>
              <a:ext uri="{FF2B5EF4-FFF2-40B4-BE49-F238E27FC236}">
                <a16:creationId xmlns:a16="http://schemas.microsoft.com/office/drawing/2014/main" id="{BDB178CF-693B-33FB-69B2-832FBEF6F1DF}"/>
              </a:ext>
            </a:extLst>
          </p:cNvPr>
          <p:cNvSpPr txBox="1"/>
          <p:nvPr/>
        </p:nvSpPr>
        <p:spPr>
          <a:xfrm>
            <a:off x="1026694" y="3191795"/>
            <a:ext cx="4572000" cy="307777"/>
          </a:xfrm>
          <a:prstGeom prst="rect">
            <a:avLst/>
          </a:prstGeom>
          <a:noFill/>
        </p:spPr>
        <p:txBody>
          <a:bodyPr wrap="square">
            <a:spAutoFit/>
          </a:bodyPr>
          <a:lstStyle/>
          <a:p>
            <a:pPr marL="285750" indent="-285750">
              <a:buFont typeface="Arial" panose="020B0604020202020204" pitchFamily="34" charset="0"/>
              <a:buChar char="•"/>
            </a:pPr>
            <a:r>
              <a:rPr lang="en-US" dirty="0"/>
              <a:t>Custom</a:t>
            </a:r>
          </a:p>
        </p:txBody>
      </p:sp>
      <p:pic>
        <p:nvPicPr>
          <p:cNvPr id="3" name="Picture 2">
            <a:extLst>
              <a:ext uri="{FF2B5EF4-FFF2-40B4-BE49-F238E27FC236}">
                <a16:creationId xmlns:a16="http://schemas.microsoft.com/office/drawing/2014/main" id="{63833A2C-663F-D9D5-52D9-E1E7441EE562}"/>
              </a:ext>
            </a:extLst>
          </p:cNvPr>
          <p:cNvPicPr>
            <a:picLocks noChangeAspect="1"/>
          </p:cNvPicPr>
          <p:nvPr/>
        </p:nvPicPr>
        <p:blipFill>
          <a:blip r:embed="rId3"/>
          <a:stretch>
            <a:fillRect/>
          </a:stretch>
        </p:blipFill>
        <p:spPr>
          <a:xfrm>
            <a:off x="1328221" y="958298"/>
            <a:ext cx="6487557" cy="2094855"/>
          </a:xfrm>
          <a:prstGeom prst="rect">
            <a:avLst/>
          </a:prstGeom>
        </p:spPr>
      </p:pic>
      <p:sp>
        <p:nvSpPr>
          <p:cNvPr id="10" name="TextBox 9">
            <a:extLst>
              <a:ext uri="{FF2B5EF4-FFF2-40B4-BE49-F238E27FC236}">
                <a16:creationId xmlns:a16="http://schemas.microsoft.com/office/drawing/2014/main" id="{79364518-E6C9-EE00-3184-3E3580CA3F9D}"/>
              </a:ext>
            </a:extLst>
          </p:cNvPr>
          <p:cNvSpPr txBox="1"/>
          <p:nvPr/>
        </p:nvSpPr>
        <p:spPr>
          <a:xfrm>
            <a:off x="1328220" y="3499572"/>
            <a:ext cx="6487557" cy="738664"/>
          </a:xfrm>
          <a:prstGeom prst="rect">
            <a:avLst/>
          </a:prstGeom>
          <a:noFill/>
        </p:spPr>
        <p:txBody>
          <a:bodyPr wrap="square">
            <a:spAutoFit/>
          </a:bodyPr>
          <a:lstStyle/>
          <a:p>
            <a:r>
              <a:rPr lang="vi-VN" b="1" dirty="0"/>
              <a:t>Workflow</a:t>
            </a:r>
            <a:r>
              <a:rPr lang="vi-VN" dirty="0"/>
              <a:t> trong LangGraph (hay Multi-Agent nói chung) hoàn toàn có thể tùy biến theo nhu cầu — bạn không bị giới hạn bởi các kiểu chuẩn như Prompt Chaining hay Orchestrator-Worker</a:t>
            </a:r>
            <a:r>
              <a:rPr lang="en-US" dirty="0"/>
              <a:t>.</a:t>
            </a:r>
          </a:p>
        </p:txBody>
      </p:sp>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21D18665-B769-D8A8-33DC-67CED53C242E}"/>
                  </a:ext>
                </a:extLst>
              </p14:cNvPr>
              <p14:cNvContentPartPr/>
              <p14:nvPr/>
            </p14:nvContentPartPr>
            <p14:xfrm>
              <a:off x="1383480" y="806760"/>
              <a:ext cx="4113720" cy="2694240"/>
            </p14:xfrm>
          </p:contentPart>
        </mc:Choice>
        <mc:Fallback xmlns="">
          <p:pic>
            <p:nvPicPr>
              <p:cNvPr id="2" name="Ink 1">
                <a:extLst>
                  <a:ext uri="{FF2B5EF4-FFF2-40B4-BE49-F238E27FC236}">
                    <a16:creationId xmlns:a16="http://schemas.microsoft.com/office/drawing/2014/main" id="{21D18665-B769-D8A8-33DC-67CED53C242E}"/>
                  </a:ext>
                </a:extLst>
              </p:cNvPr>
              <p:cNvPicPr/>
              <p:nvPr/>
            </p:nvPicPr>
            <p:blipFill>
              <a:blip r:embed="rId5"/>
              <a:stretch>
                <a:fillRect/>
              </a:stretch>
            </p:blipFill>
            <p:spPr>
              <a:xfrm>
                <a:off x="1374120" y="797400"/>
                <a:ext cx="4132440" cy="2712960"/>
              </a:xfrm>
              <a:prstGeom prst="rect">
                <a:avLst/>
              </a:prstGeom>
            </p:spPr>
          </p:pic>
        </mc:Fallback>
      </mc:AlternateContent>
    </p:spTree>
    <p:extLst>
      <p:ext uri="{BB962C8B-B14F-4D97-AF65-F5344CB8AC3E}">
        <p14:creationId xmlns:p14="http://schemas.microsoft.com/office/powerpoint/2010/main" val="284869332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2A2581D3-D9C7-CACD-B26F-899FA44600C7}"/>
              </a:ext>
            </a:extLst>
          </p:cNvPr>
          <p:cNvSpPr txBox="1">
            <a:spLocks/>
          </p:cNvSpPr>
          <p:nvPr/>
        </p:nvSpPr>
        <p:spPr>
          <a:xfrm>
            <a:off x="243449" y="161671"/>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Framework Decision Metric</a:t>
            </a:r>
          </a:p>
        </p:txBody>
      </p:sp>
      <p:graphicFrame>
        <p:nvGraphicFramePr>
          <p:cNvPr id="2" name="Table 1">
            <a:extLst>
              <a:ext uri="{FF2B5EF4-FFF2-40B4-BE49-F238E27FC236}">
                <a16:creationId xmlns:a16="http://schemas.microsoft.com/office/drawing/2014/main" id="{BD511F11-EB6C-9B47-7FCF-7E3FA0D46CB8}"/>
              </a:ext>
            </a:extLst>
          </p:cNvPr>
          <p:cNvGraphicFramePr>
            <a:graphicFrameLocks noGrp="1"/>
          </p:cNvGraphicFramePr>
          <p:nvPr/>
        </p:nvGraphicFramePr>
        <p:xfrm>
          <a:off x="852194" y="1062264"/>
          <a:ext cx="7688424" cy="2743200"/>
        </p:xfrm>
        <a:graphic>
          <a:graphicData uri="http://schemas.openxmlformats.org/drawingml/2006/table">
            <a:tbl>
              <a:tblPr firstRow="1" bandRow="1">
                <a:tableStyleId>{7E9639D4-E3E2-4D34-9284-5A2195B3D0D7}</a:tableStyleId>
              </a:tblPr>
              <a:tblGrid>
                <a:gridCol w="1281404">
                  <a:extLst>
                    <a:ext uri="{9D8B030D-6E8A-4147-A177-3AD203B41FA5}">
                      <a16:colId xmlns:a16="http://schemas.microsoft.com/office/drawing/2014/main" val="2081670715"/>
                    </a:ext>
                  </a:extLst>
                </a:gridCol>
                <a:gridCol w="1281404">
                  <a:extLst>
                    <a:ext uri="{9D8B030D-6E8A-4147-A177-3AD203B41FA5}">
                      <a16:colId xmlns:a16="http://schemas.microsoft.com/office/drawing/2014/main" val="1057064577"/>
                    </a:ext>
                  </a:extLst>
                </a:gridCol>
                <a:gridCol w="1281404">
                  <a:extLst>
                    <a:ext uri="{9D8B030D-6E8A-4147-A177-3AD203B41FA5}">
                      <a16:colId xmlns:a16="http://schemas.microsoft.com/office/drawing/2014/main" val="3061115806"/>
                    </a:ext>
                  </a:extLst>
                </a:gridCol>
                <a:gridCol w="1281404">
                  <a:extLst>
                    <a:ext uri="{9D8B030D-6E8A-4147-A177-3AD203B41FA5}">
                      <a16:colId xmlns:a16="http://schemas.microsoft.com/office/drawing/2014/main" val="2755531570"/>
                    </a:ext>
                  </a:extLst>
                </a:gridCol>
                <a:gridCol w="1281404">
                  <a:extLst>
                    <a:ext uri="{9D8B030D-6E8A-4147-A177-3AD203B41FA5}">
                      <a16:colId xmlns:a16="http://schemas.microsoft.com/office/drawing/2014/main" val="3112973409"/>
                    </a:ext>
                  </a:extLst>
                </a:gridCol>
                <a:gridCol w="1281404">
                  <a:extLst>
                    <a:ext uri="{9D8B030D-6E8A-4147-A177-3AD203B41FA5}">
                      <a16:colId xmlns:a16="http://schemas.microsoft.com/office/drawing/2014/main" val="1549461554"/>
                    </a:ext>
                  </a:extLst>
                </a:gridCol>
              </a:tblGrid>
              <a:tr h="370840">
                <a:tc>
                  <a:txBody>
                    <a:bodyPr/>
                    <a:lstStyle/>
                    <a:p>
                      <a:pPr algn="ctr"/>
                      <a:r>
                        <a:rPr lang="en-US" dirty="0"/>
                        <a:t>Framework</a:t>
                      </a:r>
                    </a:p>
                  </a:txBody>
                  <a:tcPr/>
                </a:tc>
                <a:tc>
                  <a:txBody>
                    <a:bodyPr/>
                    <a:lstStyle/>
                    <a:p>
                      <a:pPr algn="ctr"/>
                      <a:r>
                        <a:rPr lang="en-US" dirty="0" err="1"/>
                        <a:t>Độ</a:t>
                      </a:r>
                      <a:r>
                        <a:rPr lang="en-US" dirty="0"/>
                        <a:t> </a:t>
                      </a:r>
                      <a:r>
                        <a:rPr lang="en-US" dirty="0" err="1"/>
                        <a:t>dễ</a:t>
                      </a:r>
                      <a:endParaRPr lang="en-US" dirty="0"/>
                    </a:p>
                  </a:txBody>
                  <a:tcPr/>
                </a:tc>
                <a:tc>
                  <a:txBody>
                    <a:bodyPr/>
                    <a:lstStyle/>
                    <a:p>
                      <a:pPr algn="ctr"/>
                      <a:r>
                        <a:rPr lang="en-US" dirty="0" err="1"/>
                        <a:t>Tính</a:t>
                      </a:r>
                      <a:r>
                        <a:rPr lang="en-US" dirty="0"/>
                        <a:t> </a:t>
                      </a:r>
                      <a:r>
                        <a:rPr lang="en-US" dirty="0" err="1"/>
                        <a:t>linh</a:t>
                      </a:r>
                      <a:r>
                        <a:rPr lang="en-US" dirty="0"/>
                        <a:t> </a:t>
                      </a:r>
                      <a:r>
                        <a:rPr lang="en-US" dirty="0" err="1"/>
                        <a:t>hoạt</a:t>
                      </a:r>
                      <a:endParaRPr lang="en-US" dirty="0"/>
                    </a:p>
                  </a:txBody>
                  <a:tcPr/>
                </a:tc>
                <a:tc>
                  <a:txBody>
                    <a:bodyPr/>
                    <a:lstStyle/>
                    <a:p>
                      <a:pPr algn="ctr"/>
                      <a:r>
                        <a:rPr lang="en-US" dirty="0" err="1"/>
                        <a:t>Khả</a:t>
                      </a:r>
                      <a:r>
                        <a:rPr lang="en-US" dirty="0"/>
                        <a:t> </a:t>
                      </a:r>
                      <a:r>
                        <a:rPr lang="en-US" dirty="0" err="1"/>
                        <a:t>năng</a:t>
                      </a:r>
                      <a:r>
                        <a:rPr lang="en-US" dirty="0"/>
                        <a:t> </a:t>
                      </a:r>
                      <a:r>
                        <a:rPr lang="en-US" dirty="0" err="1"/>
                        <a:t>mở</a:t>
                      </a:r>
                      <a:r>
                        <a:rPr lang="en-US" dirty="0"/>
                        <a:t> </a:t>
                      </a:r>
                      <a:r>
                        <a:rPr lang="en-US" dirty="0" err="1"/>
                        <a:t>rộng</a:t>
                      </a:r>
                      <a:endParaRPr lang="en-US" dirty="0"/>
                    </a:p>
                  </a:txBody>
                  <a:tcPr/>
                </a:tc>
                <a:tc>
                  <a:txBody>
                    <a:bodyPr/>
                    <a:lstStyle/>
                    <a:p>
                      <a:pPr algn="ctr"/>
                      <a:r>
                        <a:rPr lang="vi-VN" dirty="0"/>
                        <a:t>khả năng tương tác</a:t>
                      </a:r>
                      <a:endParaRPr lang="en-US" dirty="0"/>
                    </a:p>
                  </a:txBody>
                  <a:tcPr/>
                </a:tc>
                <a:tc>
                  <a:txBody>
                    <a:bodyPr/>
                    <a:lstStyle/>
                    <a:p>
                      <a:pPr algn="ctr"/>
                      <a:r>
                        <a:rPr lang="en-US" dirty="0" err="1"/>
                        <a:t>sẵn</a:t>
                      </a:r>
                      <a:r>
                        <a:rPr lang="en-US" dirty="0"/>
                        <a:t> </a:t>
                      </a:r>
                      <a:r>
                        <a:rPr lang="en-US" dirty="0" err="1"/>
                        <a:t>sàng</a:t>
                      </a:r>
                      <a:r>
                        <a:rPr lang="en-US" dirty="0"/>
                        <a:t> </a:t>
                      </a:r>
                      <a:r>
                        <a:rPr lang="en-US" dirty="0" err="1"/>
                        <a:t>sản</a:t>
                      </a:r>
                      <a:r>
                        <a:rPr lang="en-US" dirty="0"/>
                        <a:t> </a:t>
                      </a:r>
                      <a:r>
                        <a:rPr lang="en-US" dirty="0" err="1"/>
                        <a:t>xuất</a:t>
                      </a:r>
                      <a:endParaRPr lang="en-US" dirty="0"/>
                    </a:p>
                  </a:txBody>
                  <a:tcPr/>
                </a:tc>
                <a:extLst>
                  <a:ext uri="{0D108BD9-81ED-4DB2-BD59-A6C34878D82A}">
                    <a16:rowId xmlns:a16="http://schemas.microsoft.com/office/drawing/2014/main" val="2767333074"/>
                  </a:ext>
                </a:extLst>
              </a:tr>
              <a:tr h="370840">
                <a:tc>
                  <a:txBody>
                    <a:bodyPr/>
                    <a:lstStyle/>
                    <a:p>
                      <a:pPr algn="ctr"/>
                      <a:r>
                        <a:rPr lang="en-US" dirty="0"/>
                        <a:t>ADK</a:t>
                      </a:r>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extLst>
                  <a:ext uri="{0D108BD9-81ED-4DB2-BD59-A6C34878D82A}">
                    <a16:rowId xmlns:a16="http://schemas.microsoft.com/office/drawing/2014/main" val="3902941983"/>
                  </a:ext>
                </a:extLst>
              </a:tr>
              <a:tr h="370840">
                <a:tc>
                  <a:txBody>
                    <a:bodyPr/>
                    <a:lstStyle/>
                    <a:p>
                      <a:pPr algn="ctr"/>
                      <a:r>
                        <a:rPr lang="en-US" dirty="0" err="1"/>
                        <a:t>LangGraph</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a:p>
                  </a:txBody>
                  <a:tcPr/>
                </a:tc>
                <a:extLst>
                  <a:ext uri="{0D108BD9-81ED-4DB2-BD59-A6C34878D82A}">
                    <a16:rowId xmlns:a16="http://schemas.microsoft.com/office/drawing/2014/main" val="543143246"/>
                  </a:ext>
                </a:extLst>
              </a:tr>
              <a:tr h="370840">
                <a:tc>
                  <a:txBody>
                    <a:bodyPr/>
                    <a:lstStyle/>
                    <a:p>
                      <a:pPr algn="ctr"/>
                      <a:r>
                        <a:rPr lang="en-US" dirty="0" err="1"/>
                        <a:t>AutoGen</a:t>
                      </a: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dirty="0"/>
                    </a:p>
                  </a:txBody>
                  <a:tcPr/>
                </a:tc>
                <a:tc>
                  <a:txBody>
                    <a:bodyPr/>
                    <a:lstStyle/>
                    <a:p>
                      <a:pPr algn="ctr"/>
                      <a:endParaRPr lang="en-US" dirty="0"/>
                    </a:p>
                  </a:txBody>
                  <a:tcPr/>
                </a:tc>
                <a:tc>
                  <a:txBody>
                    <a:bodyPr/>
                    <a:lstStyle/>
                    <a:p>
                      <a:pPr algn="ctr"/>
                      <a:endParaRPr lang="en-US"/>
                    </a:p>
                  </a:txBody>
                  <a:tcPr/>
                </a:tc>
                <a:extLst>
                  <a:ext uri="{0D108BD9-81ED-4DB2-BD59-A6C34878D82A}">
                    <a16:rowId xmlns:a16="http://schemas.microsoft.com/office/drawing/2014/main" val="3461468798"/>
                  </a:ext>
                </a:extLst>
              </a:tr>
              <a:tr h="370840">
                <a:tc>
                  <a:txBody>
                    <a:bodyPr/>
                    <a:lstStyle/>
                    <a:p>
                      <a:pPr algn="ctr"/>
                      <a:r>
                        <a:rPr lang="en-US" dirty="0" err="1"/>
                        <a:t>CrewAI</a:t>
                      </a:r>
                      <a:endParaRPr lang="en-US" dirty="0"/>
                    </a:p>
                  </a:txBody>
                  <a:tcPr/>
                </a:tc>
                <a:tc>
                  <a:txBody>
                    <a:bodyPr/>
                    <a:lstStyle/>
                    <a:p>
                      <a:pPr algn="ctr"/>
                      <a:endParaRPr lang="en-US"/>
                    </a:p>
                  </a:txBody>
                  <a:tcPr/>
                </a:tc>
                <a:tc>
                  <a:txBody>
                    <a:bodyPr/>
                    <a:lstStyle/>
                    <a:p>
                      <a:pPr algn="ctr"/>
                      <a:endParaRPr lang="en-US" dirty="0"/>
                    </a:p>
                  </a:txBody>
                  <a:tcPr/>
                </a:tc>
                <a:tc>
                  <a:txBody>
                    <a:bodyPr/>
                    <a:lstStyle/>
                    <a:p>
                      <a:pPr algn="ctr"/>
                      <a:endParaRPr lang="en-US"/>
                    </a:p>
                  </a:txBody>
                  <a:tcPr/>
                </a:tc>
                <a:tc>
                  <a:txBody>
                    <a:bodyPr/>
                    <a:lstStyle/>
                    <a:p>
                      <a:pPr algn="ctr"/>
                      <a:endParaRPr lang="en-US" dirty="0"/>
                    </a:p>
                  </a:txBody>
                  <a:tcPr/>
                </a:tc>
                <a:tc>
                  <a:txBody>
                    <a:bodyPr/>
                    <a:lstStyle/>
                    <a:p>
                      <a:pPr algn="ctr"/>
                      <a:endParaRPr lang="en-US"/>
                    </a:p>
                  </a:txBody>
                  <a:tcPr/>
                </a:tc>
                <a:extLst>
                  <a:ext uri="{0D108BD9-81ED-4DB2-BD59-A6C34878D82A}">
                    <a16:rowId xmlns:a16="http://schemas.microsoft.com/office/drawing/2014/main" val="1104882764"/>
                  </a:ext>
                </a:extLst>
              </a:tr>
              <a:tr h="370840">
                <a:tc>
                  <a:txBody>
                    <a:bodyPr/>
                    <a:lstStyle/>
                    <a:p>
                      <a:pPr algn="ctr"/>
                      <a:r>
                        <a:rPr lang="en-US" dirty="0"/>
                        <a:t>n8n</a:t>
                      </a:r>
                    </a:p>
                  </a:txBody>
                  <a:tcPr/>
                </a:tc>
                <a:tc>
                  <a:txBody>
                    <a:bodyPr/>
                    <a:lstStyle/>
                    <a:p>
                      <a:pPr algn="ctr"/>
                      <a:endParaRPr lang="en-US"/>
                    </a:p>
                  </a:txBody>
                  <a:tcPr/>
                </a:tc>
                <a:tc>
                  <a:txBody>
                    <a:bodyPr/>
                    <a:lstStyle/>
                    <a:p>
                      <a:pPr algn="ctr"/>
                      <a:endParaRPr lang="en-US" dirty="0"/>
                    </a:p>
                  </a:txBody>
                  <a:tcPr/>
                </a:tc>
                <a:tc>
                  <a:txBody>
                    <a:bodyPr/>
                    <a:lstStyle/>
                    <a:p>
                      <a:pPr algn="ctr"/>
                      <a:endParaRPr lang="en-US"/>
                    </a:p>
                  </a:txBody>
                  <a:tcPr/>
                </a:tc>
                <a:tc>
                  <a:txBody>
                    <a:bodyPr/>
                    <a:lstStyle/>
                    <a:p>
                      <a:pPr algn="ctr"/>
                      <a:endParaRPr lang="en-US"/>
                    </a:p>
                  </a:txBody>
                  <a:tcPr/>
                </a:tc>
                <a:tc>
                  <a:txBody>
                    <a:bodyPr/>
                    <a:lstStyle/>
                    <a:p>
                      <a:pPr algn="ctr"/>
                      <a:endParaRPr lang="en-US" dirty="0"/>
                    </a:p>
                  </a:txBody>
                  <a:tcPr/>
                </a:tc>
                <a:extLst>
                  <a:ext uri="{0D108BD9-81ED-4DB2-BD59-A6C34878D82A}">
                    <a16:rowId xmlns:a16="http://schemas.microsoft.com/office/drawing/2014/main" val="287382115"/>
                  </a:ext>
                </a:extLst>
              </a:tr>
              <a:tr h="370840">
                <a:tc>
                  <a:txBody>
                    <a:bodyPr/>
                    <a:lstStyle/>
                    <a:p>
                      <a:pPr algn="ctr"/>
                      <a:r>
                        <a:rPr lang="en-US" dirty="0" err="1"/>
                        <a:t>AgentFlow</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dirty="0"/>
                    </a:p>
                  </a:txBody>
                  <a:tcPr/>
                </a:tc>
                <a:extLst>
                  <a:ext uri="{0D108BD9-81ED-4DB2-BD59-A6C34878D82A}">
                    <a16:rowId xmlns:a16="http://schemas.microsoft.com/office/drawing/2014/main" val="203630579"/>
                  </a:ext>
                </a:extLst>
              </a:tr>
            </a:tbl>
          </a:graphicData>
        </a:graphic>
      </p:graphicFrame>
      <p:pic>
        <p:nvPicPr>
          <p:cNvPr id="3" name="Picture 4">
            <a:extLst>
              <a:ext uri="{FF2B5EF4-FFF2-40B4-BE49-F238E27FC236}">
                <a16:creationId xmlns:a16="http://schemas.microsoft.com/office/drawing/2014/main" id="{334902F1-C0A5-B0FC-BC6A-5838B8E975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1006" y="171298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A65DEB39-E20A-BD94-0F19-E9E00703EA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90900" y="171298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AEC38F3C-8DC9-C0A1-7A65-89EF27DE4E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1006" y="205177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a:extLst>
              <a:ext uri="{FF2B5EF4-FFF2-40B4-BE49-F238E27FC236}">
                <a16:creationId xmlns:a16="http://schemas.microsoft.com/office/drawing/2014/main" id="{FCC4605B-6EB6-2BED-9028-9BB22ECB9E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59890" y="243386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B67CB1BB-5629-CA79-B982-BB168CABB9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90899" y="243386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a:extLst>
              <a:ext uri="{FF2B5EF4-FFF2-40B4-BE49-F238E27FC236}">
                <a16:creationId xmlns:a16="http://schemas.microsoft.com/office/drawing/2014/main" id="{23D865A5-EE8B-95A3-7F27-9009A28367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21908" y="243386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a:extLst>
              <a:ext uri="{FF2B5EF4-FFF2-40B4-BE49-F238E27FC236}">
                <a16:creationId xmlns:a16="http://schemas.microsoft.com/office/drawing/2014/main" id="{808A5131-548C-9BE3-2BC7-C9C62D4AC1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59889" y="277265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a:extLst>
              <a:ext uri="{FF2B5EF4-FFF2-40B4-BE49-F238E27FC236}">
                <a16:creationId xmlns:a16="http://schemas.microsoft.com/office/drawing/2014/main" id="{20438956-223C-0498-F5D0-E33B8F7CD4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90898" y="277088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a:extLst>
              <a:ext uri="{FF2B5EF4-FFF2-40B4-BE49-F238E27FC236}">
                <a16:creationId xmlns:a16="http://schemas.microsoft.com/office/drawing/2014/main" id="{E680C73E-CD17-E512-0C5F-93C63F2813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21908" y="277088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a:extLst>
              <a:ext uri="{FF2B5EF4-FFF2-40B4-BE49-F238E27FC236}">
                <a16:creationId xmlns:a16="http://schemas.microsoft.com/office/drawing/2014/main" id="{CC5A3F87-E9B2-55E9-2939-0C20F5551F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59888" y="315474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a:extLst>
              <a:ext uri="{FF2B5EF4-FFF2-40B4-BE49-F238E27FC236}">
                <a16:creationId xmlns:a16="http://schemas.microsoft.com/office/drawing/2014/main" id="{0C8E96F6-0C87-1DE0-C6D6-A2F086A953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90898" y="3154745"/>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a:extLst>
              <a:ext uri="{FF2B5EF4-FFF2-40B4-BE49-F238E27FC236}">
                <a16:creationId xmlns:a16="http://schemas.microsoft.com/office/drawing/2014/main" id="{126099D0-8F50-12BC-14B4-37CF3D246F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21908" y="3154745"/>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a:extLst>
              <a:ext uri="{FF2B5EF4-FFF2-40B4-BE49-F238E27FC236}">
                <a16:creationId xmlns:a16="http://schemas.microsoft.com/office/drawing/2014/main" id="{C01D0A2A-BD3A-5D34-55E7-A778E16A36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59887" y="3536838"/>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a:extLst>
              <a:ext uri="{FF2B5EF4-FFF2-40B4-BE49-F238E27FC236}">
                <a16:creationId xmlns:a16="http://schemas.microsoft.com/office/drawing/2014/main" id="{25CA1868-840A-0DDD-F0A7-55E7D627FD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90898" y="353683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4">
            <a:extLst>
              <a:ext uri="{FF2B5EF4-FFF2-40B4-BE49-F238E27FC236}">
                <a16:creationId xmlns:a16="http://schemas.microsoft.com/office/drawing/2014/main" id="{FB00A935-5DE2-333C-EBD9-FA5FB622BA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21908" y="353683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FB2A12F4-03FD-110D-7177-FCB750B491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92565" y="169877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4">
            <a:extLst>
              <a:ext uri="{FF2B5EF4-FFF2-40B4-BE49-F238E27FC236}">
                <a16:creationId xmlns:a16="http://schemas.microsoft.com/office/drawing/2014/main" id="{DD54019B-D5A6-A01F-9ACA-44A756D51C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2459"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4">
            <a:extLst>
              <a:ext uri="{FF2B5EF4-FFF2-40B4-BE49-F238E27FC236}">
                <a16:creationId xmlns:a16="http://schemas.microsoft.com/office/drawing/2014/main" id="{9765591B-D91C-9747-31F3-5020B0FC65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32353"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4">
            <a:extLst>
              <a:ext uri="{FF2B5EF4-FFF2-40B4-BE49-F238E27FC236}">
                <a16:creationId xmlns:a16="http://schemas.microsoft.com/office/drawing/2014/main" id="{F9AAC796-D94B-EE54-2EBC-1FB5F4CE64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92564" y="2049018"/>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4">
            <a:extLst>
              <a:ext uri="{FF2B5EF4-FFF2-40B4-BE49-F238E27FC236}">
                <a16:creationId xmlns:a16="http://schemas.microsoft.com/office/drawing/2014/main" id="{7EA29E17-2FFE-E6A2-4503-35BF9C8437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2458" y="204901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4">
            <a:extLst>
              <a:ext uri="{FF2B5EF4-FFF2-40B4-BE49-F238E27FC236}">
                <a16:creationId xmlns:a16="http://schemas.microsoft.com/office/drawing/2014/main" id="{C90804E6-5F47-DA17-930D-A851A1D41F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32353" y="204901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4">
            <a:extLst>
              <a:ext uri="{FF2B5EF4-FFF2-40B4-BE49-F238E27FC236}">
                <a16:creationId xmlns:a16="http://schemas.microsoft.com/office/drawing/2014/main" id="{F84D02F1-1358-A60B-9444-2FB843D965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92564" y="243386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4">
            <a:extLst>
              <a:ext uri="{FF2B5EF4-FFF2-40B4-BE49-F238E27FC236}">
                <a16:creationId xmlns:a16="http://schemas.microsoft.com/office/drawing/2014/main" id="{1AF760D1-8095-F007-A5A3-AED3CDCF44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2457" y="243386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4">
            <a:extLst>
              <a:ext uri="{FF2B5EF4-FFF2-40B4-BE49-F238E27FC236}">
                <a16:creationId xmlns:a16="http://schemas.microsoft.com/office/drawing/2014/main" id="{5162029A-A838-1BF0-B8E1-6E338B494D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92563" y="315474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4">
            <a:extLst>
              <a:ext uri="{FF2B5EF4-FFF2-40B4-BE49-F238E27FC236}">
                <a16:creationId xmlns:a16="http://schemas.microsoft.com/office/drawing/2014/main" id="{290C724D-E976-BF9B-2E80-07AEAA9486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92563" y="277265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4">
            <a:extLst>
              <a:ext uri="{FF2B5EF4-FFF2-40B4-BE49-F238E27FC236}">
                <a16:creationId xmlns:a16="http://schemas.microsoft.com/office/drawing/2014/main" id="{6F7B08C7-F342-B5C4-1D3F-D64FF244AF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2456" y="3159200"/>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4">
            <a:extLst>
              <a:ext uri="{FF2B5EF4-FFF2-40B4-BE49-F238E27FC236}">
                <a16:creationId xmlns:a16="http://schemas.microsoft.com/office/drawing/2014/main" id="{736F9723-06F4-C59E-4ACC-5E66FEAA1B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92562" y="355026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4">
            <a:extLst>
              <a:ext uri="{FF2B5EF4-FFF2-40B4-BE49-F238E27FC236}">
                <a16:creationId xmlns:a16="http://schemas.microsoft.com/office/drawing/2014/main" id="{28BD6F73-5652-2F70-BBCA-DF720FB5CD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03827" y="354850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4">
            <a:extLst>
              <a:ext uri="{FF2B5EF4-FFF2-40B4-BE49-F238E27FC236}">
                <a16:creationId xmlns:a16="http://schemas.microsoft.com/office/drawing/2014/main" id="{87F31C56-A521-3E17-E978-9B02A1290A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7181" y="169877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4">
            <a:extLst>
              <a:ext uri="{FF2B5EF4-FFF2-40B4-BE49-F238E27FC236}">
                <a16:creationId xmlns:a16="http://schemas.microsoft.com/office/drawing/2014/main" id="{5B61810C-E47D-2E8B-4275-190A1D393F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7075"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4">
            <a:extLst>
              <a:ext uri="{FF2B5EF4-FFF2-40B4-BE49-F238E27FC236}">
                <a16:creationId xmlns:a16="http://schemas.microsoft.com/office/drawing/2014/main" id="{F4DF9857-C2A0-B5E9-C848-4373C84891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76969"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4">
            <a:extLst>
              <a:ext uri="{FF2B5EF4-FFF2-40B4-BE49-F238E27FC236}">
                <a16:creationId xmlns:a16="http://schemas.microsoft.com/office/drawing/2014/main" id="{CCAF25A2-5A28-BC72-A4B4-AD8F78F570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7181" y="205078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E9C15E00-6C62-82D6-E579-D4B489532F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7075" y="204901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a:extLst>
              <a:ext uri="{FF2B5EF4-FFF2-40B4-BE49-F238E27FC236}">
                <a16:creationId xmlns:a16="http://schemas.microsoft.com/office/drawing/2014/main" id="{A6061E23-ECC9-9218-5A33-BCEC1FACE1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76969" y="204901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4">
            <a:extLst>
              <a:ext uri="{FF2B5EF4-FFF2-40B4-BE49-F238E27FC236}">
                <a16:creationId xmlns:a16="http://schemas.microsoft.com/office/drawing/2014/main" id="{55190DFE-ABAE-52E5-8096-3D66625CEA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7181" y="2435628"/>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4">
            <a:extLst>
              <a:ext uri="{FF2B5EF4-FFF2-40B4-BE49-F238E27FC236}">
                <a16:creationId xmlns:a16="http://schemas.microsoft.com/office/drawing/2014/main" id="{F9C2BC80-1EC5-431E-A151-84EB627C51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7075" y="243386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
            <a:extLst>
              <a:ext uri="{FF2B5EF4-FFF2-40B4-BE49-F238E27FC236}">
                <a16:creationId xmlns:a16="http://schemas.microsoft.com/office/drawing/2014/main" id="{924435C0-F15E-4637-246B-ADA243034E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9133" y="277265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4">
            <a:extLst>
              <a:ext uri="{FF2B5EF4-FFF2-40B4-BE49-F238E27FC236}">
                <a16:creationId xmlns:a16="http://schemas.microsoft.com/office/drawing/2014/main" id="{3CB8C719-EE3D-9FA3-14C5-FB3A541B3C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9027" y="277088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4">
            <a:extLst>
              <a:ext uri="{FF2B5EF4-FFF2-40B4-BE49-F238E27FC236}">
                <a16:creationId xmlns:a16="http://schemas.microsoft.com/office/drawing/2014/main" id="{F00F14F4-8998-BCEE-FA33-0321BA02BA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9133" y="315766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4">
            <a:extLst>
              <a:ext uri="{FF2B5EF4-FFF2-40B4-BE49-F238E27FC236}">
                <a16:creationId xmlns:a16="http://schemas.microsoft.com/office/drawing/2014/main" id="{B3E44108-EBCA-7FF5-6374-0A1C1C2608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9134" y="355026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4">
            <a:extLst>
              <a:ext uri="{FF2B5EF4-FFF2-40B4-BE49-F238E27FC236}">
                <a16:creationId xmlns:a16="http://schemas.microsoft.com/office/drawing/2014/main" id="{1C4BA41B-C101-4ABB-4C82-0131634D9A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9028" y="354850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4">
            <a:extLst>
              <a:ext uri="{FF2B5EF4-FFF2-40B4-BE49-F238E27FC236}">
                <a16:creationId xmlns:a16="http://schemas.microsoft.com/office/drawing/2014/main" id="{1726C139-21FD-3286-E5EA-4D88139A54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78922" y="354850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4">
            <a:extLst>
              <a:ext uri="{FF2B5EF4-FFF2-40B4-BE49-F238E27FC236}">
                <a16:creationId xmlns:a16="http://schemas.microsoft.com/office/drawing/2014/main" id="{3F5DC6CC-8475-0DAE-EFE2-AEF284A62D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6415" y="169877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3" name="Picture 4">
            <a:extLst>
              <a:ext uri="{FF2B5EF4-FFF2-40B4-BE49-F238E27FC236}">
                <a16:creationId xmlns:a16="http://schemas.microsoft.com/office/drawing/2014/main" id="{1EB010ED-83A5-084B-FF9A-3B051E2A7F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16309"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4" name="Picture 4">
            <a:extLst>
              <a:ext uri="{FF2B5EF4-FFF2-40B4-BE49-F238E27FC236}">
                <a16:creationId xmlns:a16="http://schemas.microsoft.com/office/drawing/2014/main" id="{EC502696-3278-44B0-F836-B096610DB6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36203"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4">
            <a:extLst>
              <a:ext uri="{FF2B5EF4-FFF2-40B4-BE49-F238E27FC236}">
                <a16:creationId xmlns:a16="http://schemas.microsoft.com/office/drawing/2014/main" id="{9B017F6F-308A-2B0D-2C21-D751CBA09B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6415" y="205078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a:extLst>
              <a:ext uri="{FF2B5EF4-FFF2-40B4-BE49-F238E27FC236}">
                <a16:creationId xmlns:a16="http://schemas.microsoft.com/office/drawing/2014/main" id="{00211B73-D08D-645A-9490-F672736AF0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16309" y="204901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4">
            <a:extLst>
              <a:ext uri="{FF2B5EF4-FFF2-40B4-BE49-F238E27FC236}">
                <a16:creationId xmlns:a16="http://schemas.microsoft.com/office/drawing/2014/main" id="{53625DEB-3543-92A1-C4CB-D7DFF003F2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6415" y="2435628"/>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9" name="Picture 4">
            <a:extLst>
              <a:ext uri="{FF2B5EF4-FFF2-40B4-BE49-F238E27FC236}">
                <a16:creationId xmlns:a16="http://schemas.microsoft.com/office/drawing/2014/main" id="{76F1FA81-8023-A8AF-C1C8-F57767390A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16309" y="243386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4">
            <a:extLst>
              <a:ext uri="{FF2B5EF4-FFF2-40B4-BE49-F238E27FC236}">
                <a16:creationId xmlns:a16="http://schemas.microsoft.com/office/drawing/2014/main" id="{A5749386-7C8C-FB18-E9E4-7F6B1980A7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6415" y="277772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4" name="Picture 4">
            <a:extLst>
              <a:ext uri="{FF2B5EF4-FFF2-40B4-BE49-F238E27FC236}">
                <a16:creationId xmlns:a16="http://schemas.microsoft.com/office/drawing/2014/main" id="{F713354A-C77B-983A-33BF-86CEFD70D7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6143" y="316157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5" name="Picture 4">
            <a:extLst>
              <a:ext uri="{FF2B5EF4-FFF2-40B4-BE49-F238E27FC236}">
                <a16:creationId xmlns:a16="http://schemas.microsoft.com/office/drawing/2014/main" id="{E4D522F3-DB35-6AA4-D342-8F39846550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16037" y="315981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6" name="Picture 4">
            <a:extLst>
              <a:ext uri="{FF2B5EF4-FFF2-40B4-BE49-F238E27FC236}">
                <a16:creationId xmlns:a16="http://schemas.microsoft.com/office/drawing/2014/main" id="{018577F2-4EB0-ECED-7B15-DC8909EF3D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35931" y="315981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4">
            <a:extLst>
              <a:ext uri="{FF2B5EF4-FFF2-40B4-BE49-F238E27FC236}">
                <a16:creationId xmlns:a16="http://schemas.microsoft.com/office/drawing/2014/main" id="{26E298A4-8238-E783-DB8D-99A1711878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8566" y="353860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8" name="Picture 4">
            <a:extLst>
              <a:ext uri="{FF2B5EF4-FFF2-40B4-BE49-F238E27FC236}">
                <a16:creationId xmlns:a16="http://schemas.microsoft.com/office/drawing/2014/main" id="{2D8906EB-911D-75D6-9AE0-DE49564AE4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18460" y="353683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9" name="Picture 4">
            <a:extLst>
              <a:ext uri="{FF2B5EF4-FFF2-40B4-BE49-F238E27FC236}">
                <a16:creationId xmlns:a16="http://schemas.microsoft.com/office/drawing/2014/main" id="{26DD239D-B376-A4C8-FA05-16245B7E3F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38354" y="353683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0" name="Picture 4">
            <a:extLst>
              <a:ext uri="{FF2B5EF4-FFF2-40B4-BE49-F238E27FC236}">
                <a16:creationId xmlns:a16="http://schemas.microsoft.com/office/drawing/2014/main" id="{5AA570FC-F56D-BD1E-403F-1B5C8D0855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7580" y="169877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1" name="Picture 4">
            <a:extLst>
              <a:ext uri="{FF2B5EF4-FFF2-40B4-BE49-F238E27FC236}">
                <a16:creationId xmlns:a16="http://schemas.microsoft.com/office/drawing/2014/main" id="{086FAEE7-6EDB-8F63-42C4-F50FA30599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77474"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2" name="Picture 4">
            <a:extLst>
              <a:ext uri="{FF2B5EF4-FFF2-40B4-BE49-F238E27FC236}">
                <a16:creationId xmlns:a16="http://schemas.microsoft.com/office/drawing/2014/main" id="{62E72767-2544-DB02-126E-480F140E4F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97368"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4">
            <a:extLst>
              <a:ext uri="{FF2B5EF4-FFF2-40B4-BE49-F238E27FC236}">
                <a16:creationId xmlns:a16="http://schemas.microsoft.com/office/drawing/2014/main" id="{FBCDF115-759B-3DDE-43C4-94039FDE2A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7580" y="205078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4" name="Picture 4">
            <a:extLst>
              <a:ext uri="{FF2B5EF4-FFF2-40B4-BE49-F238E27FC236}">
                <a16:creationId xmlns:a16="http://schemas.microsoft.com/office/drawing/2014/main" id="{373CC06C-A825-FA70-9770-E4930BEE68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77474" y="204901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4">
            <a:extLst>
              <a:ext uri="{FF2B5EF4-FFF2-40B4-BE49-F238E27FC236}">
                <a16:creationId xmlns:a16="http://schemas.microsoft.com/office/drawing/2014/main" id="{00D7715F-85BF-DA70-D77E-36F7950436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7580" y="243139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4">
            <a:extLst>
              <a:ext uri="{FF2B5EF4-FFF2-40B4-BE49-F238E27FC236}">
                <a16:creationId xmlns:a16="http://schemas.microsoft.com/office/drawing/2014/main" id="{AFEFF4A4-DDFD-500D-9697-3A22F53D6F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77474" y="242962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4">
            <a:extLst>
              <a:ext uri="{FF2B5EF4-FFF2-40B4-BE49-F238E27FC236}">
                <a16:creationId xmlns:a16="http://schemas.microsoft.com/office/drawing/2014/main" id="{F9FE5DEE-748B-066A-12A6-518626D65C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62123" y="277948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2" name="Picture 4">
            <a:extLst>
              <a:ext uri="{FF2B5EF4-FFF2-40B4-BE49-F238E27FC236}">
                <a16:creationId xmlns:a16="http://schemas.microsoft.com/office/drawing/2014/main" id="{B3C659A0-C72C-889B-9D46-4A74609754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66490" y="315650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3" name="Picture 4">
            <a:extLst>
              <a:ext uri="{FF2B5EF4-FFF2-40B4-BE49-F238E27FC236}">
                <a16:creationId xmlns:a16="http://schemas.microsoft.com/office/drawing/2014/main" id="{C93787BB-6653-2614-5B66-68929B66C5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86384" y="315474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5" name="Picture 4">
            <a:extLst>
              <a:ext uri="{FF2B5EF4-FFF2-40B4-BE49-F238E27FC236}">
                <a16:creationId xmlns:a16="http://schemas.microsoft.com/office/drawing/2014/main" id="{295F1A0E-68C7-CC4A-C590-B87E8E9FDF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66490" y="353860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6" name="Picture 4">
            <a:extLst>
              <a:ext uri="{FF2B5EF4-FFF2-40B4-BE49-F238E27FC236}">
                <a16:creationId xmlns:a16="http://schemas.microsoft.com/office/drawing/2014/main" id="{A48EF46D-6F03-0269-A224-D39204523F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86384" y="353683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7" name="Picture 4">
            <a:extLst>
              <a:ext uri="{FF2B5EF4-FFF2-40B4-BE49-F238E27FC236}">
                <a16:creationId xmlns:a16="http://schemas.microsoft.com/office/drawing/2014/main" id="{8D7B903A-CF8F-FFB3-EC75-C147151F40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06278" y="3536836"/>
            <a:ext cx="173815" cy="17381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1CDB9ADB-ADF0-B9E1-5C1D-2D840442F547}"/>
                  </a:ext>
                </a:extLst>
              </p14:cNvPr>
              <p14:cNvContentPartPr/>
              <p14:nvPr/>
            </p14:nvContentPartPr>
            <p14:xfrm>
              <a:off x="458640" y="925200"/>
              <a:ext cx="1687320" cy="3123360"/>
            </p14:xfrm>
          </p:contentPart>
        </mc:Choice>
        <mc:Fallback xmlns="">
          <p:pic>
            <p:nvPicPr>
              <p:cNvPr id="6" name="Ink 5">
                <a:extLst>
                  <a:ext uri="{FF2B5EF4-FFF2-40B4-BE49-F238E27FC236}">
                    <a16:creationId xmlns:a16="http://schemas.microsoft.com/office/drawing/2014/main" id="{1CDB9ADB-ADF0-B9E1-5C1D-2D840442F547}"/>
                  </a:ext>
                </a:extLst>
              </p:cNvPr>
              <p:cNvPicPr/>
              <p:nvPr/>
            </p:nvPicPr>
            <p:blipFill>
              <a:blip r:embed="rId5"/>
              <a:stretch>
                <a:fillRect/>
              </a:stretch>
            </p:blipFill>
            <p:spPr>
              <a:xfrm>
                <a:off x="449280" y="915840"/>
                <a:ext cx="1706040" cy="3142080"/>
              </a:xfrm>
              <a:prstGeom prst="rect">
                <a:avLst/>
              </a:prstGeom>
            </p:spPr>
          </p:pic>
        </mc:Fallback>
      </mc:AlternateContent>
    </p:spTree>
    <p:extLst>
      <p:ext uri="{BB962C8B-B14F-4D97-AF65-F5344CB8AC3E}">
        <p14:creationId xmlns:p14="http://schemas.microsoft.com/office/powerpoint/2010/main" val="24399921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4">
            <a:extLst>
              <a:ext uri="{FF2B5EF4-FFF2-40B4-BE49-F238E27FC236}">
                <a16:creationId xmlns:a16="http://schemas.microsoft.com/office/drawing/2014/main" id="{A86498E7-3DE3-0C2D-14F1-FFC882E84169}"/>
              </a:ext>
            </a:extLst>
          </p:cNvPr>
          <p:cNvSpPr txBox="1">
            <a:spLocks/>
          </p:cNvSpPr>
          <p:nvPr/>
        </p:nvSpPr>
        <p:spPr>
          <a:xfrm>
            <a:off x="268176" y="206172"/>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Các</a:t>
            </a:r>
            <a:r>
              <a:rPr lang="en-US" dirty="0">
                <a:solidFill>
                  <a:schemeClr val="accent1">
                    <a:lumMod val="50000"/>
                  </a:schemeClr>
                </a:solidFill>
              </a:rPr>
              <a:t> API LLM </a:t>
            </a:r>
            <a:r>
              <a:rPr lang="en-US" dirty="0" err="1">
                <a:solidFill>
                  <a:schemeClr val="accent1">
                    <a:lumMod val="50000"/>
                  </a:schemeClr>
                </a:solidFill>
              </a:rPr>
              <a:t>trả</a:t>
            </a:r>
            <a:r>
              <a:rPr lang="en-US" dirty="0">
                <a:solidFill>
                  <a:schemeClr val="accent1">
                    <a:lumMod val="50000"/>
                  </a:schemeClr>
                </a:solidFill>
              </a:rPr>
              <a:t> </a:t>
            </a:r>
            <a:r>
              <a:rPr lang="en-US" dirty="0" err="1">
                <a:solidFill>
                  <a:schemeClr val="accent1">
                    <a:lumMod val="50000"/>
                  </a:schemeClr>
                </a:solidFill>
              </a:rPr>
              <a:t>phí</a:t>
            </a:r>
            <a:r>
              <a:rPr lang="en-US" dirty="0">
                <a:solidFill>
                  <a:schemeClr val="accent1">
                    <a:lumMod val="50000"/>
                  </a:schemeClr>
                </a:solidFill>
              </a:rPr>
              <a:t> </a:t>
            </a:r>
            <a:r>
              <a:rPr lang="en-US" dirty="0" err="1">
                <a:solidFill>
                  <a:schemeClr val="accent1">
                    <a:lumMod val="50000"/>
                  </a:schemeClr>
                </a:solidFill>
              </a:rPr>
              <a:t>và</a:t>
            </a:r>
            <a:r>
              <a:rPr lang="en-US" dirty="0">
                <a:solidFill>
                  <a:schemeClr val="accent1">
                    <a:lumMod val="50000"/>
                  </a:schemeClr>
                </a:solidFill>
              </a:rPr>
              <a:t> </a:t>
            </a:r>
            <a:r>
              <a:rPr lang="en-US" dirty="0" err="1">
                <a:solidFill>
                  <a:schemeClr val="accent1">
                    <a:lumMod val="50000"/>
                  </a:schemeClr>
                </a:solidFill>
              </a:rPr>
              <a:t>miễn</a:t>
            </a:r>
            <a:r>
              <a:rPr lang="en-US" dirty="0">
                <a:solidFill>
                  <a:schemeClr val="accent1">
                    <a:lumMod val="50000"/>
                  </a:schemeClr>
                </a:solidFill>
              </a:rPr>
              <a:t> </a:t>
            </a:r>
            <a:r>
              <a:rPr lang="en-US" dirty="0" err="1">
                <a:solidFill>
                  <a:schemeClr val="accent1">
                    <a:lumMod val="50000"/>
                  </a:schemeClr>
                </a:solidFill>
              </a:rPr>
              <a:t>phí</a:t>
            </a:r>
            <a:endParaRPr lang="en-US" dirty="0">
              <a:solidFill>
                <a:schemeClr val="accent1">
                  <a:lumMod val="50000"/>
                </a:schemeClr>
              </a:solidFill>
            </a:endParaRPr>
          </a:p>
        </p:txBody>
      </p:sp>
      <p:graphicFrame>
        <p:nvGraphicFramePr>
          <p:cNvPr id="3" name="Table 2">
            <a:extLst>
              <a:ext uri="{FF2B5EF4-FFF2-40B4-BE49-F238E27FC236}">
                <a16:creationId xmlns:a16="http://schemas.microsoft.com/office/drawing/2014/main" id="{1FFA6FD7-7A89-4DD2-7247-F68090446BF8}"/>
              </a:ext>
            </a:extLst>
          </p:cNvPr>
          <p:cNvGraphicFramePr>
            <a:graphicFrameLocks noGrp="1"/>
          </p:cNvGraphicFramePr>
          <p:nvPr/>
        </p:nvGraphicFramePr>
        <p:xfrm>
          <a:off x="631226" y="734602"/>
          <a:ext cx="8065045" cy="3922763"/>
        </p:xfrm>
        <a:graphic>
          <a:graphicData uri="http://schemas.openxmlformats.org/drawingml/2006/table">
            <a:tbl>
              <a:tblPr firstRow="1" bandRow="1">
                <a:tableStyleId>{D7AC3CCA-C797-4891-BE02-D94E43425B78}</a:tableStyleId>
              </a:tblPr>
              <a:tblGrid>
                <a:gridCol w="1885336">
                  <a:extLst>
                    <a:ext uri="{9D8B030D-6E8A-4147-A177-3AD203B41FA5}">
                      <a16:colId xmlns:a16="http://schemas.microsoft.com/office/drawing/2014/main" val="3513581164"/>
                    </a:ext>
                  </a:extLst>
                </a:gridCol>
                <a:gridCol w="709126">
                  <a:extLst>
                    <a:ext uri="{9D8B030D-6E8A-4147-A177-3AD203B41FA5}">
                      <a16:colId xmlns:a16="http://schemas.microsoft.com/office/drawing/2014/main" val="1815814480"/>
                    </a:ext>
                  </a:extLst>
                </a:gridCol>
                <a:gridCol w="746449">
                  <a:extLst>
                    <a:ext uri="{9D8B030D-6E8A-4147-A177-3AD203B41FA5}">
                      <a16:colId xmlns:a16="http://schemas.microsoft.com/office/drawing/2014/main" val="2939586290"/>
                    </a:ext>
                  </a:extLst>
                </a:gridCol>
                <a:gridCol w="4724134">
                  <a:extLst>
                    <a:ext uri="{9D8B030D-6E8A-4147-A177-3AD203B41FA5}">
                      <a16:colId xmlns:a16="http://schemas.microsoft.com/office/drawing/2014/main" val="4280362540"/>
                    </a:ext>
                  </a:extLst>
                </a:gridCol>
              </a:tblGrid>
              <a:tr h="335902">
                <a:tc>
                  <a:txBody>
                    <a:bodyPr/>
                    <a:lstStyle/>
                    <a:p>
                      <a:r>
                        <a:rPr lang="en-US" sz="1000" dirty="0"/>
                        <a:t>API LLM</a:t>
                      </a:r>
                    </a:p>
                  </a:txBody>
                  <a:tcPr anchor="ctr"/>
                </a:tc>
                <a:tc>
                  <a:txBody>
                    <a:bodyPr/>
                    <a:lstStyle/>
                    <a:p>
                      <a:r>
                        <a:rPr lang="en-US" sz="1000" dirty="0" err="1"/>
                        <a:t>Trả</a:t>
                      </a:r>
                      <a:r>
                        <a:rPr lang="en-US" sz="1000" dirty="0"/>
                        <a:t> </a:t>
                      </a:r>
                      <a:r>
                        <a:rPr lang="en-US" sz="1000" dirty="0" err="1"/>
                        <a:t>phí</a:t>
                      </a:r>
                      <a:endParaRPr lang="en-US" sz="1000" dirty="0"/>
                    </a:p>
                  </a:txBody>
                  <a:tcPr anchor="ctr"/>
                </a:tc>
                <a:tc>
                  <a:txBody>
                    <a:bodyPr/>
                    <a:lstStyle/>
                    <a:p>
                      <a:r>
                        <a:rPr lang="en-US" sz="1000" dirty="0" err="1"/>
                        <a:t>Miễn</a:t>
                      </a:r>
                      <a:r>
                        <a:rPr lang="en-US" sz="1000" dirty="0"/>
                        <a:t> </a:t>
                      </a:r>
                      <a:r>
                        <a:rPr lang="en-US" sz="1000" dirty="0" err="1"/>
                        <a:t>phí</a:t>
                      </a:r>
                      <a:endParaRPr lang="en-US" sz="1000" dirty="0"/>
                    </a:p>
                  </a:txBody>
                  <a:tcPr anchor="ctr"/>
                </a:tc>
                <a:tc>
                  <a:txBody>
                    <a:bodyPr/>
                    <a:lstStyle/>
                    <a:p>
                      <a:r>
                        <a:rPr lang="en-US" sz="1000" dirty="0" err="1"/>
                        <a:t>Mô</a:t>
                      </a:r>
                      <a:r>
                        <a:rPr lang="en-US" sz="1000" dirty="0"/>
                        <a:t> </a:t>
                      </a:r>
                      <a:r>
                        <a:rPr lang="en-US" sz="1000" dirty="0" err="1"/>
                        <a:t>tả</a:t>
                      </a:r>
                      <a:endParaRPr lang="en-US" sz="1000" dirty="0"/>
                    </a:p>
                  </a:txBody>
                  <a:tcPr anchor="ctr"/>
                </a:tc>
                <a:extLst>
                  <a:ext uri="{0D108BD9-81ED-4DB2-BD59-A6C34878D82A}">
                    <a16:rowId xmlns:a16="http://schemas.microsoft.com/office/drawing/2014/main" val="1979727571"/>
                  </a:ext>
                </a:extLst>
              </a:tr>
              <a:tr h="416941">
                <a:tc>
                  <a:txBody>
                    <a:bodyPr/>
                    <a:lstStyle/>
                    <a:p>
                      <a:r>
                        <a:rPr lang="fr-FR" sz="1000" dirty="0" err="1"/>
                        <a:t>Anthropic</a:t>
                      </a:r>
                      <a:r>
                        <a:rPr lang="fr-FR" sz="1000" dirty="0"/>
                        <a:t> – Claude (Opus 4, Sonnet 4)</a:t>
                      </a:r>
                      <a:endParaRPr lang="en-US" sz="1000" dirty="0"/>
                    </a:p>
                  </a:txBody>
                  <a:tcPr anchor="ctr"/>
                </a:tc>
                <a:tc>
                  <a:txBody>
                    <a:bodyPr/>
                    <a:lstStyle/>
                    <a:p>
                      <a:endParaRPr lang="en-US" sz="1000" dirty="0"/>
                    </a:p>
                  </a:txBody>
                  <a:tcPr anchor="ctr"/>
                </a:tc>
                <a:tc>
                  <a:txBody>
                    <a:bodyPr/>
                    <a:lstStyle/>
                    <a:p>
                      <a:endParaRPr lang="en-US" sz="1000" dirty="0"/>
                    </a:p>
                  </a:txBody>
                  <a:tcPr anchor="ctr"/>
                </a:tc>
                <a:tc>
                  <a:txBody>
                    <a:bodyPr/>
                    <a:lstStyle/>
                    <a:p>
                      <a:r>
                        <a:rPr lang="vi-VN" sz="1000" dirty="0"/>
                        <a:t>Là một đối thủ lớn của OpenAI, hướng đến ứng dụng doanh nghiệp với khả năng reasoning mạnh và bảo mật cao.</a:t>
                      </a:r>
                      <a:endParaRPr lang="en-US" sz="1000" dirty="0"/>
                    </a:p>
                  </a:txBody>
                  <a:tcPr anchor="ctr"/>
                </a:tc>
                <a:extLst>
                  <a:ext uri="{0D108BD9-81ED-4DB2-BD59-A6C34878D82A}">
                    <a16:rowId xmlns:a16="http://schemas.microsoft.com/office/drawing/2014/main" val="141758330"/>
                  </a:ext>
                </a:extLst>
              </a:tr>
              <a:tr h="370729">
                <a:tc>
                  <a:txBody>
                    <a:bodyPr/>
                    <a:lstStyle/>
                    <a:p>
                      <a:r>
                        <a:rPr lang="en-US" sz="1000" dirty="0"/>
                        <a:t>Mistral AI</a:t>
                      </a:r>
                    </a:p>
                  </a:txBody>
                  <a:tcPr anchor="ctr"/>
                </a:tc>
                <a:tc>
                  <a:txBody>
                    <a:bodyPr/>
                    <a:lstStyle/>
                    <a:p>
                      <a:endParaRPr lang="en-US" sz="1000"/>
                    </a:p>
                  </a:txBody>
                  <a:tcPr anchor="ctr"/>
                </a:tc>
                <a:tc>
                  <a:txBody>
                    <a:bodyPr/>
                    <a:lstStyle/>
                    <a:p>
                      <a:endParaRPr lang="en-US" sz="1000"/>
                    </a:p>
                  </a:txBody>
                  <a:tcPr anchor="ctr"/>
                </a:tc>
                <a:tc>
                  <a:txBody>
                    <a:bodyPr/>
                    <a:lstStyle/>
                    <a:p>
                      <a:r>
                        <a:rPr lang="vi-VN" sz="1000" dirty="0"/>
                        <a:t>Cung cấp các model mạnh như Mistral Medium 3 với giá cả cạnh tranh ($0.40/million input tokens, $2/million output tokens) và performance tốt.</a:t>
                      </a:r>
                      <a:endParaRPr lang="en-US" sz="1000" dirty="0"/>
                    </a:p>
                  </a:txBody>
                  <a:tcPr anchor="ctr"/>
                </a:tc>
                <a:extLst>
                  <a:ext uri="{0D108BD9-81ED-4DB2-BD59-A6C34878D82A}">
                    <a16:rowId xmlns:a16="http://schemas.microsoft.com/office/drawing/2014/main" val="4035664126"/>
                  </a:ext>
                </a:extLst>
              </a:tr>
              <a:tr h="370729">
                <a:tc>
                  <a:txBody>
                    <a:bodyPr/>
                    <a:lstStyle/>
                    <a:p>
                      <a:r>
                        <a:rPr lang="en-US" sz="1000" dirty="0"/>
                        <a:t>Meta – Llama API</a:t>
                      </a:r>
                    </a:p>
                  </a:txBody>
                  <a:tcPr anchor="ctr"/>
                </a:tc>
                <a:tc>
                  <a:txBody>
                    <a:bodyPr/>
                    <a:lstStyle/>
                    <a:p>
                      <a:endParaRPr lang="en-US" sz="1000"/>
                    </a:p>
                  </a:txBody>
                  <a:tcPr anchor="ctr"/>
                </a:tc>
                <a:tc>
                  <a:txBody>
                    <a:bodyPr/>
                    <a:lstStyle/>
                    <a:p>
                      <a:endParaRPr lang="en-US" sz="1000"/>
                    </a:p>
                  </a:txBody>
                  <a:tcPr anchor="ctr"/>
                </a:tc>
                <a:tc>
                  <a:txBody>
                    <a:bodyPr/>
                    <a:lstStyle/>
                    <a:p>
                      <a:r>
                        <a:rPr lang="en-US" sz="1000" dirty="0"/>
                        <a:t>Meta </a:t>
                      </a:r>
                      <a:r>
                        <a:rPr lang="en-US" sz="1000" dirty="0" err="1"/>
                        <a:t>vừa</a:t>
                      </a:r>
                      <a:r>
                        <a:rPr lang="en-US" sz="1000" dirty="0"/>
                        <a:t> </a:t>
                      </a:r>
                      <a:r>
                        <a:rPr lang="en-US" sz="1000" dirty="0" err="1"/>
                        <a:t>ra</a:t>
                      </a:r>
                      <a:r>
                        <a:rPr lang="en-US" sz="1000" dirty="0"/>
                        <a:t> </a:t>
                      </a:r>
                      <a:r>
                        <a:rPr lang="en-US" sz="1000" dirty="0" err="1"/>
                        <a:t>mắt</a:t>
                      </a:r>
                      <a:r>
                        <a:rPr lang="en-US" sz="1000" dirty="0"/>
                        <a:t> API Llama </a:t>
                      </a:r>
                      <a:r>
                        <a:rPr lang="en-US" sz="1000" dirty="0" err="1"/>
                        <a:t>cho</a:t>
                      </a:r>
                      <a:r>
                        <a:rPr lang="en-US" sz="1000" dirty="0"/>
                        <a:t> </a:t>
                      </a:r>
                      <a:r>
                        <a:rPr lang="en-US" sz="1000" dirty="0" err="1"/>
                        <a:t>các</a:t>
                      </a:r>
                      <a:r>
                        <a:rPr lang="en-US" sz="1000" dirty="0"/>
                        <a:t> </a:t>
                      </a:r>
                      <a:r>
                        <a:rPr lang="en-US" sz="1000" dirty="0" err="1"/>
                        <a:t>nhà</a:t>
                      </a:r>
                      <a:r>
                        <a:rPr lang="en-US" sz="1000" dirty="0"/>
                        <a:t> </a:t>
                      </a:r>
                      <a:r>
                        <a:rPr lang="en-US" sz="1000" dirty="0" err="1"/>
                        <a:t>phát</a:t>
                      </a:r>
                      <a:r>
                        <a:rPr lang="en-US" sz="1000" dirty="0"/>
                        <a:t> </a:t>
                      </a:r>
                      <a:r>
                        <a:rPr lang="en-US" sz="1000" dirty="0" err="1"/>
                        <a:t>triển</a:t>
                      </a:r>
                      <a:r>
                        <a:rPr lang="en-US" sz="1000" dirty="0"/>
                        <a:t>, </a:t>
                      </a:r>
                      <a:r>
                        <a:rPr lang="en-US" sz="1000" dirty="0" err="1"/>
                        <a:t>dễ</a:t>
                      </a:r>
                      <a:r>
                        <a:rPr lang="en-US" sz="1000" dirty="0"/>
                        <a:t> </a:t>
                      </a:r>
                      <a:r>
                        <a:rPr lang="en-US" sz="1000" dirty="0" err="1"/>
                        <a:t>tích</a:t>
                      </a:r>
                      <a:r>
                        <a:rPr lang="en-US" sz="1000" dirty="0"/>
                        <a:t> </a:t>
                      </a:r>
                      <a:r>
                        <a:rPr lang="en-US" sz="1000" dirty="0" err="1"/>
                        <a:t>hợp</a:t>
                      </a:r>
                      <a:r>
                        <a:rPr lang="en-US" sz="1000" dirty="0"/>
                        <a:t> </a:t>
                      </a:r>
                      <a:r>
                        <a:rPr lang="en-US" sz="1000" dirty="0" err="1"/>
                        <a:t>và</a:t>
                      </a:r>
                      <a:r>
                        <a:rPr lang="en-US" sz="1000" dirty="0"/>
                        <a:t> </a:t>
                      </a:r>
                      <a:r>
                        <a:rPr lang="en-US" sz="1000" dirty="0" err="1"/>
                        <a:t>có</a:t>
                      </a:r>
                      <a:r>
                        <a:rPr lang="en-US" sz="1000" dirty="0"/>
                        <a:t> </a:t>
                      </a:r>
                      <a:r>
                        <a:rPr lang="en-US" sz="1000" dirty="0" err="1"/>
                        <a:t>khả</a:t>
                      </a:r>
                      <a:r>
                        <a:rPr lang="en-US" sz="1000" dirty="0"/>
                        <a:t> </a:t>
                      </a:r>
                      <a:r>
                        <a:rPr lang="en-US" sz="1000" dirty="0" err="1"/>
                        <a:t>năng</a:t>
                      </a:r>
                      <a:r>
                        <a:rPr lang="en-US" sz="1000" dirty="0"/>
                        <a:t> </a:t>
                      </a:r>
                      <a:r>
                        <a:rPr lang="en-US" sz="1000" dirty="0" err="1"/>
                        <a:t>triển</a:t>
                      </a:r>
                      <a:r>
                        <a:rPr lang="en-US" sz="1000" dirty="0"/>
                        <a:t> </a:t>
                      </a:r>
                      <a:r>
                        <a:rPr lang="en-US" sz="1000" dirty="0" err="1"/>
                        <a:t>khai</a:t>
                      </a:r>
                      <a:r>
                        <a:rPr lang="en-US" sz="1000" dirty="0"/>
                        <a:t> </a:t>
                      </a:r>
                      <a:r>
                        <a:rPr lang="en-US" sz="1000" dirty="0" err="1"/>
                        <a:t>rộng</a:t>
                      </a:r>
                      <a:r>
                        <a:rPr lang="en-US" sz="1000" dirty="0"/>
                        <a:t>. </a:t>
                      </a:r>
                      <a:r>
                        <a:rPr lang="en-US" sz="1000" dirty="0" err="1"/>
                        <a:t>Hiện</a:t>
                      </a:r>
                      <a:r>
                        <a:rPr lang="en-US" sz="1000" dirty="0"/>
                        <a:t> </a:t>
                      </a:r>
                      <a:r>
                        <a:rPr lang="en-US" sz="1000" dirty="0" err="1"/>
                        <a:t>đang</a:t>
                      </a:r>
                      <a:r>
                        <a:rPr lang="en-US" sz="1000" dirty="0"/>
                        <a:t> </a:t>
                      </a:r>
                      <a:r>
                        <a:rPr lang="en-US" sz="1000" dirty="0" err="1"/>
                        <a:t>trong</a:t>
                      </a:r>
                      <a:r>
                        <a:rPr lang="en-US" sz="1000" dirty="0"/>
                        <a:t> </a:t>
                      </a:r>
                      <a:r>
                        <a:rPr lang="en-US" sz="1000" dirty="0" err="1"/>
                        <a:t>giai</a:t>
                      </a:r>
                      <a:r>
                        <a:rPr lang="en-US" sz="1000" dirty="0"/>
                        <a:t> </a:t>
                      </a:r>
                      <a:r>
                        <a:rPr lang="en-US" sz="1000" dirty="0" err="1"/>
                        <a:t>đoạn</a:t>
                      </a:r>
                      <a:r>
                        <a:rPr lang="en-US" sz="1000" dirty="0"/>
                        <a:t> preview, </a:t>
                      </a:r>
                      <a:r>
                        <a:rPr lang="en-US" sz="1000" dirty="0" err="1"/>
                        <a:t>mở</a:t>
                      </a:r>
                      <a:r>
                        <a:rPr lang="en-US" sz="1000" dirty="0"/>
                        <a:t> </a:t>
                      </a:r>
                      <a:r>
                        <a:rPr lang="en-US" sz="1000" dirty="0" err="1"/>
                        <a:t>rộng</a:t>
                      </a:r>
                      <a:r>
                        <a:rPr lang="en-US" sz="1000" dirty="0"/>
                        <a:t> </a:t>
                      </a:r>
                      <a:r>
                        <a:rPr lang="en-US" sz="1000" dirty="0" err="1"/>
                        <a:t>dần</a:t>
                      </a:r>
                      <a:r>
                        <a:rPr lang="en-US" sz="1000" dirty="0"/>
                        <a:t>.</a:t>
                      </a:r>
                    </a:p>
                  </a:txBody>
                  <a:tcPr anchor="ctr"/>
                </a:tc>
                <a:extLst>
                  <a:ext uri="{0D108BD9-81ED-4DB2-BD59-A6C34878D82A}">
                    <a16:rowId xmlns:a16="http://schemas.microsoft.com/office/drawing/2014/main" val="1844500597"/>
                  </a:ext>
                </a:extLst>
              </a:tr>
              <a:tr h="370729">
                <a:tc>
                  <a:txBody>
                    <a:bodyPr/>
                    <a:lstStyle/>
                    <a:p>
                      <a:r>
                        <a:rPr lang="en-US" sz="1000" dirty="0"/>
                        <a:t>Cohere</a:t>
                      </a:r>
                    </a:p>
                  </a:txBody>
                  <a:tcPr anchor="ctr"/>
                </a:tc>
                <a:tc>
                  <a:txBody>
                    <a:bodyPr/>
                    <a:lstStyle/>
                    <a:p>
                      <a:endParaRPr lang="en-US" sz="1000"/>
                    </a:p>
                  </a:txBody>
                  <a:tcPr anchor="ctr"/>
                </a:tc>
                <a:tc>
                  <a:txBody>
                    <a:bodyPr/>
                    <a:lstStyle/>
                    <a:p>
                      <a:endParaRPr lang="en-US" sz="1000"/>
                    </a:p>
                  </a:txBody>
                  <a:tcPr anchor="ctr"/>
                </a:tc>
                <a:tc>
                  <a:txBody>
                    <a:bodyPr/>
                    <a:lstStyle/>
                    <a:p>
                      <a:r>
                        <a:rPr lang="vi-VN" sz="1000" dirty="0"/>
                        <a:t>Tập trung vào NLP cho doanh nghiệp với các tính năng như xử lý văn bản, phân loại, tóm tắt… Có free tier cho nghiên cứu nhưng sản phẩm chính là trả phí.</a:t>
                      </a:r>
                      <a:endParaRPr lang="en-US" sz="1000" dirty="0"/>
                    </a:p>
                  </a:txBody>
                  <a:tcPr anchor="ctr"/>
                </a:tc>
                <a:extLst>
                  <a:ext uri="{0D108BD9-81ED-4DB2-BD59-A6C34878D82A}">
                    <a16:rowId xmlns:a16="http://schemas.microsoft.com/office/drawing/2014/main" val="2296494899"/>
                  </a:ext>
                </a:extLst>
              </a:tr>
              <a:tr h="370729">
                <a:tc>
                  <a:txBody>
                    <a:bodyPr/>
                    <a:lstStyle/>
                    <a:p>
                      <a:r>
                        <a:rPr lang="en-US" sz="1000" dirty="0"/>
                        <a:t>Google AI Studio – Gemini</a:t>
                      </a:r>
                    </a:p>
                  </a:txBody>
                  <a:tcPr anchor="ctr"/>
                </a:tc>
                <a:tc>
                  <a:txBody>
                    <a:bodyPr/>
                    <a:lstStyle/>
                    <a:p>
                      <a:endParaRPr lang="en-US" sz="1000"/>
                    </a:p>
                  </a:txBody>
                  <a:tcPr anchor="ctr"/>
                </a:tc>
                <a:tc>
                  <a:txBody>
                    <a:bodyPr/>
                    <a:lstStyle/>
                    <a:p>
                      <a:endParaRPr lang="en-US" sz="1000" dirty="0"/>
                    </a:p>
                  </a:txBody>
                  <a:tcPr anchor="ctr"/>
                </a:tc>
                <a:tc>
                  <a:txBody>
                    <a:bodyPr/>
                    <a:lstStyle/>
                    <a:p>
                      <a:r>
                        <a:rPr lang="en-US" sz="1000" dirty="0" err="1"/>
                        <a:t>Có</a:t>
                      </a:r>
                      <a:r>
                        <a:rPr lang="en-US" sz="1000" dirty="0"/>
                        <a:t> free tier </a:t>
                      </a:r>
                      <a:r>
                        <a:rPr lang="en-US" sz="1000" dirty="0" err="1"/>
                        <a:t>với</a:t>
                      </a:r>
                      <a:r>
                        <a:rPr lang="en-US" sz="1000" dirty="0"/>
                        <a:t> </a:t>
                      </a:r>
                      <a:r>
                        <a:rPr lang="en-US" sz="1000" dirty="0" err="1"/>
                        <a:t>giới</a:t>
                      </a:r>
                      <a:r>
                        <a:rPr lang="en-US" sz="1000" dirty="0"/>
                        <a:t> </a:t>
                      </a:r>
                      <a:r>
                        <a:rPr lang="en-US" sz="1000" dirty="0" err="1"/>
                        <a:t>hạn</a:t>
                      </a:r>
                      <a:r>
                        <a:rPr lang="en-US" sz="1000" dirty="0"/>
                        <a:t> token </a:t>
                      </a:r>
                      <a:r>
                        <a:rPr lang="en-US" sz="1000" dirty="0" err="1"/>
                        <a:t>theo</a:t>
                      </a:r>
                      <a:r>
                        <a:rPr lang="en-US" sz="1000" dirty="0"/>
                        <a:t> </a:t>
                      </a:r>
                      <a:r>
                        <a:rPr lang="en-US" sz="1000" dirty="0" err="1"/>
                        <a:t>ngày</a:t>
                      </a:r>
                      <a:r>
                        <a:rPr lang="en-US" sz="1000" dirty="0"/>
                        <a:t>. Cho </a:t>
                      </a:r>
                      <a:r>
                        <a:rPr lang="en-US" sz="1000" dirty="0" err="1"/>
                        <a:t>phép</a:t>
                      </a:r>
                      <a:r>
                        <a:rPr lang="en-US" sz="1000" dirty="0"/>
                        <a:t> </a:t>
                      </a:r>
                      <a:r>
                        <a:rPr lang="en-US" sz="1000" dirty="0" err="1"/>
                        <a:t>tạo</a:t>
                      </a:r>
                      <a:r>
                        <a:rPr lang="en-US" sz="1000" dirty="0"/>
                        <a:t> API key </a:t>
                      </a:r>
                      <a:r>
                        <a:rPr lang="en-US" sz="1000" dirty="0" err="1"/>
                        <a:t>trực</a:t>
                      </a:r>
                      <a:r>
                        <a:rPr lang="en-US" sz="1000" dirty="0"/>
                        <a:t> </a:t>
                      </a:r>
                      <a:r>
                        <a:rPr lang="en-US" sz="1000" dirty="0" err="1"/>
                        <a:t>tiếp</a:t>
                      </a:r>
                      <a:r>
                        <a:rPr lang="en-US" sz="1000" dirty="0"/>
                        <a:t> </a:t>
                      </a:r>
                      <a:r>
                        <a:rPr lang="en-US" sz="1000" dirty="0" err="1"/>
                        <a:t>từ</a:t>
                      </a:r>
                      <a:r>
                        <a:rPr lang="en-US" sz="1000" dirty="0"/>
                        <a:t> </a:t>
                      </a:r>
                      <a:r>
                        <a:rPr lang="en-US" sz="1000" dirty="0" err="1"/>
                        <a:t>giao</a:t>
                      </a:r>
                      <a:r>
                        <a:rPr lang="en-US" sz="1000" dirty="0"/>
                        <a:t> </a:t>
                      </a:r>
                      <a:r>
                        <a:rPr lang="en-US" sz="1000" dirty="0" err="1"/>
                        <a:t>diện</a:t>
                      </a:r>
                      <a:r>
                        <a:rPr lang="en-US" sz="1000" dirty="0"/>
                        <a:t>.</a:t>
                      </a:r>
                    </a:p>
                  </a:txBody>
                  <a:tcPr anchor="ctr"/>
                </a:tc>
                <a:extLst>
                  <a:ext uri="{0D108BD9-81ED-4DB2-BD59-A6C34878D82A}">
                    <a16:rowId xmlns:a16="http://schemas.microsoft.com/office/drawing/2014/main" val="439942570"/>
                  </a:ext>
                </a:extLst>
              </a:tr>
              <a:tr h="370729">
                <a:tc>
                  <a:txBody>
                    <a:bodyPr/>
                    <a:lstStyle/>
                    <a:p>
                      <a:r>
                        <a:rPr lang="en-US" sz="1000" dirty="0"/>
                        <a:t>OpenRouter.ai</a:t>
                      </a:r>
                    </a:p>
                  </a:txBody>
                  <a:tcPr anchor="ctr"/>
                </a:tc>
                <a:tc>
                  <a:txBody>
                    <a:bodyPr/>
                    <a:lstStyle/>
                    <a:p>
                      <a:endParaRPr lang="en-US" sz="1000" dirty="0"/>
                    </a:p>
                  </a:txBody>
                  <a:tcPr anchor="ctr"/>
                </a:tc>
                <a:tc>
                  <a:txBody>
                    <a:bodyPr/>
                    <a:lstStyle/>
                    <a:p>
                      <a:endParaRPr lang="en-US" sz="1000" dirty="0"/>
                    </a:p>
                  </a:txBody>
                  <a:tcPr anchor="ctr"/>
                </a:tc>
                <a:tc>
                  <a:txBody>
                    <a:bodyPr/>
                    <a:lstStyle/>
                    <a:p>
                      <a:r>
                        <a:rPr lang="en-US" sz="1000" dirty="0" err="1"/>
                        <a:t>Một</a:t>
                      </a:r>
                      <a:r>
                        <a:rPr lang="en-US" sz="1000" dirty="0"/>
                        <a:t> API </a:t>
                      </a:r>
                      <a:r>
                        <a:rPr lang="en-US" sz="1000" dirty="0" err="1"/>
                        <a:t>dùng</a:t>
                      </a:r>
                      <a:r>
                        <a:rPr lang="en-US" sz="1000" dirty="0"/>
                        <a:t> </a:t>
                      </a:r>
                      <a:r>
                        <a:rPr lang="en-US" sz="1000" dirty="0" err="1"/>
                        <a:t>chung</a:t>
                      </a:r>
                      <a:r>
                        <a:rPr lang="en-US" sz="1000" dirty="0"/>
                        <a:t> </a:t>
                      </a:r>
                      <a:r>
                        <a:rPr lang="en-US" sz="1000" dirty="0" err="1"/>
                        <a:t>nhiều</a:t>
                      </a:r>
                      <a:r>
                        <a:rPr lang="en-US" sz="1000" dirty="0"/>
                        <a:t> </a:t>
                      </a:r>
                      <a:r>
                        <a:rPr lang="en-US" sz="1000" dirty="0" err="1"/>
                        <a:t>mô</a:t>
                      </a:r>
                      <a:r>
                        <a:rPr lang="en-US" sz="1000" dirty="0"/>
                        <a:t> </a:t>
                      </a:r>
                      <a:r>
                        <a:rPr lang="en-US" sz="1000" dirty="0" err="1"/>
                        <a:t>hình</a:t>
                      </a:r>
                      <a:r>
                        <a:rPr lang="en-US" sz="1000" dirty="0"/>
                        <a:t> (GPT, Claude, </a:t>
                      </a:r>
                      <a:r>
                        <a:rPr lang="en-US" sz="1000" dirty="0" err="1"/>
                        <a:t>LLaMA</a:t>
                      </a:r>
                      <a:r>
                        <a:rPr lang="en-US" sz="1000" dirty="0"/>
                        <a:t>, Mistral…) </a:t>
                      </a:r>
                      <a:r>
                        <a:rPr lang="en-US" sz="1000" dirty="0" err="1"/>
                        <a:t>với</a:t>
                      </a:r>
                      <a:r>
                        <a:rPr lang="en-US" sz="1000" dirty="0"/>
                        <a:t> </a:t>
                      </a:r>
                      <a:r>
                        <a:rPr lang="en-US" sz="1000" dirty="0" err="1"/>
                        <a:t>miễn</a:t>
                      </a:r>
                      <a:r>
                        <a:rPr lang="en-US" sz="1000" dirty="0"/>
                        <a:t> </a:t>
                      </a:r>
                      <a:r>
                        <a:rPr lang="en-US" sz="1000" dirty="0" err="1"/>
                        <a:t>phí</a:t>
                      </a:r>
                      <a:r>
                        <a:rPr lang="en-US" sz="1000" dirty="0"/>
                        <a:t> </a:t>
                      </a:r>
                      <a:r>
                        <a:rPr lang="en-US" sz="1000" dirty="0" err="1"/>
                        <a:t>hạn</a:t>
                      </a:r>
                      <a:r>
                        <a:rPr lang="en-US" sz="1000" dirty="0"/>
                        <a:t> </a:t>
                      </a:r>
                      <a:r>
                        <a:rPr lang="en-US" sz="1000" dirty="0" err="1"/>
                        <a:t>mức</a:t>
                      </a:r>
                      <a:r>
                        <a:rPr lang="en-US" sz="1000" dirty="0"/>
                        <a:t> ban </a:t>
                      </a:r>
                      <a:r>
                        <a:rPr lang="en-US" sz="1000" dirty="0" err="1"/>
                        <a:t>đầu</a:t>
                      </a:r>
                      <a:r>
                        <a:rPr lang="en-US" sz="1000" dirty="0"/>
                        <a:t>, </a:t>
                      </a:r>
                      <a:r>
                        <a:rPr lang="en-US" sz="1000" dirty="0" err="1"/>
                        <a:t>dễ</a:t>
                      </a:r>
                      <a:r>
                        <a:rPr lang="en-US" sz="1000" dirty="0"/>
                        <a:t> </a:t>
                      </a:r>
                      <a:r>
                        <a:rPr lang="en-US" sz="1000" dirty="0" err="1"/>
                        <a:t>chuyển</a:t>
                      </a:r>
                      <a:r>
                        <a:rPr lang="en-US" sz="1000" dirty="0"/>
                        <a:t> </a:t>
                      </a:r>
                      <a:r>
                        <a:rPr lang="en-US" sz="1000" dirty="0" err="1"/>
                        <a:t>đổi</a:t>
                      </a:r>
                      <a:r>
                        <a:rPr lang="en-US" sz="1000" dirty="0"/>
                        <a:t> </a:t>
                      </a:r>
                      <a:r>
                        <a:rPr lang="en-US" sz="1000" dirty="0" err="1"/>
                        <a:t>giữa</a:t>
                      </a:r>
                      <a:r>
                        <a:rPr lang="en-US" sz="1000" dirty="0"/>
                        <a:t> model.</a:t>
                      </a:r>
                    </a:p>
                  </a:txBody>
                  <a:tcPr anchor="ctr"/>
                </a:tc>
                <a:extLst>
                  <a:ext uri="{0D108BD9-81ED-4DB2-BD59-A6C34878D82A}">
                    <a16:rowId xmlns:a16="http://schemas.microsoft.com/office/drawing/2014/main" val="3518697779"/>
                  </a:ext>
                </a:extLst>
              </a:tr>
              <a:tr h="370729">
                <a:tc>
                  <a:txBody>
                    <a:bodyPr/>
                    <a:lstStyle/>
                    <a:p>
                      <a:r>
                        <a:rPr lang="en-US" sz="1000" dirty="0"/>
                        <a:t>Fireworks AI</a:t>
                      </a:r>
                    </a:p>
                  </a:txBody>
                  <a:tcPr anchor="ctr"/>
                </a:tc>
                <a:tc>
                  <a:txBody>
                    <a:bodyPr/>
                    <a:lstStyle/>
                    <a:p>
                      <a:endParaRPr lang="en-US" sz="1000" dirty="0"/>
                    </a:p>
                  </a:txBody>
                  <a:tcPr anchor="ctr"/>
                </a:tc>
                <a:tc>
                  <a:txBody>
                    <a:bodyPr/>
                    <a:lstStyle/>
                    <a:p>
                      <a:endParaRPr lang="en-US" sz="1000" dirty="0"/>
                    </a:p>
                  </a:txBody>
                  <a:tcPr anchor="ctr"/>
                </a:tc>
                <a:tc>
                  <a:txBody>
                    <a:bodyPr/>
                    <a:lstStyle/>
                    <a:p>
                      <a:r>
                        <a:rPr lang="en-US" sz="1000" dirty="0" err="1"/>
                        <a:t>Có</a:t>
                      </a:r>
                      <a:r>
                        <a:rPr lang="en-US" sz="1000" dirty="0"/>
                        <a:t> free monthly quota, </a:t>
                      </a:r>
                      <a:r>
                        <a:rPr lang="en-US" sz="1000" dirty="0" err="1"/>
                        <a:t>hỗ</a:t>
                      </a:r>
                      <a:r>
                        <a:rPr lang="en-US" sz="1000" dirty="0"/>
                        <a:t> </a:t>
                      </a:r>
                      <a:r>
                        <a:rPr lang="en-US" sz="1000" dirty="0" err="1"/>
                        <a:t>trợ</a:t>
                      </a:r>
                      <a:r>
                        <a:rPr lang="en-US" sz="1000" dirty="0"/>
                        <a:t> </a:t>
                      </a:r>
                      <a:r>
                        <a:rPr lang="en-US" sz="1000" dirty="0" err="1"/>
                        <a:t>các</a:t>
                      </a:r>
                      <a:r>
                        <a:rPr lang="en-US" sz="1000" dirty="0"/>
                        <a:t> model Claude, </a:t>
                      </a:r>
                      <a:r>
                        <a:rPr lang="en-US" sz="1000" dirty="0" err="1"/>
                        <a:t>LLaMA</a:t>
                      </a:r>
                      <a:r>
                        <a:rPr lang="en-US" sz="1000" dirty="0"/>
                        <a:t>, Mistral. API </a:t>
                      </a:r>
                      <a:r>
                        <a:rPr lang="en-US" sz="1000" dirty="0" err="1"/>
                        <a:t>dễ</a:t>
                      </a:r>
                      <a:r>
                        <a:rPr lang="en-US" sz="1000" dirty="0"/>
                        <a:t> </a:t>
                      </a:r>
                      <a:r>
                        <a:rPr lang="en-US" sz="1000" dirty="0" err="1"/>
                        <a:t>sử</a:t>
                      </a:r>
                      <a:r>
                        <a:rPr lang="en-US" sz="1000" dirty="0"/>
                        <a:t> </a:t>
                      </a:r>
                      <a:r>
                        <a:rPr lang="en-US" sz="1000" dirty="0" err="1"/>
                        <a:t>dụng</a:t>
                      </a:r>
                      <a:r>
                        <a:rPr lang="en-US" sz="1000" dirty="0"/>
                        <a:t>.</a:t>
                      </a:r>
                    </a:p>
                  </a:txBody>
                  <a:tcPr anchor="ctr"/>
                </a:tc>
                <a:extLst>
                  <a:ext uri="{0D108BD9-81ED-4DB2-BD59-A6C34878D82A}">
                    <a16:rowId xmlns:a16="http://schemas.microsoft.com/office/drawing/2014/main" val="3331249536"/>
                  </a:ext>
                </a:extLst>
              </a:tr>
              <a:tr h="370729">
                <a:tc>
                  <a:txBody>
                    <a:bodyPr/>
                    <a:lstStyle/>
                    <a:p>
                      <a:r>
                        <a:rPr lang="en-US" sz="1000" dirty="0"/>
                        <a:t>Hugging Face API</a:t>
                      </a:r>
                    </a:p>
                  </a:txBody>
                  <a:tcPr anchor="ctr"/>
                </a:tc>
                <a:tc>
                  <a:txBody>
                    <a:bodyPr/>
                    <a:lstStyle/>
                    <a:p>
                      <a:endParaRPr lang="en-US" sz="1000" dirty="0"/>
                    </a:p>
                  </a:txBody>
                  <a:tcPr anchor="ctr"/>
                </a:tc>
                <a:tc>
                  <a:txBody>
                    <a:bodyPr/>
                    <a:lstStyle/>
                    <a:p>
                      <a:endParaRPr lang="en-US" sz="1000" dirty="0"/>
                    </a:p>
                  </a:txBody>
                  <a:tcPr anchor="ctr"/>
                </a:tc>
                <a:tc>
                  <a:txBody>
                    <a:bodyPr/>
                    <a:lstStyle/>
                    <a:p>
                      <a:r>
                        <a:rPr lang="vi-VN" sz="1000" dirty="0"/>
                        <a:t>Có nhiều model miễn phí, cộng đồng lớn, tích hợp dễ dàng. Free tier cho các nhu cầu cơ bản.</a:t>
                      </a:r>
                      <a:endParaRPr lang="en-US" sz="1000" dirty="0"/>
                    </a:p>
                  </a:txBody>
                  <a:tcPr anchor="ctr"/>
                </a:tc>
                <a:extLst>
                  <a:ext uri="{0D108BD9-81ED-4DB2-BD59-A6C34878D82A}">
                    <a16:rowId xmlns:a16="http://schemas.microsoft.com/office/drawing/2014/main" val="1758337077"/>
                  </a:ext>
                </a:extLst>
              </a:tr>
              <a:tr h="370729">
                <a:tc>
                  <a:txBody>
                    <a:bodyPr/>
                    <a:lstStyle/>
                    <a:p>
                      <a:r>
                        <a:rPr lang="en-US" sz="1000" dirty="0"/>
                        <a:t>ApiFreeLLM.com</a:t>
                      </a:r>
                    </a:p>
                  </a:txBody>
                  <a:tcPr anchor="ctr"/>
                </a:tc>
                <a:tc>
                  <a:txBody>
                    <a:bodyPr/>
                    <a:lstStyle/>
                    <a:p>
                      <a:endParaRPr lang="en-US" sz="1000" dirty="0"/>
                    </a:p>
                  </a:txBody>
                  <a:tcPr anchor="ctr"/>
                </a:tc>
                <a:tc>
                  <a:txBody>
                    <a:bodyPr/>
                    <a:lstStyle/>
                    <a:p>
                      <a:endParaRPr lang="en-US" sz="1000" dirty="0"/>
                    </a:p>
                  </a:txBody>
                  <a:tcPr anchor="ctr"/>
                </a:tc>
                <a:tc>
                  <a:txBody>
                    <a:bodyPr/>
                    <a:lstStyle/>
                    <a:p>
                      <a:r>
                        <a:rPr lang="en-US" sz="1000" dirty="0"/>
                        <a:t>API </a:t>
                      </a:r>
                      <a:r>
                        <a:rPr lang="en-US" sz="1000" dirty="0" err="1"/>
                        <a:t>hoàn</a:t>
                      </a:r>
                      <a:r>
                        <a:rPr lang="en-US" sz="1000" dirty="0"/>
                        <a:t> </a:t>
                      </a:r>
                      <a:r>
                        <a:rPr lang="en-US" sz="1000" dirty="0" err="1"/>
                        <a:t>toàn</a:t>
                      </a:r>
                      <a:r>
                        <a:rPr lang="en-US" sz="1000" dirty="0"/>
                        <a:t> </a:t>
                      </a:r>
                      <a:r>
                        <a:rPr lang="en-US" sz="1000" dirty="0" err="1"/>
                        <a:t>miễn</a:t>
                      </a:r>
                      <a:r>
                        <a:rPr lang="en-US" sz="1000" dirty="0"/>
                        <a:t> </a:t>
                      </a:r>
                      <a:r>
                        <a:rPr lang="en-US" sz="1000" dirty="0" err="1"/>
                        <a:t>phí</a:t>
                      </a:r>
                      <a:r>
                        <a:rPr lang="en-US" sz="1000" dirty="0"/>
                        <a:t>, </a:t>
                      </a:r>
                      <a:r>
                        <a:rPr lang="en-US" sz="1000" dirty="0" err="1"/>
                        <a:t>không</a:t>
                      </a:r>
                      <a:r>
                        <a:rPr lang="en-US" sz="1000" dirty="0"/>
                        <a:t> </a:t>
                      </a:r>
                      <a:r>
                        <a:rPr lang="en-US" sz="1000" dirty="0" err="1"/>
                        <a:t>cần</a:t>
                      </a:r>
                      <a:r>
                        <a:rPr lang="en-US" sz="1000" dirty="0"/>
                        <a:t> </a:t>
                      </a:r>
                      <a:r>
                        <a:rPr lang="en-US" sz="1000" dirty="0" err="1"/>
                        <a:t>đăng</a:t>
                      </a:r>
                      <a:r>
                        <a:rPr lang="en-US" sz="1000" dirty="0"/>
                        <a:t> </a:t>
                      </a:r>
                      <a:r>
                        <a:rPr lang="en-US" sz="1000" dirty="0" err="1"/>
                        <a:t>ký</a:t>
                      </a:r>
                      <a:r>
                        <a:rPr lang="en-US" sz="1000" dirty="0"/>
                        <a:t>, </a:t>
                      </a:r>
                      <a:r>
                        <a:rPr lang="en-US" sz="1000" dirty="0" err="1"/>
                        <a:t>không</a:t>
                      </a:r>
                      <a:r>
                        <a:rPr lang="en-US" sz="1000" dirty="0"/>
                        <a:t> </a:t>
                      </a:r>
                      <a:r>
                        <a:rPr lang="en-US" sz="1000" dirty="0" err="1"/>
                        <a:t>giới</a:t>
                      </a:r>
                      <a:r>
                        <a:rPr lang="en-US" sz="1000" dirty="0"/>
                        <a:t> </a:t>
                      </a:r>
                      <a:r>
                        <a:rPr lang="en-US" sz="1000" dirty="0" err="1"/>
                        <a:t>hạn</a:t>
                      </a:r>
                      <a:r>
                        <a:rPr lang="en-US" sz="1000" dirty="0"/>
                        <a:t>, </a:t>
                      </a:r>
                      <a:r>
                        <a:rPr lang="en-US" sz="1000" dirty="0" err="1"/>
                        <a:t>có</a:t>
                      </a:r>
                      <a:r>
                        <a:rPr lang="en-US" sz="1000" dirty="0"/>
                        <a:t> </a:t>
                      </a:r>
                      <a:r>
                        <a:rPr lang="en-US" sz="1000" dirty="0" err="1"/>
                        <a:t>thể</a:t>
                      </a:r>
                      <a:r>
                        <a:rPr lang="en-US" sz="1000" dirty="0"/>
                        <a:t> </a:t>
                      </a:r>
                      <a:r>
                        <a:rPr lang="en-US" sz="1000" dirty="0" err="1"/>
                        <a:t>chỉ</a:t>
                      </a:r>
                      <a:r>
                        <a:rPr lang="en-US" sz="1000" dirty="0"/>
                        <a:t> </a:t>
                      </a:r>
                      <a:r>
                        <a:rPr lang="en-US" sz="1000" dirty="0" err="1"/>
                        <a:t>cần</a:t>
                      </a:r>
                      <a:r>
                        <a:rPr lang="en-US" sz="1000" dirty="0"/>
                        <a:t> copy–paste code </a:t>
                      </a:r>
                      <a:r>
                        <a:rPr lang="en-US" sz="1000" dirty="0" err="1"/>
                        <a:t>và</a:t>
                      </a:r>
                      <a:r>
                        <a:rPr lang="en-US" sz="1000" dirty="0"/>
                        <a:t> </a:t>
                      </a:r>
                      <a:r>
                        <a:rPr lang="en-US" sz="1000" dirty="0" err="1"/>
                        <a:t>bắt</a:t>
                      </a:r>
                      <a:r>
                        <a:rPr lang="en-US" sz="1000" dirty="0"/>
                        <a:t> </a:t>
                      </a:r>
                      <a:r>
                        <a:rPr lang="en-US" sz="1000" dirty="0" err="1"/>
                        <a:t>đầu</a:t>
                      </a:r>
                      <a:r>
                        <a:rPr lang="en-US" sz="1000" dirty="0"/>
                        <a:t> </a:t>
                      </a:r>
                      <a:r>
                        <a:rPr lang="en-US" sz="1000" dirty="0" err="1"/>
                        <a:t>sử</a:t>
                      </a:r>
                      <a:r>
                        <a:rPr lang="en-US" sz="1000" dirty="0"/>
                        <a:t> </a:t>
                      </a:r>
                      <a:r>
                        <a:rPr lang="en-US" sz="1000" dirty="0" err="1"/>
                        <a:t>dụng</a:t>
                      </a:r>
                      <a:r>
                        <a:rPr lang="en-US" sz="1000" dirty="0"/>
                        <a:t>.</a:t>
                      </a:r>
                    </a:p>
                  </a:txBody>
                  <a:tcPr anchor="ctr"/>
                </a:tc>
                <a:extLst>
                  <a:ext uri="{0D108BD9-81ED-4DB2-BD59-A6C34878D82A}">
                    <a16:rowId xmlns:a16="http://schemas.microsoft.com/office/drawing/2014/main" val="2249043555"/>
                  </a:ext>
                </a:extLst>
              </a:tr>
            </a:tbl>
          </a:graphicData>
        </a:graphic>
      </p:graphicFrame>
      <p:pic>
        <p:nvPicPr>
          <p:cNvPr id="4" name="Picture 4">
            <a:extLst>
              <a:ext uri="{FF2B5EF4-FFF2-40B4-BE49-F238E27FC236}">
                <a16:creationId xmlns:a16="http://schemas.microsoft.com/office/drawing/2014/main" id="{9B8BC1B4-7F75-30A3-FED8-27FA2AE20E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5806" y="118424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5A2AE485-DD66-A864-3C75-C4E56F5407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7131" y="159034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a:extLst>
              <a:ext uri="{FF2B5EF4-FFF2-40B4-BE49-F238E27FC236}">
                <a16:creationId xmlns:a16="http://schemas.microsoft.com/office/drawing/2014/main" id="{A170C632-C0D0-EC5B-BB09-3690F5CA86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5806" y="199645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a:extLst>
              <a:ext uri="{FF2B5EF4-FFF2-40B4-BE49-F238E27FC236}">
                <a16:creationId xmlns:a16="http://schemas.microsoft.com/office/drawing/2014/main" id="{590438FE-D043-C38E-4D62-8B60ECD771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5805" y="240255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12D51E94-2807-43B8-E59D-A6AFBED952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6035" y="278911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a:extLst>
              <a:ext uri="{FF2B5EF4-FFF2-40B4-BE49-F238E27FC236}">
                <a16:creationId xmlns:a16="http://schemas.microsoft.com/office/drawing/2014/main" id="{40C292EA-D5F9-B90B-3286-1E37AD6654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7358" y="319343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7AD3D15E-464B-56F7-DCB2-D73BC7A8EF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6033" y="358585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a:extLst>
              <a:ext uri="{FF2B5EF4-FFF2-40B4-BE49-F238E27FC236}">
                <a16:creationId xmlns:a16="http://schemas.microsoft.com/office/drawing/2014/main" id="{376FFD02-24B9-A0B6-1C03-92CCB4BED1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6033" y="397827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a:extLst>
              <a:ext uri="{FF2B5EF4-FFF2-40B4-BE49-F238E27FC236}">
                <a16:creationId xmlns:a16="http://schemas.microsoft.com/office/drawing/2014/main" id="{F6835857-0D85-A7A6-B29C-DC15852F5A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6032" y="4382605"/>
            <a:ext cx="173815" cy="17381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3">
            <p14:nvContentPartPr>
              <p14:cNvPr id="12" name="Ink 11">
                <a:extLst>
                  <a:ext uri="{FF2B5EF4-FFF2-40B4-BE49-F238E27FC236}">
                    <a16:creationId xmlns:a16="http://schemas.microsoft.com/office/drawing/2014/main" id="{6C329D60-21D0-ED84-D570-20D8A280CAC8}"/>
                  </a:ext>
                </a:extLst>
              </p14:cNvPr>
              <p14:cNvContentPartPr/>
              <p14:nvPr/>
            </p14:nvContentPartPr>
            <p14:xfrm>
              <a:off x="355320" y="754920"/>
              <a:ext cx="236880" cy="836640"/>
            </p14:xfrm>
          </p:contentPart>
        </mc:Choice>
        <mc:Fallback xmlns="">
          <p:pic>
            <p:nvPicPr>
              <p:cNvPr id="12" name="Ink 11">
                <a:extLst>
                  <a:ext uri="{FF2B5EF4-FFF2-40B4-BE49-F238E27FC236}">
                    <a16:creationId xmlns:a16="http://schemas.microsoft.com/office/drawing/2014/main" id="{6C329D60-21D0-ED84-D570-20D8A280CAC8}"/>
                  </a:ext>
                </a:extLst>
              </p:cNvPr>
              <p:cNvPicPr/>
              <p:nvPr/>
            </p:nvPicPr>
            <p:blipFill>
              <a:blip r:embed="rId4"/>
              <a:stretch>
                <a:fillRect/>
              </a:stretch>
            </p:blipFill>
            <p:spPr>
              <a:xfrm>
                <a:off x="345960" y="745560"/>
                <a:ext cx="255600" cy="855360"/>
              </a:xfrm>
              <a:prstGeom prst="rect">
                <a:avLst/>
              </a:prstGeom>
            </p:spPr>
          </p:pic>
        </mc:Fallback>
      </mc:AlternateContent>
    </p:spTree>
    <p:extLst>
      <p:ext uri="{BB962C8B-B14F-4D97-AF65-F5344CB8AC3E}">
        <p14:creationId xmlns:p14="http://schemas.microsoft.com/office/powerpoint/2010/main" val="31513889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14">
            <a:extLst>
              <a:ext uri="{FF2B5EF4-FFF2-40B4-BE49-F238E27FC236}">
                <a16:creationId xmlns:a16="http://schemas.microsoft.com/office/drawing/2014/main" id="{6D54D6B4-6A78-D2D9-15A6-9B06DEA19AF8}"/>
              </a:ext>
            </a:extLst>
          </p:cNvPr>
          <p:cNvSpPr txBox="1">
            <a:spLocks/>
          </p:cNvSpPr>
          <p:nvPr/>
        </p:nvSpPr>
        <p:spPr>
          <a:xfrm>
            <a:off x="552461" y="1663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Enviroment</a:t>
            </a:r>
            <a:r>
              <a:rPr lang="en-US" dirty="0">
                <a:solidFill>
                  <a:schemeClr val="accent1">
                    <a:lumMod val="50000"/>
                  </a:schemeClr>
                </a:solidFill>
              </a:rPr>
              <a:t>, Lib, IDE, …</a:t>
            </a:r>
          </a:p>
        </p:txBody>
      </p:sp>
      <p:sp>
        <p:nvSpPr>
          <p:cNvPr id="9" name="TextBox 8">
            <a:extLst>
              <a:ext uri="{FF2B5EF4-FFF2-40B4-BE49-F238E27FC236}">
                <a16:creationId xmlns:a16="http://schemas.microsoft.com/office/drawing/2014/main" id="{749D5BA0-D535-C8C5-6470-5D67F7D0C1BB}"/>
              </a:ext>
            </a:extLst>
          </p:cNvPr>
          <p:cNvSpPr txBox="1"/>
          <p:nvPr/>
        </p:nvSpPr>
        <p:spPr>
          <a:xfrm>
            <a:off x="552461" y="1107756"/>
            <a:ext cx="4572000" cy="307777"/>
          </a:xfrm>
          <a:prstGeom prst="rect">
            <a:avLst/>
          </a:prstGeom>
          <a:noFill/>
        </p:spPr>
        <p:txBody>
          <a:bodyPr wrap="square">
            <a:spAutoFit/>
          </a:bodyPr>
          <a:lstStyle/>
          <a:p>
            <a:r>
              <a:rPr lang="en-US" dirty="0"/>
              <a:t>2. Visual Studio Code (</a:t>
            </a:r>
            <a:r>
              <a:rPr lang="en-US" dirty="0" err="1"/>
              <a:t>Có</a:t>
            </a:r>
            <a:r>
              <a:rPr lang="en-US" dirty="0"/>
              <a:t> </a:t>
            </a:r>
            <a:r>
              <a:rPr lang="en-US" dirty="0" err="1"/>
              <a:t>thể</a:t>
            </a:r>
            <a:r>
              <a:rPr lang="en-US" dirty="0"/>
              <a:t> </a:t>
            </a:r>
            <a:r>
              <a:rPr lang="en-US" dirty="0" err="1"/>
              <a:t>sử</a:t>
            </a:r>
            <a:r>
              <a:rPr lang="en-US" dirty="0"/>
              <a:t> </a:t>
            </a:r>
            <a:r>
              <a:rPr lang="en-US" dirty="0" err="1"/>
              <a:t>dụng</a:t>
            </a:r>
            <a:r>
              <a:rPr lang="en-US" dirty="0"/>
              <a:t> IDE </a:t>
            </a:r>
            <a:r>
              <a:rPr lang="en-US" dirty="0" err="1"/>
              <a:t>khác</a:t>
            </a:r>
            <a:r>
              <a:rPr lang="en-US" dirty="0"/>
              <a:t>)</a:t>
            </a:r>
          </a:p>
        </p:txBody>
      </p:sp>
      <p:sp>
        <p:nvSpPr>
          <p:cNvPr id="10" name="TextBox 9">
            <a:extLst>
              <a:ext uri="{FF2B5EF4-FFF2-40B4-BE49-F238E27FC236}">
                <a16:creationId xmlns:a16="http://schemas.microsoft.com/office/drawing/2014/main" id="{942A06F1-6F3B-1FFF-C5CE-FA25DC94B987}"/>
              </a:ext>
            </a:extLst>
          </p:cNvPr>
          <p:cNvSpPr txBox="1"/>
          <p:nvPr/>
        </p:nvSpPr>
        <p:spPr>
          <a:xfrm>
            <a:off x="552461" y="1547416"/>
            <a:ext cx="4572000" cy="307777"/>
          </a:xfrm>
          <a:prstGeom prst="rect">
            <a:avLst/>
          </a:prstGeom>
          <a:noFill/>
        </p:spPr>
        <p:txBody>
          <a:bodyPr wrap="square">
            <a:spAutoFit/>
          </a:bodyPr>
          <a:lstStyle/>
          <a:p>
            <a:r>
              <a:rPr lang="en-US" dirty="0"/>
              <a:t>3. </a:t>
            </a:r>
            <a:r>
              <a:rPr lang="en-US" dirty="0" err="1"/>
              <a:t>Jupyter</a:t>
            </a:r>
            <a:r>
              <a:rPr lang="en-US" dirty="0"/>
              <a:t> + Python (</a:t>
            </a:r>
            <a:r>
              <a:rPr lang="en-US" dirty="0" err="1"/>
              <a:t>Có</a:t>
            </a:r>
            <a:r>
              <a:rPr lang="en-US" dirty="0"/>
              <a:t> </a:t>
            </a:r>
            <a:r>
              <a:rPr lang="en-US" dirty="0" err="1"/>
              <a:t>thể</a:t>
            </a:r>
            <a:r>
              <a:rPr lang="en-US" dirty="0"/>
              <a:t> </a:t>
            </a:r>
            <a:r>
              <a:rPr lang="en-US" dirty="0" err="1"/>
              <a:t>sử</a:t>
            </a:r>
            <a:r>
              <a:rPr lang="en-US" dirty="0"/>
              <a:t> </a:t>
            </a:r>
            <a:r>
              <a:rPr lang="en-US" dirty="0" err="1"/>
              <a:t>dụng</a:t>
            </a:r>
            <a:r>
              <a:rPr lang="en-US" dirty="0"/>
              <a:t> JavaScript)</a:t>
            </a:r>
          </a:p>
        </p:txBody>
      </p:sp>
      <p:sp>
        <p:nvSpPr>
          <p:cNvPr id="11" name="TextBox 10">
            <a:extLst>
              <a:ext uri="{FF2B5EF4-FFF2-40B4-BE49-F238E27FC236}">
                <a16:creationId xmlns:a16="http://schemas.microsoft.com/office/drawing/2014/main" id="{5B47D89E-0508-B529-E8EB-39CE1CC61972}"/>
              </a:ext>
            </a:extLst>
          </p:cNvPr>
          <p:cNvSpPr txBox="1"/>
          <p:nvPr/>
        </p:nvSpPr>
        <p:spPr>
          <a:xfrm>
            <a:off x="544645" y="1981894"/>
            <a:ext cx="4572000" cy="307777"/>
          </a:xfrm>
          <a:prstGeom prst="rect">
            <a:avLst/>
          </a:prstGeom>
          <a:noFill/>
        </p:spPr>
        <p:txBody>
          <a:bodyPr wrap="square">
            <a:spAutoFit/>
          </a:bodyPr>
          <a:lstStyle/>
          <a:p>
            <a:r>
              <a:rPr lang="en-US" dirty="0"/>
              <a:t>4. LLMs Model: </a:t>
            </a:r>
            <a:r>
              <a:rPr lang="en-US" dirty="0" err="1"/>
              <a:t>Ollama</a:t>
            </a:r>
            <a:r>
              <a:rPr lang="en-US" dirty="0"/>
              <a:t>, Hugging Face,…</a:t>
            </a:r>
          </a:p>
        </p:txBody>
      </p:sp>
      <p:sp>
        <p:nvSpPr>
          <p:cNvPr id="12" name="TextBox 11">
            <a:extLst>
              <a:ext uri="{FF2B5EF4-FFF2-40B4-BE49-F238E27FC236}">
                <a16:creationId xmlns:a16="http://schemas.microsoft.com/office/drawing/2014/main" id="{38D8CA04-6F74-F34C-DF2D-D86B697949BE}"/>
              </a:ext>
            </a:extLst>
          </p:cNvPr>
          <p:cNvSpPr txBox="1"/>
          <p:nvPr/>
        </p:nvSpPr>
        <p:spPr>
          <a:xfrm>
            <a:off x="552461" y="668518"/>
            <a:ext cx="5357225" cy="307777"/>
          </a:xfrm>
          <a:prstGeom prst="rect">
            <a:avLst/>
          </a:prstGeom>
          <a:noFill/>
        </p:spPr>
        <p:txBody>
          <a:bodyPr wrap="square">
            <a:spAutoFit/>
          </a:bodyPr>
          <a:lstStyle/>
          <a:p>
            <a:r>
              <a:rPr lang="en-US" dirty="0"/>
              <a:t>1. </a:t>
            </a:r>
            <a:r>
              <a:rPr lang="en-US" dirty="0" err="1"/>
              <a:t>Langchain</a:t>
            </a:r>
            <a:r>
              <a:rPr lang="en-US" dirty="0"/>
              <a:t> + </a:t>
            </a:r>
            <a:r>
              <a:rPr lang="en-US" dirty="0" err="1"/>
              <a:t>LangGraph</a:t>
            </a:r>
            <a:endParaRPr lang="en-US" dirty="0"/>
          </a:p>
        </p:txBody>
      </p:sp>
      <p:sp>
        <p:nvSpPr>
          <p:cNvPr id="13" name="TextBox 12">
            <a:extLst>
              <a:ext uri="{FF2B5EF4-FFF2-40B4-BE49-F238E27FC236}">
                <a16:creationId xmlns:a16="http://schemas.microsoft.com/office/drawing/2014/main" id="{F024974A-3870-6E88-2CDB-515F4FD57674}"/>
              </a:ext>
            </a:extLst>
          </p:cNvPr>
          <p:cNvSpPr txBox="1"/>
          <p:nvPr/>
        </p:nvSpPr>
        <p:spPr>
          <a:xfrm>
            <a:off x="544645" y="2416372"/>
            <a:ext cx="4572000" cy="307777"/>
          </a:xfrm>
          <a:prstGeom prst="rect">
            <a:avLst/>
          </a:prstGeom>
          <a:noFill/>
        </p:spPr>
        <p:txBody>
          <a:bodyPr wrap="square">
            <a:spAutoFit/>
          </a:bodyPr>
          <a:lstStyle/>
          <a:p>
            <a:r>
              <a:rPr lang="en-US" dirty="0"/>
              <a:t>5. Database: Chroma </a:t>
            </a:r>
          </a:p>
        </p:txBody>
      </p:sp>
      <p:pic>
        <p:nvPicPr>
          <p:cNvPr id="1026" name="Picture 2" descr="What is LangChain? A fun &amp; Easy Explanation">
            <a:extLst>
              <a:ext uri="{FF2B5EF4-FFF2-40B4-BE49-F238E27FC236}">
                <a16:creationId xmlns:a16="http://schemas.microsoft.com/office/drawing/2014/main" id="{D4220083-4662-1676-F284-6A75AF0680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3655" y="3351837"/>
            <a:ext cx="1328844" cy="744152"/>
          </a:xfrm>
          <a:prstGeom prst="rect">
            <a:avLst/>
          </a:prstGeom>
          <a:noFill/>
          <a:extLst>
            <a:ext uri="{909E8E84-426E-40DD-AFC4-6F175D3DCCD1}">
              <a14:hiddenFill xmlns:a14="http://schemas.microsoft.com/office/drawing/2010/main">
                <a:solidFill>
                  <a:srgbClr val="FFFFFF"/>
                </a:solidFill>
              </a14:hiddenFill>
            </a:ext>
          </a:extLst>
        </p:spPr>
      </p:pic>
      <p:sp>
        <p:nvSpPr>
          <p:cNvPr id="14" name="AutoShape 4" descr="LangGraph Series] Part 1: Master of Graph với LangGraph trong Xây dựng  Chatbot AI">
            <a:extLst>
              <a:ext uri="{FF2B5EF4-FFF2-40B4-BE49-F238E27FC236}">
                <a16:creationId xmlns:a16="http://schemas.microsoft.com/office/drawing/2014/main" id="{8BB5B921-5146-412F-9469-45F887F23830}"/>
              </a:ext>
            </a:extLst>
          </p:cNvPr>
          <p:cNvSpPr>
            <a:spLocks noChangeAspect="1" noChangeArrowheads="1"/>
          </p:cNvSpPr>
          <p:nvPr/>
        </p:nvSpPr>
        <p:spPr bwMode="auto">
          <a:xfrm>
            <a:off x="4419599" y="1432761"/>
            <a:ext cx="1291389" cy="129138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32" name="Picture 8" descr="LangGraph 구조에서 사용된 Python 문법 정리">
            <a:extLst>
              <a:ext uri="{FF2B5EF4-FFF2-40B4-BE49-F238E27FC236}">
                <a16:creationId xmlns:a16="http://schemas.microsoft.com/office/drawing/2014/main" id="{76E20E63-A4A0-B30D-1918-58D7F99BEE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80343" y="3351837"/>
            <a:ext cx="1488304" cy="74415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Visual Studio Code là gì? Tính năng của Visual Studio Code">
            <a:extLst>
              <a:ext uri="{FF2B5EF4-FFF2-40B4-BE49-F238E27FC236}">
                <a16:creationId xmlns:a16="http://schemas.microsoft.com/office/drawing/2014/main" id="{3B769D3D-4B9D-E1B8-E6A9-665602A9F55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50170" y="4254232"/>
            <a:ext cx="1116228" cy="744152"/>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Project Jupyter | Try Jupyter">
            <a:extLst>
              <a:ext uri="{FF2B5EF4-FFF2-40B4-BE49-F238E27FC236}">
                <a16:creationId xmlns:a16="http://schemas.microsoft.com/office/drawing/2014/main" id="{A32CA096-A451-6E4B-2B0D-05E9229697F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56491" y="3352296"/>
            <a:ext cx="1416559" cy="743693"/>
          </a:xfrm>
          <a:prstGeom prst="rect">
            <a:avLst/>
          </a:prstGeom>
          <a:solidFill>
            <a:schemeClr val="accent5"/>
          </a:solidFill>
        </p:spPr>
      </p:pic>
      <p:pic>
        <p:nvPicPr>
          <p:cNvPr id="1040" name="Picture 16" descr="Why Use Python? - Full Stack Python">
            <a:extLst>
              <a:ext uri="{FF2B5EF4-FFF2-40B4-BE49-F238E27FC236}">
                <a16:creationId xmlns:a16="http://schemas.microsoft.com/office/drawing/2014/main" id="{10D6ADA8-456F-A427-2800-670D11D0505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60894" y="3351837"/>
            <a:ext cx="2315922" cy="755824"/>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Ollama, Getting started with local AI | Blog Bujarra.com">
            <a:extLst>
              <a:ext uri="{FF2B5EF4-FFF2-40B4-BE49-F238E27FC236}">
                <a16:creationId xmlns:a16="http://schemas.microsoft.com/office/drawing/2014/main" id="{ED84F07B-1DA2-53E7-B0FC-C26C8801735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59550" y="4254232"/>
            <a:ext cx="1294170" cy="743196"/>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Chroma DB- Introduction. Chroma DB is an open-source vector… | by  Nidhiworah | Medium">
            <a:extLst>
              <a:ext uri="{FF2B5EF4-FFF2-40B4-BE49-F238E27FC236}">
                <a16:creationId xmlns:a16="http://schemas.microsoft.com/office/drawing/2014/main" id="{CABE04A8-A077-4EE8-9A11-40E0EEFBF30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862848" y="4252378"/>
            <a:ext cx="1055070" cy="740123"/>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02CA25EC-39F5-A40F-0928-E57C428E35B7}"/>
              </a:ext>
            </a:extLst>
          </p:cNvPr>
          <p:cNvSpPr txBox="1"/>
          <p:nvPr/>
        </p:nvSpPr>
        <p:spPr>
          <a:xfrm>
            <a:off x="552461" y="2850850"/>
            <a:ext cx="4572000" cy="307777"/>
          </a:xfrm>
          <a:prstGeom prst="rect">
            <a:avLst/>
          </a:prstGeom>
          <a:noFill/>
        </p:spPr>
        <p:txBody>
          <a:bodyPr wrap="square">
            <a:spAutoFit/>
          </a:bodyPr>
          <a:lstStyle/>
          <a:p>
            <a:r>
              <a:rPr lang="en-US" dirty="0"/>
              <a:t>6. </a:t>
            </a:r>
            <a:r>
              <a:rPr lang="en-US" dirty="0" err="1"/>
              <a:t>Enviroment</a:t>
            </a:r>
            <a:r>
              <a:rPr lang="en-US" dirty="0"/>
              <a:t>: Anaconda </a:t>
            </a:r>
          </a:p>
        </p:txBody>
      </p:sp>
      <p:pic>
        <p:nvPicPr>
          <p:cNvPr id="1046" name="Picture 22" descr="Download Anaconda for Cloudera">
            <a:extLst>
              <a:ext uri="{FF2B5EF4-FFF2-40B4-BE49-F238E27FC236}">
                <a16:creationId xmlns:a16="http://schemas.microsoft.com/office/drawing/2014/main" id="{625175AA-C0F7-CCFF-CB74-8794B75F239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214368" y="4256989"/>
            <a:ext cx="1475784" cy="737892"/>
          </a:xfrm>
          <a:prstGeom prst="rect">
            <a:avLst/>
          </a:prstGeom>
          <a:solidFill>
            <a:schemeClr val="accent5"/>
          </a:solidFill>
        </p:spPr>
      </p:pic>
      <mc:AlternateContent xmlns:mc="http://schemas.openxmlformats.org/markup-compatibility/2006" xmlns:p14="http://schemas.microsoft.com/office/powerpoint/2010/main">
        <mc:Choice Requires="p14">
          <p:contentPart p14:bwMode="auto" r:id="rId10">
            <p14:nvContentPartPr>
              <p14:cNvPr id="2" name="Ink 1">
                <a:extLst>
                  <a:ext uri="{FF2B5EF4-FFF2-40B4-BE49-F238E27FC236}">
                    <a16:creationId xmlns:a16="http://schemas.microsoft.com/office/drawing/2014/main" id="{290EDCA6-D03A-8BFC-8214-B419FB3833E7}"/>
                  </a:ext>
                </a:extLst>
              </p14:cNvPr>
              <p14:cNvContentPartPr/>
              <p14:nvPr/>
            </p14:nvContentPartPr>
            <p14:xfrm>
              <a:off x="673200" y="436680"/>
              <a:ext cx="2967120" cy="2731320"/>
            </p14:xfrm>
          </p:contentPart>
        </mc:Choice>
        <mc:Fallback xmlns="">
          <p:pic>
            <p:nvPicPr>
              <p:cNvPr id="2" name="Ink 1">
                <a:extLst>
                  <a:ext uri="{FF2B5EF4-FFF2-40B4-BE49-F238E27FC236}">
                    <a16:creationId xmlns:a16="http://schemas.microsoft.com/office/drawing/2014/main" id="{290EDCA6-D03A-8BFC-8214-B419FB3833E7}"/>
                  </a:ext>
                </a:extLst>
              </p:cNvPr>
              <p:cNvPicPr/>
              <p:nvPr/>
            </p:nvPicPr>
            <p:blipFill>
              <a:blip r:embed="rId11"/>
              <a:stretch>
                <a:fillRect/>
              </a:stretch>
            </p:blipFill>
            <p:spPr>
              <a:xfrm>
                <a:off x="663840" y="427320"/>
                <a:ext cx="2985840" cy="2750040"/>
              </a:xfrm>
              <a:prstGeom prst="rect">
                <a:avLst/>
              </a:prstGeom>
            </p:spPr>
          </p:pic>
        </mc:Fallback>
      </mc:AlternateContent>
    </p:spTree>
    <p:extLst>
      <p:ext uri="{BB962C8B-B14F-4D97-AF65-F5344CB8AC3E}">
        <p14:creationId xmlns:p14="http://schemas.microsoft.com/office/powerpoint/2010/main" val="22869069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ubtitle 12">
            <a:extLst>
              <a:ext uri="{FF2B5EF4-FFF2-40B4-BE49-F238E27FC236}">
                <a16:creationId xmlns:a16="http://schemas.microsoft.com/office/drawing/2014/main" id="{98540989-FDB6-BD4E-3850-A33D324E82A6}"/>
              </a:ext>
            </a:extLst>
          </p:cNvPr>
          <p:cNvSpPr>
            <a:spLocks noGrp="1"/>
          </p:cNvSpPr>
          <p:nvPr>
            <p:ph type="subTitle" idx="2"/>
          </p:nvPr>
        </p:nvSpPr>
        <p:spPr>
          <a:xfrm>
            <a:off x="765111" y="547008"/>
            <a:ext cx="7340081" cy="4049484"/>
          </a:xfrm>
        </p:spPr>
        <p:txBody>
          <a:bodyPr/>
          <a:lstStyle/>
          <a:p>
            <a:pPr>
              <a:buFontTx/>
              <a:buChar char="-"/>
            </a:pPr>
            <a:r>
              <a:rPr lang="en-US" b="1" dirty="0"/>
              <a:t>LLM</a:t>
            </a:r>
            <a:r>
              <a:rPr lang="en-US" dirty="0"/>
              <a:t> (Large Language Model) </a:t>
            </a:r>
            <a:r>
              <a:rPr lang="en-US" dirty="0" err="1"/>
              <a:t>là</a:t>
            </a:r>
            <a:r>
              <a:rPr lang="en-US" dirty="0"/>
              <a:t> </a:t>
            </a:r>
            <a:r>
              <a:rPr lang="en-US" dirty="0" err="1"/>
              <a:t>mô</a:t>
            </a:r>
            <a:r>
              <a:rPr lang="en-US" dirty="0"/>
              <a:t> </a:t>
            </a:r>
            <a:r>
              <a:rPr lang="en-US" dirty="0" err="1"/>
              <a:t>hình</a:t>
            </a:r>
            <a:r>
              <a:rPr lang="en-US" dirty="0"/>
              <a:t> </a:t>
            </a:r>
            <a:r>
              <a:rPr lang="en-US" dirty="0" err="1"/>
              <a:t>trí</a:t>
            </a:r>
            <a:r>
              <a:rPr lang="en-US" dirty="0"/>
              <a:t> </a:t>
            </a:r>
            <a:r>
              <a:rPr lang="en-US" dirty="0" err="1"/>
              <a:t>tuệ</a:t>
            </a:r>
            <a:r>
              <a:rPr lang="en-US" dirty="0"/>
              <a:t> </a:t>
            </a:r>
            <a:r>
              <a:rPr lang="en-US" dirty="0" err="1"/>
              <a:t>nhân</a:t>
            </a:r>
            <a:r>
              <a:rPr lang="en-US" dirty="0"/>
              <a:t> </a:t>
            </a:r>
            <a:r>
              <a:rPr lang="en-US" dirty="0" err="1"/>
              <a:t>tạo</a:t>
            </a:r>
            <a:r>
              <a:rPr lang="en-US" dirty="0"/>
              <a:t> </a:t>
            </a:r>
            <a:r>
              <a:rPr lang="en-US" dirty="0" err="1"/>
              <a:t>dựa</a:t>
            </a:r>
            <a:r>
              <a:rPr lang="en-US" dirty="0"/>
              <a:t> </a:t>
            </a:r>
            <a:r>
              <a:rPr lang="en-US" dirty="0" err="1"/>
              <a:t>trên</a:t>
            </a:r>
            <a:r>
              <a:rPr lang="en-US" dirty="0"/>
              <a:t> </a:t>
            </a:r>
            <a:r>
              <a:rPr lang="en-US" dirty="0" err="1"/>
              <a:t>khối</a:t>
            </a:r>
            <a:r>
              <a:rPr lang="en-US" dirty="0"/>
              <a:t> </a:t>
            </a:r>
            <a:r>
              <a:rPr lang="en-US" dirty="0" err="1"/>
              <a:t>lượng</a:t>
            </a:r>
            <a:r>
              <a:rPr lang="en-US" dirty="0"/>
              <a:t> </a:t>
            </a:r>
            <a:r>
              <a:rPr lang="en-US" dirty="0" err="1"/>
              <a:t>dữ</a:t>
            </a:r>
            <a:r>
              <a:rPr lang="en-US" dirty="0"/>
              <a:t> </a:t>
            </a:r>
            <a:r>
              <a:rPr lang="en-US" dirty="0" err="1"/>
              <a:t>liệu</a:t>
            </a:r>
            <a:r>
              <a:rPr lang="en-US" dirty="0"/>
              <a:t> </a:t>
            </a:r>
            <a:r>
              <a:rPr lang="en-US" dirty="0" err="1"/>
              <a:t>cực</a:t>
            </a:r>
            <a:r>
              <a:rPr lang="en-US" dirty="0"/>
              <a:t> </a:t>
            </a:r>
            <a:r>
              <a:rPr lang="en-US" dirty="0" err="1"/>
              <a:t>lớn</a:t>
            </a:r>
            <a:r>
              <a:rPr lang="en-US" dirty="0"/>
              <a:t>. </a:t>
            </a:r>
            <a:r>
              <a:rPr lang="en-US" dirty="0" err="1"/>
              <a:t>Nhiệm</a:t>
            </a:r>
            <a:r>
              <a:rPr lang="en-US" dirty="0"/>
              <a:t> </a:t>
            </a:r>
            <a:r>
              <a:rPr lang="en-US" dirty="0" err="1"/>
              <a:t>vụ</a:t>
            </a:r>
            <a:r>
              <a:rPr lang="en-US" dirty="0"/>
              <a:t> </a:t>
            </a:r>
            <a:r>
              <a:rPr lang="en-US" dirty="0" err="1"/>
              <a:t>chính</a:t>
            </a:r>
            <a:r>
              <a:rPr lang="en-US" dirty="0"/>
              <a:t> </a:t>
            </a:r>
            <a:r>
              <a:rPr lang="en-US" dirty="0" err="1"/>
              <a:t>là</a:t>
            </a:r>
            <a:r>
              <a:rPr lang="en-US" dirty="0"/>
              <a:t> </a:t>
            </a:r>
            <a:r>
              <a:rPr lang="en-US" dirty="0" err="1"/>
              <a:t>hiểu</a:t>
            </a:r>
            <a:r>
              <a:rPr lang="en-US" dirty="0"/>
              <a:t> </a:t>
            </a:r>
            <a:r>
              <a:rPr lang="en-US" dirty="0" err="1"/>
              <a:t>và</a:t>
            </a:r>
            <a:r>
              <a:rPr lang="en-US" dirty="0"/>
              <a:t> </a:t>
            </a:r>
            <a:r>
              <a:rPr lang="en-US" dirty="0" err="1"/>
              <a:t>sinh</a:t>
            </a:r>
            <a:r>
              <a:rPr lang="en-US" dirty="0"/>
              <a:t> </a:t>
            </a:r>
            <a:r>
              <a:rPr lang="en-US" dirty="0" err="1"/>
              <a:t>ngôn</a:t>
            </a:r>
            <a:r>
              <a:rPr lang="en-US" dirty="0"/>
              <a:t> </a:t>
            </a:r>
            <a:r>
              <a:rPr lang="en-US" dirty="0" err="1"/>
              <a:t>ngữ</a:t>
            </a:r>
            <a:r>
              <a:rPr lang="en-US" dirty="0"/>
              <a:t> </a:t>
            </a:r>
            <a:r>
              <a:rPr lang="en-US" dirty="0" err="1"/>
              <a:t>tự</a:t>
            </a:r>
            <a:r>
              <a:rPr lang="en-US" dirty="0"/>
              <a:t> </a:t>
            </a:r>
            <a:r>
              <a:rPr lang="en-US" dirty="0" err="1"/>
              <a:t>nhiên</a:t>
            </a:r>
            <a:r>
              <a:rPr lang="en-US" dirty="0"/>
              <a:t> (NLP). </a:t>
            </a:r>
            <a:r>
              <a:rPr lang="en-US" dirty="0" err="1"/>
              <a:t>Ví</a:t>
            </a:r>
            <a:r>
              <a:rPr lang="en-US" dirty="0"/>
              <a:t> </a:t>
            </a:r>
            <a:r>
              <a:rPr lang="en-US" dirty="0" err="1"/>
              <a:t>dụ</a:t>
            </a:r>
            <a:r>
              <a:rPr lang="en-US" dirty="0"/>
              <a:t> </a:t>
            </a:r>
            <a:r>
              <a:rPr lang="en-US" dirty="0" err="1"/>
              <a:t>như</a:t>
            </a:r>
            <a:r>
              <a:rPr lang="en-US" dirty="0"/>
              <a:t>: GPT, BERT, Claude, Gemini, etc.</a:t>
            </a:r>
          </a:p>
          <a:p>
            <a:pPr>
              <a:buFontTx/>
              <a:buChar char="-"/>
            </a:pPr>
            <a:r>
              <a:rPr lang="en-US" dirty="0" err="1"/>
              <a:t>Nguyên</a:t>
            </a:r>
            <a:r>
              <a:rPr lang="en-US" dirty="0"/>
              <a:t> </a:t>
            </a:r>
            <a:r>
              <a:rPr lang="en-US" dirty="0" err="1"/>
              <a:t>lý</a:t>
            </a:r>
            <a:r>
              <a:rPr lang="en-US" dirty="0"/>
              <a:t> </a:t>
            </a:r>
            <a:r>
              <a:rPr lang="en-US" dirty="0" err="1"/>
              <a:t>hoạt</a:t>
            </a:r>
            <a:r>
              <a:rPr lang="en-US" dirty="0"/>
              <a:t> </a:t>
            </a:r>
            <a:r>
              <a:rPr lang="en-US" dirty="0" err="1"/>
              <a:t>động</a:t>
            </a:r>
            <a:r>
              <a:rPr lang="en-US" dirty="0"/>
              <a:t> </a:t>
            </a:r>
            <a:r>
              <a:rPr lang="en-US" dirty="0" err="1"/>
              <a:t>dựa</a:t>
            </a:r>
            <a:r>
              <a:rPr lang="en-US" dirty="0"/>
              <a:t> </a:t>
            </a:r>
            <a:r>
              <a:rPr lang="en-US" dirty="0" err="1"/>
              <a:t>trên</a:t>
            </a:r>
            <a:r>
              <a:rPr lang="en-US" dirty="0"/>
              <a:t> </a:t>
            </a:r>
            <a:r>
              <a:rPr lang="en-US" b="1" dirty="0" err="1"/>
              <a:t>kiến</a:t>
            </a:r>
            <a:r>
              <a:rPr lang="en-US" b="1" dirty="0"/>
              <a:t> </a:t>
            </a:r>
            <a:r>
              <a:rPr lang="en-US" b="1" dirty="0" err="1"/>
              <a:t>trúc</a:t>
            </a:r>
            <a:r>
              <a:rPr lang="en-US" b="1" dirty="0"/>
              <a:t> transformer</a:t>
            </a:r>
            <a:r>
              <a:rPr lang="en-US" dirty="0"/>
              <a:t>.</a:t>
            </a:r>
          </a:p>
          <a:p>
            <a:pPr>
              <a:buFontTx/>
              <a:buChar char="-"/>
            </a:pPr>
            <a:r>
              <a:rPr lang="en-US" dirty="0" err="1"/>
              <a:t>Ứng</a:t>
            </a:r>
            <a:r>
              <a:rPr lang="en-US" dirty="0"/>
              <a:t> </a:t>
            </a:r>
            <a:r>
              <a:rPr lang="en-US" dirty="0" err="1"/>
              <a:t>dụng</a:t>
            </a:r>
            <a:r>
              <a:rPr lang="en-US" dirty="0"/>
              <a:t> </a:t>
            </a:r>
            <a:r>
              <a:rPr lang="en-US" dirty="0" err="1"/>
              <a:t>như</a:t>
            </a:r>
            <a:r>
              <a:rPr lang="en-US" dirty="0"/>
              <a:t>: Chatbot, </a:t>
            </a:r>
            <a:r>
              <a:rPr lang="en-US" dirty="0" err="1"/>
              <a:t>dịch</a:t>
            </a:r>
            <a:r>
              <a:rPr lang="en-US" dirty="0"/>
              <a:t> </a:t>
            </a:r>
            <a:r>
              <a:rPr lang="en-US" dirty="0" err="1"/>
              <a:t>tóm</a:t>
            </a:r>
            <a:r>
              <a:rPr lang="en-US" dirty="0"/>
              <a:t> </a:t>
            </a:r>
            <a:r>
              <a:rPr lang="en-US" dirty="0" err="1"/>
              <a:t>tắt</a:t>
            </a:r>
            <a:r>
              <a:rPr lang="en-US" dirty="0"/>
              <a:t> </a:t>
            </a:r>
            <a:r>
              <a:rPr lang="en-US" dirty="0" err="1"/>
              <a:t>văn</a:t>
            </a:r>
            <a:r>
              <a:rPr lang="en-US" dirty="0"/>
              <a:t> </a:t>
            </a:r>
            <a:r>
              <a:rPr lang="en-US" dirty="0" err="1"/>
              <a:t>bản</a:t>
            </a:r>
            <a:r>
              <a:rPr lang="en-US" dirty="0"/>
              <a:t>, NL2SQL, etc.</a:t>
            </a:r>
          </a:p>
          <a:p>
            <a:pPr>
              <a:buFontTx/>
              <a:buChar char="-"/>
            </a:pPr>
            <a:r>
              <a:rPr lang="en-US" dirty="0" err="1"/>
              <a:t>Ví</a:t>
            </a:r>
            <a:r>
              <a:rPr lang="en-US" dirty="0"/>
              <a:t> </a:t>
            </a:r>
            <a:r>
              <a:rPr lang="en-US" dirty="0" err="1"/>
              <a:t>dụ</a:t>
            </a:r>
            <a:r>
              <a:rPr lang="en-US" dirty="0"/>
              <a:t> </a:t>
            </a:r>
            <a:r>
              <a:rPr lang="en-US" dirty="0" err="1"/>
              <a:t>cụ</a:t>
            </a:r>
            <a:r>
              <a:rPr lang="en-US" dirty="0"/>
              <a:t> </a:t>
            </a:r>
            <a:r>
              <a:rPr lang="en-US" dirty="0" err="1"/>
              <a:t>thể</a:t>
            </a:r>
            <a:r>
              <a:rPr lang="en-US" dirty="0"/>
              <a:t> </a:t>
            </a:r>
            <a:r>
              <a:rPr lang="en-US" dirty="0" err="1"/>
              <a:t>của</a:t>
            </a:r>
            <a:r>
              <a:rPr lang="en-US" dirty="0"/>
              <a:t> </a:t>
            </a:r>
            <a:r>
              <a:rPr lang="en-US" dirty="0" err="1"/>
              <a:t>mô</a:t>
            </a:r>
            <a:r>
              <a:rPr lang="en-US" dirty="0"/>
              <a:t> </a:t>
            </a:r>
            <a:r>
              <a:rPr lang="en-US" dirty="0" err="1"/>
              <a:t>hình</a:t>
            </a:r>
            <a:r>
              <a:rPr lang="en-US" dirty="0"/>
              <a:t> </a:t>
            </a:r>
            <a:r>
              <a:rPr lang="en-US" dirty="0" err="1"/>
              <a:t>dự</a:t>
            </a:r>
            <a:r>
              <a:rPr lang="en-US" dirty="0"/>
              <a:t> </a:t>
            </a:r>
            <a:r>
              <a:rPr lang="en-US" dirty="0" err="1"/>
              <a:t>doán</a:t>
            </a:r>
            <a:r>
              <a:rPr lang="en-US" dirty="0"/>
              <a:t> </a:t>
            </a:r>
            <a:r>
              <a:rPr lang="en-US" dirty="0" err="1"/>
              <a:t>từ</a:t>
            </a:r>
            <a:r>
              <a:rPr lang="en-US" dirty="0"/>
              <a:t> </a:t>
            </a:r>
            <a:r>
              <a:rPr lang="en-US" dirty="0" err="1"/>
              <a:t>tiếp</a:t>
            </a:r>
            <a:r>
              <a:rPr lang="en-US" dirty="0"/>
              <a:t> </a:t>
            </a:r>
            <a:r>
              <a:rPr lang="en-US" dirty="0" err="1"/>
              <a:t>theo</a:t>
            </a:r>
            <a:r>
              <a:rPr lang="en-US" dirty="0"/>
              <a:t>:</a:t>
            </a:r>
          </a:p>
          <a:p>
            <a:pPr>
              <a:buFontTx/>
              <a:buChar char="-"/>
            </a:pPr>
            <a:endParaRPr lang="en-US" dirty="0"/>
          </a:p>
          <a:p>
            <a:pPr marL="139700" indent="0"/>
            <a:endParaRPr lang="en-US" dirty="0"/>
          </a:p>
          <a:p>
            <a:pPr>
              <a:buFontTx/>
              <a:buChar char="-"/>
            </a:pPr>
            <a:endParaRPr lang="en-US" dirty="0"/>
          </a:p>
          <a:p>
            <a:pPr>
              <a:buFontTx/>
              <a:buChar char="-"/>
            </a:pPr>
            <a:endParaRPr lang="en-US" dirty="0"/>
          </a:p>
        </p:txBody>
      </p:sp>
      <p:sp>
        <p:nvSpPr>
          <p:cNvPr id="15" name="Subtitle 14">
            <a:extLst>
              <a:ext uri="{FF2B5EF4-FFF2-40B4-BE49-F238E27FC236}">
                <a16:creationId xmlns:a16="http://schemas.microsoft.com/office/drawing/2014/main" id="{A8D9C5AC-1EC6-9113-E0C7-E9130E08CDE5}"/>
              </a:ext>
            </a:extLst>
          </p:cNvPr>
          <p:cNvSpPr>
            <a:spLocks noGrp="1"/>
          </p:cNvSpPr>
          <p:nvPr>
            <p:ph type="subTitle" idx="4"/>
          </p:nvPr>
        </p:nvSpPr>
        <p:spPr>
          <a:xfrm>
            <a:off x="419111" y="152840"/>
            <a:ext cx="6470612" cy="414900"/>
          </a:xfrm>
        </p:spPr>
        <p:txBody>
          <a:bodyPr/>
          <a:lstStyle/>
          <a:p>
            <a:r>
              <a:rPr lang="en-US" dirty="0">
                <a:solidFill>
                  <a:schemeClr val="accent1">
                    <a:lumMod val="50000"/>
                  </a:schemeClr>
                </a:solidFill>
              </a:rPr>
              <a:t>LLM (Large Language Model)</a:t>
            </a:r>
          </a:p>
        </p:txBody>
      </p:sp>
      <p:pic>
        <p:nvPicPr>
          <p:cNvPr id="5" name="Picture 4">
            <a:extLst>
              <a:ext uri="{FF2B5EF4-FFF2-40B4-BE49-F238E27FC236}">
                <a16:creationId xmlns:a16="http://schemas.microsoft.com/office/drawing/2014/main" id="{03C8B976-EEE3-E695-6106-CB4F2D58F190}"/>
              </a:ext>
            </a:extLst>
          </p:cNvPr>
          <p:cNvPicPr>
            <a:picLocks noChangeAspect="1"/>
          </p:cNvPicPr>
          <p:nvPr/>
        </p:nvPicPr>
        <p:blipFill>
          <a:blip r:embed="rId2"/>
          <a:stretch>
            <a:fillRect/>
          </a:stretch>
        </p:blipFill>
        <p:spPr>
          <a:xfrm>
            <a:off x="1933074" y="2383394"/>
            <a:ext cx="5035911" cy="2415042"/>
          </a:xfrm>
          <a:prstGeom prst="rect">
            <a:avLst/>
          </a:prstGeom>
        </p:spPr>
      </p:pic>
    </p:spTree>
    <p:extLst>
      <p:ext uri="{BB962C8B-B14F-4D97-AF65-F5344CB8AC3E}">
        <p14:creationId xmlns:p14="http://schemas.microsoft.com/office/powerpoint/2010/main" val="140965737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6A7D8A2C-8874-77B9-496C-B3BED0920835}"/>
              </a:ext>
            </a:extLst>
          </p:cNvPr>
          <p:cNvSpPr txBox="1">
            <a:spLocks/>
          </p:cNvSpPr>
          <p:nvPr/>
        </p:nvSpPr>
        <p:spPr>
          <a:xfrm>
            <a:off x="552461" y="1663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How to set up</a:t>
            </a:r>
          </a:p>
        </p:txBody>
      </p:sp>
      <p:sp>
        <p:nvSpPr>
          <p:cNvPr id="5" name="TextBox 4">
            <a:extLst>
              <a:ext uri="{FF2B5EF4-FFF2-40B4-BE49-F238E27FC236}">
                <a16:creationId xmlns:a16="http://schemas.microsoft.com/office/drawing/2014/main" id="{393E0EAD-5353-DBEC-7C89-984F525128D7}"/>
              </a:ext>
            </a:extLst>
          </p:cNvPr>
          <p:cNvSpPr txBox="1"/>
          <p:nvPr/>
        </p:nvSpPr>
        <p:spPr>
          <a:xfrm>
            <a:off x="552461" y="581200"/>
            <a:ext cx="7973918" cy="3292953"/>
          </a:xfrm>
          <a:prstGeom prst="rect">
            <a:avLst/>
          </a:prstGeom>
          <a:noFill/>
        </p:spPr>
        <p:txBody>
          <a:bodyPr wrap="square">
            <a:spAutoFit/>
          </a:bodyPr>
          <a:lstStyle/>
          <a:p>
            <a:pPr marL="342900" indent="-342900">
              <a:lnSpc>
                <a:spcPct val="150000"/>
              </a:lnSpc>
              <a:buAutoNum type="arabicPeriod"/>
            </a:pPr>
            <a:r>
              <a:rPr lang="en-US" dirty="0" err="1"/>
              <a:t>Tải</a:t>
            </a:r>
            <a:r>
              <a:rPr lang="en-US" dirty="0"/>
              <a:t> Anaconda</a:t>
            </a:r>
          </a:p>
          <a:p>
            <a:pPr marL="342900" indent="-342900">
              <a:lnSpc>
                <a:spcPct val="150000"/>
              </a:lnSpc>
              <a:buAutoNum type="arabicPeriod"/>
            </a:pPr>
            <a:r>
              <a:rPr lang="en-US" dirty="0" err="1"/>
              <a:t>Tải</a:t>
            </a:r>
            <a:r>
              <a:rPr lang="en-US" dirty="0"/>
              <a:t> Visual Studio Code</a:t>
            </a:r>
          </a:p>
          <a:p>
            <a:pPr marL="342900" indent="-342900">
              <a:lnSpc>
                <a:spcPct val="150000"/>
              </a:lnSpc>
              <a:buAutoNum type="arabicPeriod"/>
            </a:pPr>
            <a:r>
              <a:rPr lang="en-US" dirty="0" err="1"/>
              <a:t>Cài</a:t>
            </a:r>
            <a:r>
              <a:rPr lang="en-US" dirty="0"/>
              <a:t> </a:t>
            </a:r>
            <a:r>
              <a:rPr lang="en-US" dirty="0" err="1"/>
              <a:t>các</a:t>
            </a:r>
            <a:r>
              <a:rPr lang="en-US" dirty="0"/>
              <a:t> extension </a:t>
            </a:r>
            <a:r>
              <a:rPr lang="en-US" dirty="0" err="1"/>
              <a:t>cần</a:t>
            </a:r>
            <a:r>
              <a:rPr lang="en-US" dirty="0"/>
              <a:t> </a:t>
            </a:r>
            <a:r>
              <a:rPr lang="en-US" dirty="0" err="1"/>
              <a:t>thiết</a:t>
            </a:r>
            <a:r>
              <a:rPr lang="en-US" dirty="0"/>
              <a:t> </a:t>
            </a:r>
            <a:r>
              <a:rPr lang="en-US" dirty="0" err="1"/>
              <a:t>trong</a:t>
            </a:r>
            <a:r>
              <a:rPr lang="en-US" dirty="0"/>
              <a:t> VS code</a:t>
            </a:r>
          </a:p>
          <a:p>
            <a:pPr marL="342900" indent="-342900">
              <a:lnSpc>
                <a:spcPct val="150000"/>
              </a:lnSpc>
              <a:buAutoNum type="arabicPeriod"/>
            </a:pPr>
            <a:r>
              <a:rPr lang="en-US" dirty="0" err="1"/>
              <a:t>Bật</a:t>
            </a:r>
            <a:r>
              <a:rPr lang="en-US" dirty="0"/>
              <a:t> Anaconda Prompt</a:t>
            </a:r>
          </a:p>
          <a:p>
            <a:pPr marL="285750" indent="-285750">
              <a:lnSpc>
                <a:spcPct val="150000"/>
              </a:lnSpc>
              <a:buFontTx/>
              <a:buChar char="-"/>
            </a:pPr>
            <a:r>
              <a:rPr lang="en-US" dirty="0" err="1">
                <a:effectLst/>
                <a:highlight>
                  <a:srgbClr val="FFFF00"/>
                </a:highlight>
                <a:latin typeface="Aptos" panose="020B0004020202020204" pitchFamily="34" charset="0"/>
                <a:ea typeface="Aptos" panose="020B0004020202020204" pitchFamily="34" charset="0"/>
                <a:cs typeface="Times New Roman" panose="02020603050405020304" pitchFamily="18" charset="0"/>
              </a:rPr>
              <a:t>conda</a:t>
            </a:r>
            <a:r>
              <a:rPr lang="en-US" dirty="0">
                <a:effectLst/>
                <a:highlight>
                  <a:srgbClr val="FFFF00"/>
                </a:highlight>
                <a:latin typeface="Aptos" panose="020B0004020202020204" pitchFamily="34" charset="0"/>
                <a:ea typeface="Aptos" panose="020B0004020202020204" pitchFamily="34" charset="0"/>
                <a:cs typeface="Times New Roman" panose="02020603050405020304" pitchFamily="18" charset="0"/>
              </a:rPr>
              <a:t> create -n </a:t>
            </a:r>
            <a:r>
              <a:rPr lang="en-US" dirty="0" err="1">
                <a:effectLst/>
                <a:highlight>
                  <a:srgbClr val="FFFF00"/>
                </a:highlight>
                <a:latin typeface="Aptos" panose="020B0004020202020204" pitchFamily="34" charset="0"/>
                <a:ea typeface="Aptos" panose="020B0004020202020204" pitchFamily="34" charset="0"/>
                <a:cs typeface="Times New Roman" panose="02020603050405020304" pitchFamily="18" charset="0"/>
              </a:rPr>
              <a:t>mykernel</a:t>
            </a:r>
            <a:r>
              <a:rPr lang="en-US" dirty="0">
                <a:effectLst/>
                <a:highlight>
                  <a:srgbClr val="FFFF00"/>
                </a:highlight>
                <a:latin typeface="Aptos" panose="020B0004020202020204" pitchFamily="34" charset="0"/>
                <a:ea typeface="Aptos" panose="020B0004020202020204" pitchFamily="34" charset="0"/>
                <a:cs typeface="Times New Roman" panose="02020603050405020304" pitchFamily="18" charset="0"/>
              </a:rPr>
              <a:t> python=3.9.21</a:t>
            </a:r>
          </a:p>
          <a:p>
            <a:pPr marL="285750" indent="-285750">
              <a:lnSpc>
                <a:spcPct val="150000"/>
              </a:lnSpc>
              <a:buFontTx/>
              <a:buChar char="-"/>
            </a:pPr>
            <a:r>
              <a:rPr lang="en-US" dirty="0">
                <a:effectLst/>
                <a:highlight>
                  <a:srgbClr val="FFFF00"/>
                </a:highlight>
                <a:latin typeface="Aptos" panose="020B0004020202020204" pitchFamily="34" charset="0"/>
                <a:ea typeface="Aptos" panose="020B0004020202020204" pitchFamily="34" charset="0"/>
                <a:cs typeface="Times New Roman" panose="02020603050405020304" pitchFamily="18" charset="0"/>
              </a:rPr>
              <a:t>activate </a:t>
            </a:r>
            <a:r>
              <a:rPr lang="en-US" dirty="0" err="1">
                <a:effectLst/>
                <a:highlight>
                  <a:srgbClr val="FFFF00"/>
                </a:highlight>
                <a:latin typeface="Aptos" panose="020B0004020202020204" pitchFamily="34" charset="0"/>
                <a:ea typeface="Aptos" panose="020B0004020202020204" pitchFamily="34" charset="0"/>
                <a:cs typeface="Times New Roman" panose="02020603050405020304" pitchFamily="18" charset="0"/>
              </a:rPr>
              <a:t>mykernel</a:t>
            </a:r>
            <a:endParaRPr lang="en-US" dirty="0">
              <a:effectLst/>
              <a:highlight>
                <a:srgbClr val="FFFF00"/>
              </a:highlight>
              <a:latin typeface="Aptos" panose="020B0004020202020204" pitchFamily="34" charset="0"/>
              <a:ea typeface="Aptos" panose="020B0004020202020204" pitchFamily="34" charset="0"/>
              <a:cs typeface="Times New Roman" panose="02020603050405020304" pitchFamily="18" charset="0"/>
            </a:endParaRPr>
          </a:p>
          <a:p>
            <a:pPr marL="285750" indent="-285750">
              <a:lnSpc>
                <a:spcPct val="150000"/>
              </a:lnSpc>
              <a:buFontTx/>
              <a:buChar char="-"/>
            </a:pPr>
            <a:r>
              <a:rPr lang="en-US" kern="100" dirty="0">
                <a:effectLst/>
                <a:highlight>
                  <a:srgbClr val="FFFF00"/>
                </a:highlight>
                <a:latin typeface="Aptos" panose="020B0004020202020204" pitchFamily="34" charset="0"/>
                <a:ea typeface="Aptos" panose="020B0004020202020204" pitchFamily="34" charset="0"/>
                <a:cs typeface="Times New Roman" panose="02020603050405020304" pitchFamily="18" charset="0"/>
              </a:rPr>
              <a:t>pip install python-</a:t>
            </a:r>
            <a:r>
              <a:rPr lang="en-US" kern="100" dirty="0" err="1">
                <a:effectLst/>
                <a:highlight>
                  <a:srgbClr val="FFFF00"/>
                </a:highlight>
                <a:latin typeface="Aptos" panose="020B0004020202020204" pitchFamily="34" charset="0"/>
                <a:ea typeface="Aptos" panose="020B0004020202020204" pitchFamily="34" charset="0"/>
                <a:cs typeface="Times New Roman" panose="02020603050405020304" pitchFamily="18" charset="0"/>
              </a:rPr>
              <a:t>dotenv</a:t>
            </a:r>
            <a:r>
              <a:rPr lang="en-US" kern="100" dirty="0">
                <a:effectLst/>
                <a:highlight>
                  <a:srgbClr val="FFFF00"/>
                </a:highlight>
                <a:latin typeface="Aptos" panose="020B0004020202020204" pitchFamily="34" charset="0"/>
                <a:ea typeface="Aptos" panose="020B0004020202020204" pitchFamily="34" charset="0"/>
                <a:cs typeface="Times New Roman" panose="02020603050405020304" pitchFamily="18" charset="0"/>
              </a:rPr>
              <a:t> </a:t>
            </a:r>
            <a:r>
              <a:rPr lang="en-US" kern="100" dirty="0" err="1">
                <a:effectLst/>
                <a:highlight>
                  <a:srgbClr val="FFFF00"/>
                </a:highlight>
                <a:latin typeface="Aptos" panose="020B0004020202020204" pitchFamily="34" charset="0"/>
                <a:ea typeface="Aptos" panose="020B0004020202020204" pitchFamily="34" charset="0"/>
                <a:cs typeface="Times New Roman" panose="02020603050405020304" pitchFamily="18" charset="0"/>
              </a:rPr>
              <a:t>langchain</a:t>
            </a:r>
            <a:r>
              <a:rPr lang="en-US" kern="100" dirty="0">
                <a:effectLst/>
                <a:highlight>
                  <a:srgbClr val="FFFF00"/>
                </a:highlight>
                <a:latin typeface="Aptos" panose="020B0004020202020204" pitchFamily="34" charset="0"/>
                <a:ea typeface="Aptos" panose="020B0004020202020204" pitchFamily="34" charset="0"/>
                <a:cs typeface="Times New Roman" panose="02020603050405020304" pitchFamily="18" charset="0"/>
              </a:rPr>
              <a:t> </a:t>
            </a:r>
            <a:r>
              <a:rPr lang="en-US" kern="100" dirty="0" err="1">
                <a:effectLst/>
                <a:highlight>
                  <a:srgbClr val="FFFF00"/>
                </a:highlight>
                <a:latin typeface="Aptos" panose="020B0004020202020204" pitchFamily="34" charset="0"/>
                <a:ea typeface="Aptos" panose="020B0004020202020204" pitchFamily="34" charset="0"/>
                <a:cs typeface="Times New Roman" panose="02020603050405020304" pitchFamily="18" charset="0"/>
              </a:rPr>
              <a:t>langchain-ollama</a:t>
            </a:r>
            <a:r>
              <a:rPr lang="en-US" kern="100" dirty="0">
                <a:effectLst/>
                <a:highlight>
                  <a:srgbClr val="FFFF00"/>
                </a:highlight>
                <a:latin typeface="Aptos" panose="020B0004020202020204" pitchFamily="34" charset="0"/>
                <a:ea typeface="Aptos" panose="020B0004020202020204" pitchFamily="34" charset="0"/>
                <a:cs typeface="Times New Roman" panose="02020603050405020304" pitchFamily="18" charset="0"/>
              </a:rPr>
              <a:t> </a:t>
            </a:r>
            <a:r>
              <a:rPr lang="en-US" kern="100" dirty="0" err="1">
                <a:effectLst/>
                <a:highlight>
                  <a:srgbClr val="FFFF00"/>
                </a:highlight>
                <a:latin typeface="Aptos" panose="020B0004020202020204" pitchFamily="34" charset="0"/>
                <a:ea typeface="Aptos" panose="020B0004020202020204" pitchFamily="34" charset="0"/>
                <a:cs typeface="Times New Roman" panose="02020603050405020304" pitchFamily="18" charset="0"/>
              </a:rPr>
              <a:t>langchain</a:t>
            </a:r>
            <a:r>
              <a:rPr lang="en-US" kern="100" dirty="0">
                <a:effectLst/>
                <a:highlight>
                  <a:srgbClr val="FFFF00"/>
                </a:highlight>
                <a:latin typeface="Aptos" panose="020B0004020202020204" pitchFamily="34" charset="0"/>
                <a:ea typeface="Aptos" panose="020B0004020202020204" pitchFamily="34" charset="0"/>
                <a:cs typeface="Times New Roman" panose="02020603050405020304" pitchFamily="18" charset="0"/>
              </a:rPr>
              <a:t>-community </a:t>
            </a:r>
            <a:r>
              <a:rPr lang="en-US" kern="100" dirty="0" err="1">
                <a:effectLst/>
                <a:highlight>
                  <a:srgbClr val="FFFF00"/>
                </a:highlight>
                <a:latin typeface="Aptos" panose="020B0004020202020204" pitchFamily="34" charset="0"/>
                <a:ea typeface="Aptos" panose="020B0004020202020204" pitchFamily="34" charset="0"/>
                <a:cs typeface="Times New Roman" panose="02020603050405020304" pitchFamily="18" charset="0"/>
              </a:rPr>
              <a:t>langchain</a:t>
            </a:r>
            <a:r>
              <a:rPr lang="en-US" kern="100" dirty="0">
                <a:effectLst/>
                <a:highlight>
                  <a:srgbClr val="FFFF00"/>
                </a:highlight>
                <a:latin typeface="Aptos" panose="020B0004020202020204" pitchFamily="34" charset="0"/>
                <a:ea typeface="Aptos" panose="020B0004020202020204" pitchFamily="34" charset="0"/>
                <a:cs typeface="Times New Roman" panose="02020603050405020304" pitchFamily="18" charset="0"/>
              </a:rPr>
              <a:t>-core </a:t>
            </a:r>
            <a:r>
              <a:rPr lang="en-US" kern="100" dirty="0" err="1">
                <a:effectLst/>
                <a:highlight>
                  <a:srgbClr val="FFFF00"/>
                </a:highlight>
                <a:latin typeface="Aptos" panose="020B0004020202020204" pitchFamily="34" charset="0"/>
                <a:ea typeface="Aptos" panose="020B0004020202020204" pitchFamily="34" charset="0"/>
                <a:cs typeface="Times New Roman" panose="02020603050405020304" pitchFamily="18" charset="0"/>
              </a:rPr>
              <a:t>langgraph</a:t>
            </a:r>
            <a:r>
              <a:rPr lang="en-US" kern="100" dirty="0">
                <a:effectLst/>
                <a:highlight>
                  <a:srgbClr val="FFFF00"/>
                </a:highlight>
                <a:latin typeface="Aptos" panose="020B0004020202020204" pitchFamily="34" charset="0"/>
                <a:ea typeface="Aptos" panose="020B0004020202020204" pitchFamily="34" charset="0"/>
                <a:cs typeface="Times New Roman" panose="02020603050405020304" pitchFamily="18" charset="0"/>
              </a:rPr>
              <a:t> requests </a:t>
            </a:r>
            <a:r>
              <a:rPr lang="en-US" kern="100" dirty="0" err="1">
                <a:effectLst/>
                <a:highlight>
                  <a:srgbClr val="FFFF00"/>
                </a:highlight>
                <a:latin typeface="Aptos" panose="020B0004020202020204" pitchFamily="34" charset="0"/>
                <a:ea typeface="Aptos" panose="020B0004020202020204" pitchFamily="34" charset="0"/>
                <a:cs typeface="Times New Roman" panose="02020603050405020304" pitchFamily="18" charset="0"/>
              </a:rPr>
              <a:t>chromadb</a:t>
            </a:r>
            <a:r>
              <a:rPr lang="en-US" kern="100" dirty="0">
                <a:effectLst/>
                <a:highlight>
                  <a:srgbClr val="FFFF00"/>
                </a:highlight>
                <a:latin typeface="Aptos" panose="020B0004020202020204" pitchFamily="34" charset="0"/>
                <a:ea typeface="Aptos" panose="020B0004020202020204" pitchFamily="34" charset="0"/>
                <a:cs typeface="Times New Roman" panose="02020603050405020304" pitchFamily="18" charset="0"/>
              </a:rPr>
              <a:t> sentence-transformers</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50000"/>
              </a:lnSpc>
            </a:pPr>
            <a:r>
              <a:rPr lang="en-US" dirty="0">
                <a:latin typeface="Aptos" panose="020B0004020202020204" pitchFamily="34" charset="0"/>
                <a:ea typeface="Aptos" panose="020B0004020202020204" pitchFamily="34" charset="0"/>
                <a:cs typeface="Times New Roman" panose="02020603050405020304" pitchFamily="18" charset="0"/>
              </a:rPr>
              <a:t>5. </a:t>
            </a:r>
            <a:r>
              <a:rPr lang="en-US" dirty="0" err="1">
                <a:latin typeface="Aptos" panose="020B0004020202020204" pitchFamily="34" charset="0"/>
                <a:ea typeface="Aptos" panose="020B0004020202020204" pitchFamily="34" charset="0"/>
                <a:cs typeface="Times New Roman" panose="02020603050405020304" pitchFamily="18" charset="0"/>
              </a:rPr>
              <a:t>Cài</a:t>
            </a:r>
            <a:r>
              <a:rPr lang="en-US" dirty="0">
                <a:latin typeface="Aptos" panose="020B0004020202020204" pitchFamily="34" charset="0"/>
                <a:ea typeface="Aptos" panose="020B0004020202020204" pitchFamily="34" charset="0"/>
                <a:cs typeface="Times New Roman" panose="02020603050405020304" pitchFamily="18" charset="0"/>
              </a:rPr>
              <a:t> </a:t>
            </a:r>
            <a:r>
              <a:rPr lang="en-US" dirty="0" err="1">
                <a:latin typeface="Aptos" panose="020B0004020202020204" pitchFamily="34" charset="0"/>
                <a:ea typeface="Aptos" panose="020B0004020202020204" pitchFamily="34" charset="0"/>
                <a:cs typeface="Times New Roman" panose="02020603050405020304" pitchFamily="18" charset="0"/>
              </a:rPr>
              <a:t>đặt</a:t>
            </a:r>
            <a:r>
              <a:rPr lang="en-US" dirty="0">
                <a:latin typeface="Aptos" panose="020B0004020202020204" pitchFamily="34" charset="0"/>
                <a:ea typeface="Aptos" panose="020B0004020202020204" pitchFamily="34" charset="0"/>
                <a:cs typeface="Times New Roman" panose="02020603050405020304" pitchFamily="18" charset="0"/>
              </a:rPr>
              <a:t> </a:t>
            </a:r>
            <a:r>
              <a:rPr lang="en-US" dirty="0" err="1">
                <a:latin typeface="Aptos" panose="020B0004020202020204" pitchFamily="34" charset="0"/>
                <a:ea typeface="Aptos" panose="020B0004020202020204" pitchFamily="34" charset="0"/>
                <a:cs typeface="Times New Roman" panose="02020603050405020304" pitchFamily="18" charset="0"/>
              </a:rPr>
              <a:t>Ollama</a:t>
            </a:r>
            <a:endParaRPr lang="en-US" dirty="0">
              <a:latin typeface="Aptos" panose="020B0004020202020204" pitchFamily="34" charset="0"/>
              <a:ea typeface="Aptos" panose="020B0004020202020204" pitchFamily="34" charset="0"/>
              <a:cs typeface="Times New Roman" panose="02020603050405020304" pitchFamily="18" charset="0"/>
            </a:endParaRPr>
          </a:p>
          <a:p>
            <a:pPr>
              <a:lnSpc>
                <a:spcPct val="150000"/>
              </a:lnSpc>
            </a:pPr>
            <a:r>
              <a:rPr lang="en-US" dirty="0">
                <a:latin typeface="Aptos" panose="020B0004020202020204" pitchFamily="34" charset="0"/>
                <a:ea typeface="Aptos" panose="020B0004020202020204" pitchFamily="34" charset="0"/>
                <a:cs typeface="Times New Roman" panose="02020603050405020304" pitchFamily="18" charset="0"/>
              </a:rPr>
              <a:t>6. </a:t>
            </a:r>
            <a:r>
              <a:rPr lang="en-US" dirty="0" err="1">
                <a:latin typeface="Aptos" panose="020B0004020202020204" pitchFamily="34" charset="0"/>
                <a:ea typeface="Aptos" panose="020B0004020202020204" pitchFamily="34" charset="0"/>
                <a:cs typeface="Times New Roman" panose="02020603050405020304" pitchFamily="18" charset="0"/>
              </a:rPr>
              <a:t>Truy</a:t>
            </a:r>
            <a:r>
              <a:rPr lang="en-US" dirty="0">
                <a:latin typeface="Aptos" panose="020B0004020202020204" pitchFamily="34" charset="0"/>
                <a:ea typeface="Aptos" panose="020B0004020202020204" pitchFamily="34" charset="0"/>
                <a:cs typeface="Times New Roman" panose="02020603050405020304" pitchFamily="18" charset="0"/>
              </a:rPr>
              <a:t> </a:t>
            </a:r>
            <a:r>
              <a:rPr lang="en-US" dirty="0" err="1">
                <a:latin typeface="Aptos" panose="020B0004020202020204" pitchFamily="34" charset="0"/>
                <a:ea typeface="Aptos" panose="020B0004020202020204" pitchFamily="34" charset="0"/>
                <a:cs typeface="Times New Roman" panose="02020603050405020304" pitchFamily="18" charset="0"/>
              </a:rPr>
              <a:t>cập</a:t>
            </a:r>
            <a:r>
              <a:rPr lang="en-US" dirty="0">
                <a:latin typeface="Aptos" panose="020B0004020202020204" pitchFamily="34" charset="0"/>
                <a:ea typeface="Aptos" panose="020B0004020202020204" pitchFamily="34" charset="0"/>
                <a:cs typeface="Times New Roman" panose="02020603050405020304" pitchFamily="18" charset="0"/>
              </a:rPr>
              <a:t> </a:t>
            </a:r>
            <a:r>
              <a:rPr lang="en-US" dirty="0" err="1">
                <a:latin typeface="Aptos" panose="020B0004020202020204" pitchFamily="34" charset="0"/>
                <a:ea typeface="Aptos" panose="020B0004020202020204" pitchFamily="34" charset="0"/>
                <a:cs typeface="Times New Roman" panose="02020603050405020304" pitchFamily="18" charset="0"/>
              </a:rPr>
              <a:t>Ollama</a:t>
            </a:r>
            <a:r>
              <a:rPr lang="en-US" dirty="0">
                <a:latin typeface="Aptos" panose="020B0004020202020204" pitchFamily="34" charset="0"/>
                <a:ea typeface="Aptos" panose="020B0004020202020204" pitchFamily="34" charset="0"/>
                <a:cs typeface="Times New Roman" panose="02020603050405020304" pitchFamily="18" charset="0"/>
              </a:rPr>
              <a:t> Lib </a:t>
            </a:r>
            <a:r>
              <a:rPr lang="en-US" dirty="0" err="1">
                <a:latin typeface="Aptos" panose="020B0004020202020204" pitchFamily="34" charset="0"/>
                <a:ea typeface="Aptos" panose="020B0004020202020204" pitchFamily="34" charset="0"/>
                <a:cs typeface="Times New Roman" panose="02020603050405020304" pitchFamily="18" charset="0"/>
              </a:rPr>
              <a:t>để</a:t>
            </a:r>
            <a:r>
              <a:rPr lang="en-US" dirty="0">
                <a:latin typeface="Aptos" panose="020B0004020202020204" pitchFamily="34" charset="0"/>
                <a:ea typeface="Aptos" panose="020B0004020202020204" pitchFamily="34" charset="0"/>
                <a:cs typeface="Times New Roman" panose="02020603050405020304" pitchFamily="18" charset="0"/>
              </a:rPr>
              <a:t> </a:t>
            </a:r>
            <a:r>
              <a:rPr lang="en-US" dirty="0" err="1">
                <a:latin typeface="Aptos" panose="020B0004020202020204" pitchFamily="34" charset="0"/>
                <a:ea typeface="Aptos" panose="020B0004020202020204" pitchFamily="34" charset="0"/>
                <a:cs typeface="Times New Roman" panose="02020603050405020304" pitchFamily="18" charset="0"/>
              </a:rPr>
              <a:t>tải</a:t>
            </a:r>
            <a:r>
              <a:rPr lang="en-US" dirty="0">
                <a:latin typeface="Aptos" panose="020B0004020202020204" pitchFamily="34" charset="0"/>
                <a:ea typeface="Aptos" panose="020B0004020202020204" pitchFamily="34" charset="0"/>
                <a:cs typeface="Times New Roman" panose="02020603050405020304" pitchFamily="18" charset="0"/>
              </a:rPr>
              <a:t> model </a:t>
            </a:r>
            <a:r>
              <a:rPr lang="en-US" dirty="0" err="1">
                <a:latin typeface="Aptos" panose="020B0004020202020204" pitchFamily="34" charset="0"/>
                <a:ea typeface="Aptos" panose="020B0004020202020204" pitchFamily="34" charset="0"/>
                <a:cs typeface="Times New Roman" panose="02020603050405020304" pitchFamily="18" charset="0"/>
              </a:rPr>
              <a:t>phù</a:t>
            </a:r>
            <a:r>
              <a:rPr lang="en-US" dirty="0">
                <a:latin typeface="Aptos" panose="020B0004020202020204" pitchFamily="34" charset="0"/>
                <a:ea typeface="Aptos" panose="020B0004020202020204" pitchFamily="34" charset="0"/>
                <a:cs typeface="Times New Roman" panose="02020603050405020304" pitchFamily="18" charset="0"/>
              </a:rPr>
              <a:t> </a:t>
            </a:r>
            <a:r>
              <a:rPr lang="en-US" dirty="0" err="1">
                <a:latin typeface="Aptos" panose="020B0004020202020204" pitchFamily="34" charset="0"/>
                <a:ea typeface="Aptos" panose="020B0004020202020204" pitchFamily="34" charset="0"/>
                <a:cs typeface="Times New Roman" panose="02020603050405020304" pitchFamily="18" charset="0"/>
              </a:rPr>
              <a:t>hợp</a:t>
            </a:r>
            <a:r>
              <a:rPr lang="en-US" dirty="0">
                <a:latin typeface="Aptos" panose="020B0004020202020204" pitchFamily="34" charset="0"/>
                <a:ea typeface="Aptos" panose="020B0004020202020204" pitchFamily="34" charset="0"/>
                <a:cs typeface="Times New Roman" panose="02020603050405020304" pitchFamily="18" charset="0"/>
              </a:rPr>
              <a:t>.</a:t>
            </a:r>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B249075C-3A61-60AA-E427-A16B48B2F9AA}"/>
                  </a:ext>
                </a:extLst>
              </p14:cNvPr>
              <p14:cNvContentPartPr/>
              <p14:nvPr/>
            </p14:nvContentPartPr>
            <p14:xfrm>
              <a:off x="392040" y="606960"/>
              <a:ext cx="148320" cy="3108600"/>
            </p14:xfrm>
          </p:contentPart>
        </mc:Choice>
        <mc:Fallback xmlns="">
          <p:pic>
            <p:nvPicPr>
              <p:cNvPr id="2" name="Ink 1">
                <a:extLst>
                  <a:ext uri="{FF2B5EF4-FFF2-40B4-BE49-F238E27FC236}">
                    <a16:creationId xmlns:a16="http://schemas.microsoft.com/office/drawing/2014/main" id="{B249075C-3A61-60AA-E427-A16B48B2F9AA}"/>
                  </a:ext>
                </a:extLst>
              </p:cNvPr>
              <p:cNvPicPr/>
              <p:nvPr/>
            </p:nvPicPr>
            <p:blipFill>
              <a:blip r:embed="rId3"/>
              <a:stretch>
                <a:fillRect/>
              </a:stretch>
            </p:blipFill>
            <p:spPr>
              <a:xfrm>
                <a:off x="382680" y="597600"/>
                <a:ext cx="167040" cy="3127320"/>
              </a:xfrm>
              <a:prstGeom prst="rect">
                <a:avLst/>
              </a:prstGeom>
            </p:spPr>
          </p:pic>
        </mc:Fallback>
      </mc:AlternateContent>
    </p:spTree>
    <p:extLst>
      <p:ext uri="{BB962C8B-B14F-4D97-AF65-F5344CB8AC3E}">
        <p14:creationId xmlns:p14="http://schemas.microsoft.com/office/powerpoint/2010/main" val="79710665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FF6F010B-5172-7FB6-AE8D-C117D6B61F37}"/>
              </a:ext>
            </a:extLst>
          </p:cNvPr>
          <p:cNvSpPr txBox="1">
            <a:spLocks/>
          </p:cNvSpPr>
          <p:nvPr/>
        </p:nvSpPr>
        <p:spPr>
          <a:xfrm>
            <a:off x="576524" y="1663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Code test</a:t>
            </a:r>
          </a:p>
        </p:txBody>
      </p:sp>
      <p:graphicFrame>
        <p:nvGraphicFramePr>
          <p:cNvPr id="7" name="Table 6">
            <a:extLst>
              <a:ext uri="{FF2B5EF4-FFF2-40B4-BE49-F238E27FC236}">
                <a16:creationId xmlns:a16="http://schemas.microsoft.com/office/drawing/2014/main" id="{0A2BB2EC-FD30-FD07-1DEA-1A8842CAA037}"/>
              </a:ext>
            </a:extLst>
          </p:cNvPr>
          <p:cNvGraphicFramePr>
            <a:graphicFrameLocks noGrp="1"/>
          </p:cNvGraphicFramePr>
          <p:nvPr>
            <p:extLst>
              <p:ext uri="{D42A27DB-BD31-4B8C-83A1-F6EECF244321}">
                <p14:modId xmlns:p14="http://schemas.microsoft.com/office/powerpoint/2010/main" val="3445566337"/>
              </p:ext>
            </p:extLst>
          </p:nvPr>
        </p:nvGraphicFramePr>
        <p:xfrm>
          <a:off x="795884" y="964616"/>
          <a:ext cx="7022841" cy="3214268"/>
        </p:xfrm>
        <a:graphic>
          <a:graphicData uri="http://schemas.openxmlformats.org/drawingml/2006/table">
            <a:tbl>
              <a:tblPr firstRow="1" bandRow="1">
                <a:tableStyleId>{2B04FC89-C7D2-4B08-A21A-1146A7122143}</a:tableStyleId>
              </a:tblPr>
              <a:tblGrid>
                <a:gridCol w="7022841">
                  <a:extLst>
                    <a:ext uri="{9D8B030D-6E8A-4147-A177-3AD203B41FA5}">
                      <a16:colId xmlns:a16="http://schemas.microsoft.com/office/drawing/2014/main" val="354324950"/>
                    </a:ext>
                  </a:extLst>
                </a:gridCol>
              </a:tblGrid>
              <a:tr h="3214268">
                <a:tc>
                  <a:txBody>
                    <a:bodyPr/>
                    <a:lstStyle/>
                    <a:p>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os</a:t>
                      </a:r>
                      <a:endParaRPr lang="vi-VN" sz="900" b="0" dirty="0">
                        <a:solidFill>
                          <a:srgbClr val="CCCCCC"/>
                        </a:solidFill>
                        <a:effectLst/>
                        <a:latin typeface="Consolas" panose="020B0609020204030204" pitchFamily="49" charset="0"/>
                      </a:endParaRPr>
                    </a:p>
                    <a:p>
                      <a:r>
                        <a:rPr lang="vi-VN" sz="900" b="0" dirty="0">
                          <a:solidFill>
                            <a:srgbClr val="C586C0"/>
                          </a:solidFill>
                          <a:effectLst/>
                          <a:latin typeface="Consolas" panose="020B0609020204030204" pitchFamily="49" charset="0"/>
                        </a:rPr>
                        <a:t>from</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openai</a:t>
                      </a:r>
                      <a:r>
                        <a:rPr lang="vi-VN" sz="900" b="0" dirty="0">
                          <a:solidFill>
                            <a:srgbClr val="CCCCCC"/>
                          </a:solidFill>
                          <a:effectLst/>
                          <a:latin typeface="Consolas" panose="020B0609020204030204" pitchFamily="49" charset="0"/>
                        </a:rPr>
                        <a:t> </a:t>
                      </a:r>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OpenAI</a:t>
                      </a:r>
                      <a:endParaRPr lang="vi-VN" sz="900" b="0" dirty="0">
                        <a:solidFill>
                          <a:srgbClr val="CCCCCC"/>
                        </a:solidFill>
                        <a:effectLst/>
                        <a:latin typeface="Consolas" panose="020B0609020204030204" pitchFamily="49" charset="0"/>
                      </a:endParaRPr>
                    </a:p>
                    <a:p>
                      <a:r>
                        <a:rPr lang="vi-VN" sz="900" b="0" dirty="0">
                          <a:solidFill>
                            <a:srgbClr val="C586C0"/>
                          </a:solidFill>
                          <a:effectLst/>
                          <a:latin typeface="Consolas" panose="020B0609020204030204" pitchFamily="49" charset="0"/>
                        </a:rPr>
                        <a:t>from</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IPython</a:t>
                      </a:r>
                      <a:r>
                        <a:rPr lang="vi-VN" sz="900" b="0" dirty="0">
                          <a:solidFill>
                            <a:srgbClr val="CCCCCC"/>
                          </a:solidFill>
                          <a:effectLst/>
                          <a:latin typeface="Consolas" panose="020B0609020204030204" pitchFamily="49" charset="0"/>
                        </a:rPr>
                        <a:t>.</a:t>
                      </a:r>
                      <a:r>
                        <a:rPr lang="vi-VN" sz="900" b="0" dirty="0">
                          <a:solidFill>
                            <a:srgbClr val="4EC9B0"/>
                          </a:solidFill>
                          <a:effectLst/>
                          <a:latin typeface="Consolas" panose="020B0609020204030204" pitchFamily="49" charset="0"/>
                        </a:rPr>
                        <a:t>display</a:t>
                      </a:r>
                      <a:r>
                        <a:rPr lang="vi-VN" sz="900" b="0" dirty="0">
                          <a:solidFill>
                            <a:srgbClr val="CCCCCC"/>
                          </a:solidFill>
                          <a:effectLst/>
                          <a:latin typeface="Consolas" panose="020B0609020204030204" pitchFamily="49" charset="0"/>
                        </a:rPr>
                        <a:t> </a:t>
                      </a:r>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DFEC3C"/>
                          </a:solidFill>
                          <a:effectLst/>
                          <a:latin typeface="Consolas" panose="020B0609020204030204" pitchFamily="49" charset="0"/>
                        </a:rPr>
                        <a:t>display</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Markdown</a:t>
                      </a:r>
                      <a:endParaRPr lang="vi-VN" sz="900" b="0" dirty="0">
                        <a:solidFill>
                          <a:srgbClr val="CCCCCC"/>
                        </a:solidFill>
                        <a:effectLst/>
                        <a:latin typeface="Consolas" panose="020B0609020204030204" pitchFamily="49" charset="0"/>
                      </a:endParaRPr>
                    </a:p>
                    <a:p>
                      <a:r>
                        <a:rPr lang="vi-VN" sz="900" b="0" dirty="0">
                          <a:solidFill>
                            <a:srgbClr val="C586C0"/>
                          </a:solidFill>
                          <a:effectLst/>
                          <a:latin typeface="Consolas" panose="020B0609020204030204" pitchFamily="49" charset="0"/>
                        </a:rPr>
                        <a:t>from</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dotenv</a:t>
                      </a:r>
                      <a:r>
                        <a:rPr lang="vi-VN" sz="900" b="0" dirty="0">
                          <a:solidFill>
                            <a:srgbClr val="CCCCCC"/>
                          </a:solidFill>
                          <a:effectLst/>
                          <a:latin typeface="Consolas" panose="020B0609020204030204" pitchFamily="49" charset="0"/>
                        </a:rPr>
                        <a:t> </a:t>
                      </a:r>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DFEC3C"/>
                          </a:solidFill>
                          <a:effectLst/>
                          <a:latin typeface="Consolas" panose="020B0609020204030204" pitchFamily="49" charset="0"/>
                        </a:rPr>
                        <a:t>load_dotenv</a:t>
                      </a:r>
                    </a:p>
                    <a:p>
                      <a:br>
                        <a:rPr lang="vi-VN" sz="900" b="0" dirty="0">
                          <a:solidFill>
                            <a:srgbClr val="CCCCCC"/>
                          </a:solidFill>
                          <a:effectLst/>
                          <a:latin typeface="Consolas" panose="020B0609020204030204" pitchFamily="49" charset="0"/>
                        </a:rPr>
                      </a:br>
                      <a:r>
                        <a:rPr lang="vi-VN" sz="900" b="0" dirty="0">
                          <a:solidFill>
                            <a:srgbClr val="DFEC3C"/>
                          </a:solidFill>
                          <a:effectLst/>
                          <a:latin typeface="Consolas" panose="020B0609020204030204" pitchFamily="49" charset="0"/>
                        </a:rPr>
                        <a:t>load_dotenv</a:t>
                      </a:r>
                      <a:r>
                        <a:rPr lang="vi-VN" sz="900" b="0" dirty="0">
                          <a:solidFill>
                            <a:srgbClr val="CCCCCC"/>
                          </a:solidFill>
                          <a:effectLst/>
                          <a:latin typeface="Consolas" panose="020B0609020204030204" pitchFamily="49" charset="0"/>
                        </a:rPr>
                        <a:t>()</a:t>
                      </a:r>
                    </a:p>
                    <a:p>
                      <a:r>
                        <a:rPr lang="vi-VN" sz="900" b="0" dirty="0">
                          <a:solidFill>
                            <a:srgbClr val="27B1FD"/>
                          </a:solidFill>
                          <a:effectLst/>
                          <a:latin typeface="Consolas" panose="020B0609020204030204" pitchFamily="49" charset="0"/>
                        </a:rPr>
                        <a:t>client</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OpenAI</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api_key</a:t>
                      </a:r>
                      <a:r>
                        <a:rPr lang="vi-VN" sz="900" b="0" dirty="0">
                          <a:solidFill>
                            <a:srgbClr val="D4D4D4"/>
                          </a:solidFill>
                          <a:effectLst/>
                          <a:latin typeface="Consolas" panose="020B0609020204030204" pitchFamily="49" charset="0"/>
                        </a:rPr>
                        <a:t>=</a:t>
                      </a:r>
                      <a:r>
                        <a:rPr lang="vi-VN" sz="900" b="0" dirty="0">
                          <a:solidFill>
                            <a:srgbClr val="4EC9B0"/>
                          </a:solidFill>
                          <a:effectLst/>
                          <a:latin typeface="Consolas" panose="020B0609020204030204" pitchFamily="49" charset="0"/>
                        </a:rPr>
                        <a:t>os</a:t>
                      </a:r>
                      <a:r>
                        <a:rPr lang="vi-VN" sz="900" b="0" dirty="0">
                          <a:solidFill>
                            <a:srgbClr val="CCCCCC"/>
                          </a:solidFill>
                          <a:effectLst/>
                          <a:latin typeface="Consolas" panose="020B0609020204030204" pitchFamily="49" charset="0"/>
                        </a:rPr>
                        <a:t>.</a:t>
                      </a:r>
                      <a:r>
                        <a:rPr lang="vi-VN" sz="900" b="0" dirty="0">
                          <a:solidFill>
                            <a:srgbClr val="DFEC3C"/>
                          </a:solidFill>
                          <a:effectLst/>
                          <a:latin typeface="Consolas" panose="020B0609020204030204" pitchFamily="49" charset="0"/>
                        </a:rPr>
                        <a:t>getenv</a:t>
                      </a:r>
                      <a:r>
                        <a:rPr lang="vi-VN" sz="900" b="0" dirty="0">
                          <a:solidFill>
                            <a:srgbClr val="CCCCCC"/>
                          </a:solidFill>
                          <a:effectLst/>
                          <a:latin typeface="Consolas" panose="020B0609020204030204" pitchFamily="49" charset="0"/>
                        </a:rPr>
                        <a:t>(</a:t>
                      </a:r>
                      <a:r>
                        <a:rPr lang="vi-VN" sz="900" b="0" dirty="0">
                          <a:solidFill>
                            <a:srgbClr val="CE9178"/>
                          </a:solidFill>
                          <a:effectLst/>
                          <a:latin typeface="Consolas" panose="020B0609020204030204" pitchFamily="49" charset="0"/>
                        </a:rPr>
                        <a:t>"OPENAI_API_KEY"</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a:t>
                      </a:r>
                    </a:p>
                    <a:p>
                      <a:br>
                        <a:rPr lang="vi-VN" sz="900" b="0" dirty="0">
                          <a:solidFill>
                            <a:srgbClr val="CCCCCC"/>
                          </a:solidFill>
                          <a:effectLst/>
                          <a:latin typeface="Consolas" panose="020B0609020204030204" pitchFamily="49" charset="0"/>
                        </a:rPr>
                      </a:br>
                      <a:r>
                        <a:rPr lang="vi-VN" sz="900" b="0" dirty="0">
                          <a:solidFill>
                            <a:srgbClr val="27B1FD"/>
                          </a:solidFill>
                          <a:effectLst/>
                          <a:latin typeface="Consolas" panose="020B0609020204030204" pitchFamily="49" charset="0"/>
                        </a:rPr>
                        <a:t>prompt</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"Trường đại học Khoa học tự nhiên</a:t>
                      </a:r>
                      <a:r>
                        <a:rPr lang="en-US" sz="900" b="0" dirty="0">
                          <a:solidFill>
                            <a:srgbClr val="CE9178"/>
                          </a:solidFill>
                          <a:effectLst/>
                          <a:latin typeface="Consolas" panose="020B0609020204030204" pitchFamily="49" charset="0"/>
                        </a:rPr>
                        <a:t> TP HCM</a:t>
                      </a:r>
                      <a:r>
                        <a:rPr lang="vi-VN" sz="900" b="0" dirty="0">
                          <a:solidFill>
                            <a:srgbClr val="CE9178"/>
                          </a:solidFill>
                          <a:effectLst/>
                          <a:latin typeface="Consolas" panose="020B0609020204030204" pitchFamily="49" charset="0"/>
                        </a:rPr>
                        <a:t> có bao nhiêu ngành"</a:t>
                      </a:r>
                      <a:endParaRPr lang="vi-VN" sz="900" b="0" dirty="0">
                        <a:solidFill>
                          <a:srgbClr val="CCCCCC"/>
                        </a:solidFill>
                        <a:effectLst/>
                        <a:latin typeface="Consolas" panose="020B0609020204030204" pitchFamily="49" charset="0"/>
                      </a:endParaRPr>
                    </a:p>
                    <a:p>
                      <a:r>
                        <a:rPr lang="vi-VN" sz="900" b="0" dirty="0">
                          <a:solidFill>
                            <a:srgbClr val="27B1FD"/>
                          </a:solidFill>
                          <a:effectLst/>
                          <a:latin typeface="Consolas" panose="020B0609020204030204" pitchFamily="49" charset="0"/>
                        </a:rPr>
                        <a:t>messages</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p>
                    <a:p>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"role"</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"system"</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"content"</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"You are a helpful AI Assistant."</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"role"</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"user"</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"content"</a:t>
                      </a:r>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prompt</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a:t>
                      </a:r>
                    </a:p>
                    <a:p>
                      <a:br>
                        <a:rPr lang="vi-VN" sz="900" b="0" dirty="0">
                          <a:solidFill>
                            <a:srgbClr val="CCCCCC"/>
                          </a:solidFill>
                          <a:effectLst/>
                          <a:latin typeface="Consolas" panose="020B0609020204030204" pitchFamily="49" charset="0"/>
                        </a:rPr>
                      </a:br>
                      <a:r>
                        <a:rPr lang="vi-VN" sz="900" b="0" dirty="0">
                          <a:solidFill>
                            <a:srgbClr val="27B1FD"/>
                          </a:solidFill>
                          <a:effectLst/>
                          <a:latin typeface="Consolas" panose="020B0609020204030204" pitchFamily="49" charset="0"/>
                        </a:rPr>
                        <a:t>response</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client</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chat</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completions</a:t>
                      </a:r>
                      <a:r>
                        <a:rPr lang="vi-VN" sz="900" b="0" dirty="0">
                          <a:solidFill>
                            <a:srgbClr val="CCCCCC"/>
                          </a:solidFill>
                          <a:effectLst/>
                          <a:latin typeface="Consolas" panose="020B0609020204030204" pitchFamily="49" charset="0"/>
                        </a:rPr>
                        <a:t>.</a:t>
                      </a:r>
                      <a:r>
                        <a:rPr lang="vi-VN" sz="900" b="0" dirty="0">
                          <a:solidFill>
                            <a:srgbClr val="DFEC3C"/>
                          </a:solidFill>
                          <a:effectLst/>
                          <a:latin typeface="Consolas" panose="020B0609020204030204" pitchFamily="49" charset="0"/>
                        </a:rPr>
                        <a:t>create</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model</a:t>
                      </a:r>
                      <a:r>
                        <a:rPr lang="vi-VN" sz="900" b="0" dirty="0">
                          <a:solidFill>
                            <a:srgbClr val="D4D4D4"/>
                          </a:solidFill>
                          <a:effectLst/>
                          <a:latin typeface="Consolas" panose="020B0609020204030204" pitchFamily="49" charset="0"/>
                        </a:rPr>
                        <a:t>=</a:t>
                      </a:r>
                      <a:r>
                        <a:rPr lang="vi-VN" sz="900" b="0" dirty="0">
                          <a:solidFill>
                            <a:srgbClr val="CE9178"/>
                          </a:solidFill>
                          <a:effectLst/>
                          <a:latin typeface="Consolas" panose="020B0609020204030204" pitchFamily="49" charset="0"/>
                        </a:rPr>
                        <a:t>"gpt-4o"</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27B1FD"/>
                          </a:solidFill>
                          <a:effectLst/>
                          <a:latin typeface="Consolas" panose="020B0609020204030204" pitchFamily="49" charset="0"/>
                        </a:rPr>
                        <a:t>messages</a:t>
                      </a:r>
                      <a:r>
                        <a:rPr lang="vi-VN" sz="900" b="0" dirty="0">
                          <a:solidFill>
                            <a:srgbClr val="D4D4D4"/>
                          </a:solidFill>
                          <a:effectLst/>
                          <a:latin typeface="Consolas" panose="020B0609020204030204" pitchFamily="49" charset="0"/>
                        </a:rPr>
                        <a:t>=</a:t>
                      </a:r>
                      <a:r>
                        <a:rPr lang="vi-VN" sz="900" b="0" dirty="0">
                          <a:solidFill>
                            <a:srgbClr val="27B1FD"/>
                          </a:solidFill>
                          <a:effectLst/>
                          <a:latin typeface="Consolas" panose="020B0609020204030204" pitchFamily="49" charset="0"/>
                        </a:rPr>
                        <a:t>messages</a:t>
                      </a:r>
                    </a:p>
                    <a:p>
                      <a:r>
                        <a:rPr lang="vi-VN" sz="900" b="0" dirty="0">
                          <a:solidFill>
                            <a:srgbClr val="CCCCCC"/>
                          </a:solidFill>
                          <a:effectLst/>
                          <a:latin typeface="Consolas" panose="020B0609020204030204" pitchFamily="49" charset="0"/>
                        </a:rPr>
                        <a:t>)</a:t>
                      </a:r>
                    </a:p>
                    <a:p>
                      <a:br>
                        <a:rPr lang="vi-VN" sz="900" b="0" dirty="0">
                          <a:solidFill>
                            <a:srgbClr val="CCCCCC"/>
                          </a:solidFill>
                          <a:effectLst/>
                          <a:latin typeface="Consolas" panose="020B0609020204030204" pitchFamily="49" charset="0"/>
                        </a:rPr>
                      </a:br>
                      <a:r>
                        <a:rPr lang="vi-VN" sz="900" b="0" dirty="0">
                          <a:solidFill>
                            <a:srgbClr val="DFEC3C"/>
                          </a:solidFill>
                          <a:effectLst/>
                          <a:latin typeface="Consolas" panose="020B0609020204030204" pitchFamily="49" charset="0"/>
                        </a:rPr>
                        <a:t>display</a:t>
                      </a:r>
                      <a:r>
                        <a:rPr lang="vi-VN" sz="900" b="0" dirty="0">
                          <a:solidFill>
                            <a:srgbClr val="CCCCCC"/>
                          </a:solidFill>
                          <a:effectLst/>
                          <a:latin typeface="Consolas" panose="020B0609020204030204" pitchFamily="49" charset="0"/>
                        </a:rPr>
                        <a:t>(</a:t>
                      </a:r>
                      <a:r>
                        <a:rPr lang="vi-VN" sz="900" b="0" dirty="0">
                          <a:solidFill>
                            <a:srgbClr val="4EC9B0"/>
                          </a:solidFill>
                          <a:effectLst/>
                          <a:latin typeface="Consolas" panose="020B0609020204030204" pitchFamily="49" charset="0"/>
                        </a:rPr>
                        <a:t>Markdown</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response</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choices</a:t>
                      </a:r>
                      <a:r>
                        <a:rPr lang="vi-VN" sz="900" b="0" dirty="0">
                          <a:solidFill>
                            <a:srgbClr val="CCCCCC"/>
                          </a:solidFill>
                          <a:effectLst/>
                          <a:latin typeface="Consolas" panose="020B0609020204030204" pitchFamily="49" charset="0"/>
                        </a:rPr>
                        <a:t>[</a:t>
                      </a:r>
                      <a:r>
                        <a:rPr lang="vi-VN" sz="900" b="0" dirty="0">
                          <a:solidFill>
                            <a:srgbClr val="B5CEA8"/>
                          </a:solidFill>
                          <a:effectLst/>
                          <a:latin typeface="Consolas" panose="020B0609020204030204" pitchFamily="49" charset="0"/>
                        </a:rPr>
                        <a:t>0</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message</a:t>
                      </a:r>
                      <a:r>
                        <a:rPr lang="vi-VN" sz="900" b="0" dirty="0">
                          <a:solidFill>
                            <a:srgbClr val="CCCCCC"/>
                          </a:solidFill>
                          <a:effectLst/>
                          <a:latin typeface="Consolas" panose="020B0609020204030204" pitchFamily="49" charset="0"/>
                        </a:rPr>
                        <a:t>.</a:t>
                      </a:r>
                      <a:r>
                        <a:rPr lang="vi-VN" sz="900" b="0" dirty="0">
                          <a:solidFill>
                            <a:srgbClr val="27B1FD"/>
                          </a:solidFill>
                          <a:effectLst/>
                          <a:latin typeface="Consolas" panose="020B0609020204030204" pitchFamily="49" charset="0"/>
                        </a:rPr>
                        <a:t>content</a:t>
                      </a:r>
                      <a:r>
                        <a:rPr lang="vi-VN" sz="900" b="0" dirty="0">
                          <a:solidFill>
                            <a:srgbClr val="CCCCCC"/>
                          </a:solidFill>
                          <a:effectLst/>
                          <a:latin typeface="Consolas" panose="020B0609020204030204" pitchFamily="49" charset="0"/>
                        </a:rPr>
                        <a:t>))</a:t>
                      </a:r>
                    </a:p>
                  </a:txBody>
                  <a:tcPr/>
                </a:tc>
                <a:extLst>
                  <a:ext uri="{0D108BD9-81ED-4DB2-BD59-A6C34878D82A}">
                    <a16:rowId xmlns:a16="http://schemas.microsoft.com/office/drawing/2014/main" val="910487234"/>
                  </a:ext>
                </a:extLst>
              </a:tr>
            </a:tbl>
          </a:graphicData>
        </a:graphic>
      </p:graphicFrame>
      <p:sp>
        <p:nvSpPr>
          <p:cNvPr id="8" name="TextBox 7">
            <a:extLst>
              <a:ext uri="{FF2B5EF4-FFF2-40B4-BE49-F238E27FC236}">
                <a16:creationId xmlns:a16="http://schemas.microsoft.com/office/drawing/2014/main" id="{9FFA6941-9E03-BE88-6EEB-784F1BA62D33}"/>
              </a:ext>
            </a:extLst>
          </p:cNvPr>
          <p:cNvSpPr txBox="1"/>
          <p:nvPr/>
        </p:nvSpPr>
        <p:spPr>
          <a:xfrm>
            <a:off x="795884" y="581200"/>
            <a:ext cx="5646821" cy="307777"/>
          </a:xfrm>
          <a:prstGeom prst="rect">
            <a:avLst/>
          </a:prstGeom>
          <a:noFill/>
        </p:spPr>
        <p:txBody>
          <a:bodyPr wrap="square" rtlCol="0">
            <a:spAutoFit/>
          </a:bodyPr>
          <a:lstStyle/>
          <a:p>
            <a:r>
              <a:rPr lang="en-US" dirty="0" err="1"/>
              <a:t>Trường</a:t>
            </a:r>
            <a:r>
              <a:rPr lang="en-US" dirty="0"/>
              <a:t> </a:t>
            </a:r>
            <a:r>
              <a:rPr lang="en-US" dirty="0" err="1"/>
              <a:t>hợp</a:t>
            </a:r>
            <a:r>
              <a:rPr lang="en-US" dirty="0"/>
              <a:t> </a:t>
            </a:r>
            <a:r>
              <a:rPr lang="en-US" dirty="0" err="1"/>
              <a:t>nếu</a:t>
            </a:r>
            <a:r>
              <a:rPr lang="en-US" dirty="0"/>
              <a:t> </a:t>
            </a:r>
            <a:r>
              <a:rPr lang="en-US" dirty="0" err="1"/>
              <a:t>có</a:t>
            </a:r>
            <a:r>
              <a:rPr lang="en-US" dirty="0"/>
              <a:t> </a:t>
            </a:r>
            <a:r>
              <a:rPr lang="en-US" dirty="0">
                <a:solidFill>
                  <a:srgbClr val="FF0000"/>
                </a:solidFill>
              </a:rPr>
              <a:t>OPENAI_API_KEY</a:t>
            </a:r>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BFE907C1-6044-BEBF-C527-F58A8C78DCB0}"/>
                  </a:ext>
                </a:extLst>
              </p14:cNvPr>
              <p14:cNvContentPartPr/>
              <p14:nvPr/>
            </p14:nvContentPartPr>
            <p14:xfrm>
              <a:off x="399600" y="851040"/>
              <a:ext cx="3558600" cy="540720"/>
            </p14:xfrm>
          </p:contentPart>
        </mc:Choice>
        <mc:Fallback xmlns="">
          <p:pic>
            <p:nvPicPr>
              <p:cNvPr id="2" name="Ink 1">
                <a:extLst>
                  <a:ext uri="{FF2B5EF4-FFF2-40B4-BE49-F238E27FC236}">
                    <a16:creationId xmlns:a16="http://schemas.microsoft.com/office/drawing/2014/main" id="{BFE907C1-6044-BEBF-C527-F58A8C78DCB0}"/>
                  </a:ext>
                </a:extLst>
              </p:cNvPr>
              <p:cNvPicPr/>
              <p:nvPr/>
            </p:nvPicPr>
            <p:blipFill>
              <a:blip r:embed="rId4"/>
              <a:stretch>
                <a:fillRect/>
              </a:stretch>
            </p:blipFill>
            <p:spPr>
              <a:xfrm>
                <a:off x="390240" y="841680"/>
                <a:ext cx="3577320" cy="559440"/>
              </a:xfrm>
              <a:prstGeom prst="rect">
                <a:avLst/>
              </a:prstGeom>
            </p:spPr>
          </p:pic>
        </mc:Fallback>
      </mc:AlternateContent>
    </p:spTree>
    <p:extLst>
      <p:ext uri="{BB962C8B-B14F-4D97-AF65-F5344CB8AC3E}">
        <p14:creationId xmlns:p14="http://schemas.microsoft.com/office/powerpoint/2010/main" val="12479037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375888" y="440037"/>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From single AI Agent </a:t>
            </a:r>
            <a:r>
              <a:rPr lang="en-US" dirty="0">
                <a:solidFill>
                  <a:schemeClr val="accent1">
                    <a:lumMod val="50000"/>
                  </a:schemeClr>
                </a:solidFill>
                <a:sym typeface="Wingdings" panose="05000000000000000000" pitchFamily="2" charset="2"/>
              </a:rPr>
              <a:t> Multi Agent System</a:t>
            </a:r>
            <a:endParaRPr lang="en-US" dirty="0">
              <a:solidFill>
                <a:schemeClr val="accent1">
                  <a:lumMod val="50000"/>
                </a:schemeClr>
              </a:solidFill>
            </a:endParaRPr>
          </a:p>
        </p:txBody>
      </p:sp>
      <p:pic>
        <p:nvPicPr>
          <p:cNvPr id="5" name="Picture 4">
            <a:extLst>
              <a:ext uri="{FF2B5EF4-FFF2-40B4-BE49-F238E27FC236}">
                <a16:creationId xmlns:a16="http://schemas.microsoft.com/office/drawing/2014/main" id="{FD84334E-5862-5709-17ED-C572456115EB}"/>
              </a:ext>
            </a:extLst>
          </p:cNvPr>
          <p:cNvPicPr>
            <a:picLocks noChangeAspect="1"/>
          </p:cNvPicPr>
          <p:nvPr/>
        </p:nvPicPr>
        <p:blipFill>
          <a:blip r:embed="rId3"/>
          <a:stretch>
            <a:fillRect/>
          </a:stretch>
        </p:blipFill>
        <p:spPr>
          <a:xfrm>
            <a:off x="375888" y="965594"/>
            <a:ext cx="3852135" cy="2527164"/>
          </a:xfrm>
          <a:prstGeom prst="rect">
            <a:avLst/>
          </a:prstGeom>
        </p:spPr>
      </p:pic>
      <p:sp>
        <p:nvSpPr>
          <p:cNvPr id="8" name="Multiplication Sign 7">
            <a:extLst>
              <a:ext uri="{FF2B5EF4-FFF2-40B4-BE49-F238E27FC236}">
                <a16:creationId xmlns:a16="http://schemas.microsoft.com/office/drawing/2014/main" id="{4A20A033-497E-32C8-91C3-8A7ADE815F63}"/>
              </a:ext>
            </a:extLst>
          </p:cNvPr>
          <p:cNvSpPr/>
          <p:nvPr/>
        </p:nvSpPr>
        <p:spPr>
          <a:xfrm>
            <a:off x="1688915" y="3728640"/>
            <a:ext cx="210637" cy="303312"/>
          </a:xfrm>
          <a:prstGeom prst="mathMultiply">
            <a:avLst/>
          </a:prstGeom>
          <a:solidFill>
            <a:srgbClr val="FF000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Multiplication Sign 8">
            <a:extLst>
              <a:ext uri="{FF2B5EF4-FFF2-40B4-BE49-F238E27FC236}">
                <a16:creationId xmlns:a16="http://schemas.microsoft.com/office/drawing/2014/main" id="{20920E11-6D74-BBFF-4069-C9B1BFAC9C9F}"/>
              </a:ext>
            </a:extLst>
          </p:cNvPr>
          <p:cNvSpPr/>
          <p:nvPr/>
        </p:nvSpPr>
        <p:spPr>
          <a:xfrm>
            <a:off x="1688914" y="3929664"/>
            <a:ext cx="210637" cy="303312"/>
          </a:xfrm>
          <a:prstGeom prst="mathMultiply">
            <a:avLst/>
          </a:prstGeom>
          <a:solidFill>
            <a:srgbClr val="FF000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Multiplication Sign 9">
            <a:extLst>
              <a:ext uri="{FF2B5EF4-FFF2-40B4-BE49-F238E27FC236}">
                <a16:creationId xmlns:a16="http://schemas.microsoft.com/office/drawing/2014/main" id="{384C47BF-CD98-B573-21AE-4EE3DA536F12}"/>
              </a:ext>
            </a:extLst>
          </p:cNvPr>
          <p:cNvSpPr/>
          <p:nvPr/>
        </p:nvSpPr>
        <p:spPr>
          <a:xfrm>
            <a:off x="1688914" y="4147340"/>
            <a:ext cx="210637" cy="303312"/>
          </a:xfrm>
          <a:prstGeom prst="mathMultiply">
            <a:avLst/>
          </a:prstGeom>
          <a:solidFill>
            <a:srgbClr val="FF000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89474B8-412D-3324-EB69-38DB8930071B}"/>
              </a:ext>
            </a:extLst>
          </p:cNvPr>
          <p:cNvSpPr txBox="1"/>
          <p:nvPr/>
        </p:nvSpPr>
        <p:spPr>
          <a:xfrm>
            <a:off x="1899552" y="3711988"/>
            <a:ext cx="2030914" cy="738664"/>
          </a:xfrm>
          <a:prstGeom prst="rect">
            <a:avLst/>
          </a:prstGeom>
          <a:noFill/>
        </p:spPr>
        <p:txBody>
          <a:bodyPr wrap="square">
            <a:spAutoFit/>
          </a:bodyPr>
          <a:lstStyle/>
          <a:p>
            <a:r>
              <a:rPr lang="en-US" dirty="0">
                <a:latin typeface="Cambria Math" panose="02040503050406030204" pitchFamily="18" charset="0"/>
                <a:ea typeface="Cambria Math" panose="02040503050406030204" pitchFamily="18" charset="0"/>
                <a:cs typeface="Arial" panose="020B0604020202020204" pitchFamily="34" charset="0"/>
              </a:rPr>
              <a:t>Too many tools</a:t>
            </a:r>
          </a:p>
          <a:p>
            <a:r>
              <a:rPr lang="en-US" dirty="0">
                <a:latin typeface="Cambria Math" panose="02040503050406030204" pitchFamily="18" charset="0"/>
                <a:ea typeface="Cambria Math" panose="02040503050406030204" pitchFamily="18" charset="0"/>
                <a:cs typeface="Arial" panose="020B0604020202020204" pitchFamily="34" charset="0"/>
              </a:rPr>
              <a:t>Context Complexity</a:t>
            </a:r>
          </a:p>
          <a:p>
            <a:r>
              <a:rPr lang="en-US" dirty="0">
                <a:latin typeface="Cambria Math" panose="02040503050406030204" pitchFamily="18" charset="0"/>
                <a:ea typeface="Cambria Math" panose="02040503050406030204" pitchFamily="18" charset="0"/>
                <a:cs typeface="Arial" panose="020B0604020202020204" pitchFamily="34" charset="0"/>
              </a:rPr>
              <a:t>Lack of </a:t>
            </a:r>
            <a:r>
              <a:rPr lang="en-US" dirty="0" err="1">
                <a:latin typeface="Cambria Math" panose="02040503050406030204" pitchFamily="18" charset="0"/>
                <a:ea typeface="Cambria Math" panose="02040503050406030204" pitchFamily="18" charset="0"/>
                <a:cs typeface="Arial" panose="020B0604020202020204" pitchFamily="34" charset="0"/>
              </a:rPr>
              <a:t>Specilisation</a:t>
            </a:r>
            <a:endParaRPr lang="en-US" dirty="0"/>
          </a:p>
        </p:txBody>
      </p:sp>
      <p:pic>
        <p:nvPicPr>
          <p:cNvPr id="14" name="Picture 13">
            <a:extLst>
              <a:ext uri="{FF2B5EF4-FFF2-40B4-BE49-F238E27FC236}">
                <a16:creationId xmlns:a16="http://schemas.microsoft.com/office/drawing/2014/main" id="{198829D7-0E96-461C-3557-5DDD17AE0CF7}"/>
              </a:ext>
            </a:extLst>
          </p:cNvPr>
          <p:cNvPicPr>
            <a:picLocks noChangeAspect="1"/>
          </p:cNvPicPr>
          <p:nvPr/>
        </p:nvPicPr>
        <p:blipFill>
          <a:blip r:embed="rId4"/>
          <a:stretch>
            <a:fillRect/>
          </a:stretch>
        </p:blipFill>
        <p:spPr>
          <a:xfrm>
            <a:off x="4860108" y="965594"/>
            <a:ext cx="2439852" cy="2727124"/>
          </a:xfrm>
          <a:prstGeom prst="rect">
            <a:avLst/>
          </a:prstGeom>
          <a:solidFill>
            <a:schemeClr val="accent6"/>
          </a:solidFill>
        </p:spPr>
      </p:pic>
      <p:sp>
        <p:nvSpPr>
          <p:cNvPr id="16" name="TextBox 15">
            <a:extLst>
              <a:ext uri="{FF2B5EF4-FFF2-40B4-BE49-F238E27FC236}">
                <a16:creationId xmlns:a16="http://schemas.microsoft.com/office/drawing/2014/main" id="{AED7FA1A-920E-8792-3E94-2EB7707982AB}"/>
              </a:ext>
            </a:extLst>
          </p:cNvPr>
          <p:cNvSpPr txBox="1"/>
          <p:nvPr/>
        </p:nvSpPr>
        <p:spPr>
          <a:xfrm>
            <a:off x="5683434" y="3711988"/>
            <a:ext cx="2030914" cy="738664"/>
          </a:xfrm>
          <a:prstGeom prst="rect">
            <a:avLst/>
          </a:prstGeom>
          <a:noFill/>
        </p:spPr>
        <p:txBody>
          <a:bodyPr wrap="square">
            <a:spAutoFit/>
          </a:bodyPr>
          <a:lstStyle/>
          <a:p>
            <a:r>
              <a:rPr lang="en-US" dirty="0">
                <a:latin typeface="Cambria Math" panose="02040503050406030204" pitchFamily="18" charset="0"/>
                <a:ea typeface="Cambria Math" panose="02040503050406030204" pitchFamily="18" charset="0"/>
                <a:cs typeface="Arial" panose="020B0604020202020204" pitchFamily="34" charset="0"/>
              </a:rPr>
              <a:t>Modularity</a:t>
            </a:r>
          </a:p>
          <a:p>
            <a:r>
              <a:rPr lang="en-US" dirty="0" err="1">
                <a:latin typeface="Cambria Math" panose="02040503050406030204" pitchFamily="18" charset="0"/>
                <a:ea typeface="Cambria Math" panose="02040503050406030204" pitchFamily="18" charset="0"/>
                <a:cs typeface="Arial" panose="020B0604020202020204" pitchFamily="34" charset="0"/>
              </a:rPr>
              <a:t>Specialistation</a:t>
            </a:r>
            <a:endParaRPr lang="en-US" dirty="0">
              <a:latin typeface="Cambria Math" panose="02040503050406030204" pitchFamily="18" charset="0"/>
              <a:ea typeface="Cambria Math" panose="02040503050406030204" pitchFamily="18" charset="0"/>
              <a:cs typeface="Arial" panose="020B0604020202020204" pitchFamily="34" charset="0"/>
            </a:endParaRPr>
          </a:p>
          <a:p>
            <a:r>
              <a:rPr lang="en-US" dirty="0">
                <a:latin typeface="Cambria Math" panose="02040503050406030204" pitchFamily="18" charset="0"/>
                <a:ea typeface="Cambria Math" panose="02040503050406030204" pitchFamily="18" charset="0"/>
                <a:cs typeface="Arial" panose="020B0604020202020204" pitchFamily="34" charset="0"/>
              </a:rPr>
              <a:t>Control</a:t>
            </a:r>
            <a:endParaRPr lang="en-US" dirty="0"/>
          </a:p>
        </p:txBody>
      </p:sp>
      <p:pic>
        <p:nvPicPr>
          <p:cNvPr id="1028" name="Picture 4">
            <a:extLst>
              <a:ext uri="{FF2B5EF4-FFF2-40B4-BE49-F238E27FC236}">
                <a16:creationId xmlns:a16="http://schemas.microsoft.com/office/drawing/2014/main" id="{24BC8833-9802-17FF-1655-611D69ECA5E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90211" y="377673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a:extLst>
              <a:ext uri="{FF2B5EF4-FFF2-40B4-BE49-F238E27FC236}">
                <a16:creationId xmlns:a16="http://schemas.microsoft.com/office/drawing/2014/main" id="{6ACBAAA2-7A3C-6FFB-42B5-103CDDFE8A2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90210" y="4010825"/>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4">
            <a:extLst>
              <a:ext uri="{FF2B5EF4-FFF2-40B4-BE49-F238E27FC236}">
                <a16:creationId xmlns:a16="http://schemas.microsoft.com/office/drawing/2014/main" id="{EC5A0B04-09BF-0A4B-1A91-95662E60032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90210" y="4220067"/>
            <a:ext cx="173815" cy="1738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095531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1155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Ví</a:t>
            </a:r>
            <a:r>
              <a:rPr lang="en-US" dirty="0">
                <a:solidFill>
                  <a:schemeClr val="accent1">
                    <a:lumMod val="50000"/>
                  </a:schemeClr>
                </a:solidFill>
              </a:rPr>
              <a:t> </a:t>
            </a:r>
            <a:r>
              <a:rPr lang="en-US" dirty="0" err="1">
                <a:solidFill>
                  <a:schemeClr val="accent1">
                    <a:lumMod val="50000"/>
                  </a:schemeClr>
                </a:solidFill>
              </a:rPr>
              <a:t>dụ</a:t>
            </a:r>
            <a:r>
              <a:rPr lang="en-US" dirty="0">
                <a:solidFill>
                  <a:schemeClr val="accent1">
                    <a:lumMod val="50000"/>
                  </a:schemeClr>
                </a:solidFill>
              </a:rPr>
              <a:t> </a:t>
            </a:r>
            <a:r>
              <a:rPr lang="en-US" dirty="0" err="1">
                <a:solidFill>
                  <a:schemeClr val="accent1">
                    <a:lumMod val="50000"/>
                  </a:schemeClr>
                </a:solidFill>
              </a:rPr>
              <a:t>một</a:t>
            </a:r>
            <a:r>
              <a:rPr lang="en-US" dirty="0">
                <a:solidFill>
                  <a:schemeClr val="accent1">
                    <a:lumMod val="50000"/>
                  </a:schemeClr>
                </a:solidFill>
              </a:rPr>
              <a:t> </a:t>
            </a:r>
            <a:r>
              <a:rPr lang="en-US" dirty="0" err="1">
                <a:solidFill>
                  <a:schemeClr val="accent1">
                    <a:lumMod val="50000"/>
                  </a:schemeClr>
                </a:solidFill>
              </a:rPr>
              <a:t>hệ</a:t>
            </a:r>
            <a:r>
              <a:rPr lang="en-US" dirty="0">
                <a:solidFill>
                  <a:schemeClr val="accent1">
                    <a:lumMod val="50000"/>
                  </a:schemeClr>
                </a:solidFill>
              </a:rPr>
              <a:t> </a:t>
            </a:r>
            <a:r>
              <a:rPr lang="en-US" dirty="0" err="1">
                <a:solidFill>
                  <a:schemeClr val="accent1">
                    <a:lumMod val="50000"/>
                  </a:schemeClr>
                </a:solidFill>
              </a:rPr>
              <a:t>thống</a:t>
            </a:r>
            <a:r>
              <a:rPr lang="en-US" dirty="0">
                <a:solidFill>
                  <a:schemeClr val="accent1">
                    <a:lumMod val="50000"/>
                  </a:schemeClr>
                </a:solidFill>
              </a:rPr>
              <a:t> </a:t>
            </a:r>
            <a:r>
              <a:rPr lang="en-US" dirty="0" err="1">
                <a:solidFill>
                  <a:schemeClr val="accent1">
                    <a:lumMod val="50000"/>
                  </a:schemeClr>
                </a:solidFill>
              </a:rPr>
              <a:t>đa</a:t>
            </a:r>
            <a:r>
              <a:rPr lang="en-US" dirty="0">
                <a:solidFill>
                  <a:schemeClr val="accent1">
                    <a:lumMod val="50000"/>
                  </a:schemeClr>
                </a:solidFill>
              </a:rPr>
              <a:t> </a:t>
            </a:r>
            <a:r>
              <a:rPr lang="en-US" dirty="0" err="1">
                <a:solidFill>
                  <a:schemeClr val="accent1">
                    <a:lumMod val="50000"/>
                  </a:schemeClr>
                </a:solidFill>
              </a:rPr>
              <a:t>tác</a:t>
            </a:r>
            <a:r>
              <a:rPr lang="en-US" dirty="0">
                <a:solidFill>
                  <a:schemeClr val="accent1">
                    <a:lumMod val="50000"/>
                  </a:schemeClr>
                </a:solidFill>
              </a:rPr>
              <a:t> </a:t>
            </a:r>
            <a:r>
              <a:rPr lang="en-US" dirty="0" err="1">
                <a:solidFill>
                  <a:schemeClr val="accent1">
                    <a:lumMod val="50000"/>
                  </a:schemeClr>
                </a:solidFill>
              </a:rPr>
              <a:t>tử</a:t>
            </a:r>
            <a:endParaRPr lang="en-US" dirty="0">
              <a:solidFill>
                <a:schemeClr val="accent1">
                  <a:lumMod val="50000"/>
                </a:schemeClr>
              </a:solidFill>
            </a:endParaRPr>
          </a:p>
        </p:txBody>
      </p:sp>
      <p:graphicFrame>
        <p:nvGraphicFramePr>
          <p:cNvPr id="6" name="Table 5">
            <a:extLst>
              <a:ext uri="{FF2B5EF4-FFF2-40B4-BE49-F238E27FC236}">
                <a16:creationId xmlns:a16="http://schemas.microsoft.com/office/drawing/2014/main" id="{829E34E2-17B6-1A67-7BED-7C1E977F17A9}"/>
              </a:ext>
            </a:extLst>
          </p:cNvPr>
          <p:cNvGraphicFramePr>
            <a:graphicFrameLocks noGrp="1"/>
          </p:cNvGraphicFramePr>
          <p:nvPr>
            <p:extLst>
              <p:ext uri="{D42A27DB-BD31-4B8C-83A1-F6EECF244321}">
                <p14:modId xmlns:p14="http://schemas.microsoft.com/office/powerpoint/2010/main" val="3245481992"/>
              </p:ext>
            </p:extLst>
          </p:nvPr>
        </p:nvGraphicFramePr>
        <p:xfrm>
          <a:off x="552461" y="530400"/>
          <a:ext cx="7842239" cy="3908799"/>
        </p:xfrm>
        <a:graphic>
          <a:graphicData uri="http://schemas.openxmlformats.org/drawingml/2006/table">
            <a:tbl>
              <a:tblPr firstRow="1" bandRow="1">
                <a:tableStyleId>{5C22544A-7EE6-4342-B048-85BDC9FD1C3A}</a:tableStyleId>
              </a:tblPr>
              <a:tblGrid>
                <a:gridCol w="1519434">
                  <a:extLst>
                    <a:ext uri="{9D8B030D-6E8A-4147-A177-3AD203B41FA5}">
                      <a16:colId xmlns:a16="http://schemas.microsoft.com/office/drawing/2014/main" val="972686032"/>
                    </a:ext>
                  </a:extLst>
                </a:gridCol>
                <a:gridCol w="6322805">
                  <a:extLst>
                    <a:ext uri="{9D8B030D-6E8A-4147-A177-3AD203B41FA5}">
                      <a16:colId xmlns:a16="http://schemas.microsoft.com/office/drawing/2014/main" val="3004876272"/>
                    </a:ext>
                  </a:extLst>
                </a:gridCol>
              </a:tblGrid>
              <a:tr h="278218">
                <a:tc>
                  <a:txBody>
                    <a:bodyPr/>
                    <a:lstStyle/>
                    <a:p>
                      <a:r>
                        <a:rPr lang="en-US" b="1" dirty="0"/>
                        <a:t>From</a:t>
                      </a:r>
                      <a:r>
                        <a:rPr lang="en-US" dirty="0"/>
                        <a:t> </a:t>
                      </a:r>
                    </a:p>
                  </a:txBody>
                  <a:tcPr/>
                </a:tc>
                <a:tc>
                  <a:txBody>
                    <a:bodyPr/>
                    <a:lstStyle/>
                    <a:p>
                      <a:r>
                        <a:rPr lang="en-US" b="1" dirty="0"/>
                        <a:t>Message</a:t>
                      </a:r>
                    </a:p>
                  </a:txBody>
                  <a:tcPr/>
                </a:tc>
                <a:extLst>
                  <a:ext uri="{0D108BD9-81ED-4DB2-BD59-A6C34878D82A}">
                    <a16:rowId xmlns:a16="http://schemas.microsoft.com/office/drawing/2014/main" val="270787782"/>
                  </a:ext>
                </a:extLst>
              </a:tr>
              <a:tr h="278218">
                <a:tc>
                  <a:txBody>
                    <a:bodyPr/>
                    <a:lstStyle/>
                    <a:p>
                      <a:r>
                        <a:rPr lang="en-US" dirty="0"/>
                        <a:t>User </a:t>
                      </a:r>
                    </a:p>
                  </a:txBody>
                  <a:tcPr/>
                </a:tc>
                <a:tc>
                  <a:txBody>
                    <a:bodyPr/>
                    <a:lstStyle/>
                    <a:p>
                      <a:r>
                        <a:rPr lang="en-US" dirty="0" err="1"/>
                        <a:t>Hãy</a:t>
                      </a:r>
                      <a:r>
                        <a:rPr lang="en-US" dirty="0"/>
                        <a:t> </a:t>
                      </a:r>
                      <a:r>
                        <a:rPr lang="en-US" dirty="0" err="1"/>
                        <a:t>lên</a:t>
                      </a:r>
                      <a:r>
                        <a:rPr lang="en-US" dirty="0"/>
                        <a:t> </a:t>
                      </a:r>
                      <a:r>
                        <a:rPr lang="en-US" dirty="0" err="1"/>
                        <a:t>kế</a:t>
                      </a:r>
                      <a:r>
                        <a:rPr lang="en-US" dirty="0"/>
                        <a:t> </a:t>
                      </a:r>
                      <a:r>
                        <a:rPr lang="en-US" dirty="0" err="1"/>
                        <a:t>hoạch</a:t>
                      </a:r>
                      <a:r>
                        <a:rPr lang="en-US" dirty="0"/>
                        <a:t> du </a:t>
                      </a:r>
                      <a:r>
                        <a:rPr lang="en-US" dirty="0" err="1"/>
                        <a:t>lịch</a:t>
                      </a:r>
                      <a:r>
                        <a:rPr lang="en-US" dirty="0"/>
                        <a:t> </a:t>
                      </a:r>
                      <a:r>
                        <a:rPr lang="en-US" dirty="0" err="1"/>
                        <a:t>giúp</a:t>
                      </a:r>
                      <a:r>
                        <a:rPr lang="en-US" dirty="0"/>
                        <a:t> </a:t>
                      </a:r>
                      <a:r>
                        <a:rPr lang="en-US" dirty="0" err="1"/>
                        <a:t>tôi</a:t>
                      </a:r>
                      <a:r>
                        <a:rPr lang="en-US" dirty="0"/>
                        <a:t>.</a:t>
                      </a:r>
                    </a:p>
                  </a:txBody>
                  <a:tcPr/>
                </a:tc>
                <a:extLst>
                  <a:ext uri="{0D108BD9-81ED-4DB2-BD59-A6C34878D82A}">
                    <a16:rowId xmlns:a16="http://schemas.microsoft.com/office/drawing/2014/main" val="3205527955"/>
                  </a:ext>
                </a:extLst>
              </a:tr>
              <a:tr h="472971">
                <a:tc>
                  <a:txBody>
                    <a:bodyPr/>
                    <a:lstStyle/>
                    <a:p>
                      <a:r>
                        <a:rPr lang="en-US" dirty="0">
                          <a:solidFill>
                            <a:srgbClr val="0070C0"/>
                          </a:solidFill>
                        </a:rPr>
                        <a:t>Travel Agent</a:t>
                      </a:r>
                    </a:p>
                  </a:txBody>
                  <a:tcPr/>
                </a:tc>
                <a:tc>
                  <a:txBody>
                    <a:bodyPr/>
                    <a:lstStyle/>
                    <a:p>
                      <a:r>
                        <a:rPr lang="en-US" dirty="0" err="1"/>
                        <a:t>Chắc</a:t>
                      </a:r>
                      <a:r>
                        <a:rPr lang="en-US" dirty="0"/>
                        <a:t> </a:t>
                      </a:r>
                      <a:r>
                        <a:rPr lang="en-US" dirty="0" err="1"/>
                        <a:t>chắn</a:t>
                      </a:r>
                      <a:r>
                        <a:rPr lang="en-US" dirty="0"/>
                        <a:t> </a:t>
                      </a:r>
                      <a:r>
                        <a:rPr lang="en-US" dirty="0" err="1"/>
                        <a:t>rồi</a:t>
                      </a:r>
                      <a:r>
                        <a:rPr lang="en-US" dirty="0"/>
                        <a:t>! </a:t>
                      </a:r>
                      <a:r>
                        <a:rPr lang="en-US" dirty="0" err="1"/>
                        <a:t>Để</a:t>
                      </a:r>
                      <a:r>
                        <a:rPr lang="en-US" dirty="0"/>
                        <a:t> </a:t>
                      </a:r>
                      <a:r>
                        <a:rPr lang="en-US" dirty="0" err="1"/>
                        <a:t>bắt</a:t>
                      </a:r>
                      <a:r>
                        <a:rPr lang="en-US" dirty="0"/>
                        <a:t> </a:t>
                      </a:r>
                      <a:r>
                        <a:rPr lang="en-US" dirty="0" err="1"/>
                        <a:t>đầu</a:t>
                      </a:r>
                      <a:r>
                        <a:rPr lang="en-US" dirty="0"/>
                        <a:t>, </a:t>
                      </a:r>
                      <a:r>
                        <a:rPr lang="en-US" dirty="0" err="1"/>
                        <a:t>bạn</a:t>
                      </a:r>
                      <a:r>
                        <a:rPr lang="en-US" dirty="0"/>
                        <a:t> </a:t>
                      </a:r>
                      <a:r>
                        <a:rPr lang="en-US" dirty="0" err="1"/>
                        <a:t>có</a:t>
                      </a:r>
                      <a:r>
                        <a:rPr lang="en-US" dirty="0"/>
                        <a:t> </a:t>
                      </a:r>
                      <a:r>
                        <a:rPr lang="en-US" dirty="0" err="1"/>
                        <a:t>thể</a:t>
                      </a:r>
                      <a:r>
                        <a:rPr lang="en-US" dirty="0"/>
                        <a:t> </a:t>
                      </a:r>
                      <a:r>
                        <a:rPr lang="en-US" dirty="0" err="1"/>
                        <a:t>cho</a:t>
                      </a:r>
                      <a:r>
                        <a:rPr lang="en-US" dirty="0"/>
                        <a:t> </a:t>
                      </a:r>
                      <a:r>
                        <a:rPr lang="en-US" dirty="0" err="1"/>
                        <a:t>tôi</a:t>
                      </a:r>
                      <a:r>
                        <a:rPr lang="en-US" dirty="0"/>
                        <a:t> </a:t>
                      </a:r>
                      <a:r>
                        <a:rPr lang="en-US" dirty="0" err="1"/>
                        <a:t>biết</a:t>
                      </a:r>
                      <a:r>
                        <a:rPr lang="en-US" dirty="0"/>
                        <a:t> </a:t>
                      </a:r>
                      <a:r>
                        <a:rPr lang="en-US" dirty="0" err="1"/>
                        <a:t>bạn</a:t>
                      </a:r>
                      <a:r>
                        <a:rPr lang="en-US" dirty="0"/>
                        <a:t> </a:t>
                      </a:r>
                      <a:r>
                        <a:rPr lang="en-US" dirty="0" err="1"/>
                        <a:t>muốn</a:t>
                      </a:r>
                      <a:r>
                        <a:rPr lang="en-US" dirty="0"/>
                        <a:t> </a:t>
                      </a:r>
                      <a:r>
                        <a:rPr lang="en-US" dirty="0" err="1"/>
                        <a:t>đi</a:t>
                      </a:r>
                      <a:r>
                        <a:rPr lang="en-US" dirty="0"/>
                        <a:t> </a:t>
                      </a:r>
                      <a:r>
                        <a:rPr lang="en-US" dirty="0" err="1"/>
                        <a:t>đầu</a:t>
                      </a:r>
                      <a:r>
                        <a:rPr lang="en-US" dirty="0"/>
                        <a:t> </a:t>
                      </a:r>
                      <a:r>
                        <a:rPr lang="en-US" dirty="0" err="1"/>
                        <a:t>và</a:t>
                      </a:r>
                      <a:r>
                        <a:rPr lang="en-US" dirty="0"/>
                        <a:t> </a:t>
                      </a:r>
                      <a:r>
                        <a:rPr lang="en-US" dirty="0" err="1"/>
                        <a:t>thời</a:t>
                      </a:r>
                      <a:r>
                        <a:rPr lang="en-US" dirty="0"/>
                        <a:t> </a:t>
                      </a:r>
                      <a:r>
                        <a:rPr lang="en-US" dirty="0" err="1"/>
                        <a:t>gian</a:t>
                      </a:r>
                      <a:r>
                        <a:rPr lang="en-US" dirty="0"/>
                        <a:t> du </a:t>
                      </a:r>
                      <a:r>
                        <a:rPr lang="en-US" dirty="0" err="1"/>
                        <a:t>lịch</a:t>
                      </a:r>
                      <a:r>
                        <a:rPr lang="en-US" dirty="0"/>
                        <a:t> </a:t>
                      </a:r>
                      <a:r>
                        <a:rPr lang="en-US" dirty="0" err="1"/>
                        <a:t>của</a:t>
                      </a:r>
                      <a:r>
                        <a:rPr lang="en-US" dirty="0"/>
                        <a:t> </a:t>
                      </a:r>
                      <a:r>
                        <a:rPr lang="en-US" dirty="0" err="1"/>
                        <a:t>bạn</a:t>
                      </a:r>
                      <a:r>
                        <a:rPr lang="en-US" dirty="0"/>
                        <a:t> </a:t>
                      </a:r>
                      <a:r>
                        <a:rPr lang="en-US" dirty="0" err="1"/>
                        <a:t>là</a:t>
                      </a:r>
                      <a:r>
                        <a:rPr lang="en-US" dirty="0"/>
                        <a:t> bao </a:t>
                      </a:r>
                      <a:r>
                        <a:rPr lang="en-US" dirty="0" err="1"/>
                        <a:t>lâu</a:t>
                      </a:r>
                      <a:r>
                        <a:rPr lang="en-US" dirty="0"/>
                        <a:t>?</a:t>
                      </a:r>
                    </a:p>
                  </a:txBody>
                  <a:tcPr/>
                </a:tc>
                <a:extLst>
                  <a:ext uri="{0D108BD9-81ED-4DB2-BD59-A6C34878D82A}">
                    <a16:rowId xmlns:a16="http://schemas.microsoft.com/office/drawing/2014/main" val="1675245121"/>
                  </a:ext>
                </a:extLst>
              </a:tr>
              <a:tr h="373119">
                <a:tc>
                  <a:txBody>
                    <a:bodyPr/>
                    <a:lstStyle/>
                    <a:p>
                      <a:r>
                        <a:rPr lang="en-US" dirty="0"/>
                        <a:t>User</a:t>
                      </a:r>
                    </a:p>
                  </a:txBody>
                  <a:tcPr/>
                </a:tc>
                <a:tc>
                  <a:txBody>
                    <a:bodyPr/>
                    <a:lstStyle/>
                    <a:p>
                      <a:r>
                        <a:rPr lang="en-US" dirty="0" err="1"/>
                        <a:t>Tôi</a:t>
                      </a:r>
                      <a:r>
                        <a:rPr lang="en-US" dirty="0"/>
                        <a:t> </a:t>
                      </a:r>
                      <a:r>
                        <a:rPr lang="en-US" dirty="0" err="1"/>
                        <a:t>muốn</a:t>
                      </a:r>
                      <a:r>
                        <a:rPr lang="en-US" dirty="0"/>
                        <a:t> </a:t>
                      </a:r>
                      <a:r>
                        <a:rPr lang="en-US" dirty="0" err="1"/>
                        <a:t>đi</a:t>
                      </a:r>
                      <a:r>
                        <a:rPr lang="en-US" dirty="0"/>
                        <a:t> </a:t>
                      </a:r>
                      <a:r>
                        <a:rPr lang="en-US" dirty="0" err="1"/>
                        <a:t>Đà</a:t>
                      </a:r>
                      <a:r>
                        <a:rPr lang="en-US" dirty="0"/>
                        <a:t> </a:t>
                      </a:r>
                      <a:r>
                        <a:rPr lang="en-US" dirty="0" err="1"/>
                        <a:t>Nẵng</a:t>
                      </a:r>
                      <a:r>
                        <a:rPr lang="en-US" dirty="0"/>
                        <a:t> </a:t>
                      </a:r>
                      <a:r>
                        <a:rPr lang="en-US" dirty="0" err="1"/>
                        <a:t>vào</a:t>
                      </a:r>
                      <a:r>
                        <a:rPr lang="en-US" dirty="0"/>
                        <a:t> </a:t>
                      </a:r>
                      <a:r>
                        <a:rPr lang="en-US" dirty="0" err="1"/>
                        <a:t>cuối</a:t>
                      </a:r>
                      <a:r>
                        <a:rPr lang="en-US" dirty="0"/>
                        <a:t> </a:t>
                      </a:r>
                      <a:r>
                        <a:rPr lang="en-US" dirty="0" err="1"/>
                        <a:t>tuần</a:t>
                      </a:r>
                      <a:r>
                        <a:rPr lang="en-US" dirty="0"/>
                        <a:t> </a:t>
                      </a:r>
                      <a:r>
                        <a:rPr lang="en-US" dirty="0" err="1"/>
                        <a:t>này</a:t>
                      </a:r>
                      <a:r>
                        <a:rPr lang="en-US" dirty="0"/>
                        <a:t>, </a:t>
                      </a:r>
                      <a:r>
                        <a:rPr lang="en-US" dirty="0" err="1"/>
                        <a:t>từ</a:t>
                      </a:r>
                      <a:r>
                        <a:rPr lang="en-US" dirty="0"/>
                        <a:t> </a:t>
                      </a:r>
                      <a:r>
                        <a:rPr lang="en-US" dirty="0" err="1"/>
                        <a:t>thứ</a:t>
                      </a:r>
                      <a:r>
                        <a:rPr lang="en-US" dirty="0"/>
                        <a:t> </a:t>
                      </a:r>
                      <a:r>
                        <a:rPr lang="en-US" dirty="0" err="1"/>
                        <a:t>Sáu</a:t>
                      </a:r>
                      <a:r>
                        <a:rPr lang="en-US" dirty="0"/>
                        <a:t> </a:t>
                      </a:r>
                      <a:r>
                        <a:rPr lang="en-US" dirty="0" err="1"/>
                        <a:t>đến</a:t>
                      </a:r>
                      <a:r>
                        <a:rPr lang="en-US" dirty="0"/>
                        <a:t> </a:t>
                      </a:r>
                      <a:r>
                        <a:rPr lang="en-US" dirty="0" err="1"/>
                        <a:t>Chủ</a:t>
                      </a:r>
                      <a:r>
                        <a:rPr lang="en-US" dirty="0"/>
                        <a:t> </a:t>
                      </a:r>
                      <a:r>
                        <a:rPr lang="en-US" dirty="0" err="1"/>
                        <a:t>Nhật</a:t>
                      </a:r>
                      <a:r>
                        <a:rPr lang="en-US" dirty="0"/>
                        <a:t>.</a:t>
                      </a:r>
                    </a:p>
                  </a:txBody>
                  <a:tcPr/>
                </a:tc>
                <a:extLst>
                  <a:ext uri="{0D108BD9-81ED-4DB2-BD59-A6C34878D82A}">
                    <a16:rowId xmlns:a16="http://schemas.microsoft.com/office/drawing/2014/main" val="2064690794"/>
                  </a:ext>
                </a:extLst>
              </a:tr>
              <a:tr h="862476">
                <a:tc>
                  <a:txBody>
                    <a:bodyPr/>
                    <a:lstStyle/>
                    <a:p>
                      <a:r>
                        <a:rPr lang="en-US" dirty="0">
                          <a:solidFill>
                            <a:srgbClr val="0070C0"/>
                          </a:solidFill>
                        </a:rPr>
                        <a:t>Travel Agent</a:t>
                      </a:r>
                    </a:p>
                  </a:txBody>
                  <a:tcPr/>
                </a:tc>
                <a:tc>
                  <a:txBody>
                    <a:bodyPr/>
                    <a:lstStyle/>
                    <a:p>
                      <a:r>
                        <a:rPr lang="vi-VN" dirty="0"/>
                        <a:t>Tuyệt vời! Dưới đây là một kế hoạch du lịch cơ bản: - Ngày 1: Đến Đà Nẵng, tham quan Bà Nà Hills - Ngày 2 Khám phá phố cổ Hội An, tham quan chùa Cầu - Ngày 3: Tham quan Ngũ Hành Sơn, và nghỉ ngơi trước khi về. Bạn có muốn chỉnh sửa gì không?</a:t>
                      </a:r>
                      <a:endParaRPr lang="en-US" dirty="0"/>
                    </a:p>
                  </a:txBody>
                  <a:tcPr/>
                </a:tc>
                <a:extLst>
                  <a:ext uri="{0D108BD9-81ED-4DB2-BD59-A6C34878D82A}">
                    <a16:rowId xmlns:a16="http://schemas.microsoft.com/office/drawing/2014/main" val="1703472421"/>
                  </a:ext>
                </a:extLst>
              </a:tr>
              <a:tr h="472971">
                <a:tc>
                  <a:txBody>
                    <a:bodyPr/>
                    <a:lstStyle/>
                    <a:p>
                      <a:r>
                        <a:rPr lang="en-US" dirty="0"/>
                        <a:t>User</a:t>
                      </a:r>
                    </a:p>
                  </a:txBody>
                  <a:tcPr/>
                </a:tc>
                <a:tc>
                  <a:txBody>
                    <a:bodyPr/>
                    <a:lstStyle/>
                    <a:p>
                      <a:r>
                        <a:rPr lang="vi-VN" dirty="0"/>
                        <a:t>Tôi muốn thêm một buổi ăn tối ở nhà hàng ven biển vào ngày thứ 2, và chuyển chuyến bay về sớm hơn một chút.</a:t>
                      </a:r>
                      <a:endParaRPr lang="en-US" dirty="0"/>
                    </a:p>
                  </a:txBody>
                  <a:tcPr/>
                </a:tc>
                <a:extLst>
                  <a:ext uri="{0D108BD9-81ED-4DB2-BD59-A6C34878D82A}">
                    <a16:rowId xmlns:a16="http://schemas.microsoft.com/office/drawing/2014/main" val="4257953211"/>
                  </a:ext>
                </a:extLst>
              </a:tr>
              <a:tr h="862476">
                <a:tc>
                  <a:txBody>
                    <a:bodyPr/>
                    <a:lstStyle/>
                    <a:p>
                      <a:r>
                        <a:rPr lang="en-US" dirty="0">
                          <a:solidFill>
                            <a:srgbClr val="0070C0"/>
                          </a:solidFill>
                        </a:rPr>
                        <a:t>Travel Agent</a:t>
                      </a:r>
                    </a:p>
                  </a:txBody>
                  <a:tcPr/>
                </a:tc>
                <a:tc>
                  <a:txBody>
                    <a:bodyPr/>
                    <a:lstStyle/>
                    <a:p>
                      <a:r>
                        <a:rPr lang="vi-VN" dirty="0"/>
                        <a:t>Cảm ơn bạn đã cung cấp thông tin! Tôi đã chỉnh sửa lịch trình như sau: - Ngày 1: Đến Đà Nẵng, tham quan Bà Nà Hills - Ngày 2 Khám phá Hội An, ăn tối tại Nhà hàng biển Làng Chài - Ngày 3: Tham quan Ngũ Hành Sơn và bay về vào Th chiều. Bạn đã hài lòng với kế hoạch chưa?</a:t>
                      </a:r>
                      <a:endParaRPr lang="en-US" dirty="0"/>
                    </a:p>
                  </a:txBody>
                  <a:tcPr/>
                </a:tc>
                <a:extLst>
                  <a:ext uri="{0D108BD9-81ED-4DB2-BD59-A6C34878D82A}">
                    <a16:rowId xmlns:a16="http://schemas.microsoft.com/office/drawing/2014/main" val="3673190242"/>
                  </a:ext>
                </a:extLst>
              </a:tr>
            </a:tbl>
          </a:graphicData>
        </a:graphic>
      </p:graphicFrame>
    </p:spTree>
    <p:extLst>
      <p:ext uri="{BB962C8B-B14F-4D97-AF65-F5344CB8AC3E}">
        <p14:creationId xmlns:p14="http://schemas.microsoft.com/office/powerpoint/2010/main" val="258577883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829E34E2-17B6-1A67-7BED-7C1E977F17A9}"/>
              </a:ext>
            </a:extLst>
          </p:cNvPr>
          <p:cNvGraphicFramePr>
            <a:graphicFrameLocks noGrp="1"/>
          </p:cNvGraphicFramePr>
          <p:nvPr>
            <p:extLst>
              <p:ext uri="{D42A27DB-BD31-4B8C-83A1-F6EECF244321}">
                <p14:modId xmlns:p14="http://schemas.microsoft.com/office/powerpoint/2010/main" val="76642822"/>
              </p:ext>
            </p:extLst>
          </p:nvPr>
        </p:nvGraphicFramePr>
        <p:xfrm>
          <a:off x="422987" y="360784"/>
          <a:ext cx="8201090" cy="4316370"/>
        </p:xfrm>
        <a:graphic>
          <a:graphicData uri="http://schemas.openxmlformats.org/drawingml/2006/table">
            <a:tbl>
              <a:tblPr firstRow="1" bandRow="1">
                <a:tableStyleId>{5C22544A-7EE6-4342-B048-85BDC9FD1C3A}</a:tableStyleId>
              </a:tblPr>
              <a:tblGrid>
                <a:gridCol w="1588961">
                  <a:extLst>
                    <a:ext uri="{9D8B030D-6E8A-4147-A177-3AD203B41FA5}">
                      <a16:colId xmlns:a16="http://schemas.microsoft.com/office/drawing/2014/main" val="972686032"/>
                    </a:ext>
                  </a:extLst>
                </a:gridCol>
                <a:gridCol w="6612129">
                  <a:extLst>
                    <a:ext uri="{9D8B030D-6E8A-4147-A177-3AD203B41FA5}">
                      <a16:colId xmlns:a16="http://schemas.microsoft.com/office/drawing/2014/main" val="3004876272"/>
                    </a:ext>
                  </a:extLst>
                </a:gridCol>
              </a:tblGrid>
              <a:tr h="534308">
                <a:tc>
                  <a:txBody>
                    <a:bodyPr/>
                    <a:lstStyle/>
                    <a:p>
                      <a:r>
                        <a:rPr lang="en-US" b="0" dirty="0">
                          <a:solidFill>
                            <a:srgbClr val="0C343D"/>
                          </a:solidFill>
                        </a:rPr>
                        <a:t>User </a:t>
                      </a:r>
                    </a:p>
                  </a:txBody>
                  <a:tcPr>
                    <a:solidFill>
                      <a:srgbClr val="ECF0F2"/>
                    </a:solidFill>
                  </a:tcPr>
                </a:tc>
                <a:tc>
                  <a:txBody>
                    <a:bodyPr/>
                    <a:lstStyle/>
                    <a:p>
                      <a:r>
                        <a:rPr lang="vi-VN" b="0" dirty="0">
                          <a:solidFill>
                            <a:srgbClr val="0C343D"/>
                          </a:solidFill>
                        </a:rPr>
                        <a:t>Rất ổn rồi, nhưng tôi muốn đặt phòng khách sạn 3 sao và cần chuyến bay sớm nhất từ Hà Nội vào Đà Nẵng.</a:t>
                      </a:r>
                      <a:endParaRPr lang="en-US" b="0" dirty="0">
                        <a:solidFill>
                          <a:srgbClr val="0C343D"/>
                        </a:solidFill>
                      </a:endParaRPr>
                    </a:p>
                  </a:txBody>
                  <a:tcPr>
                    <a:solidFill>
                      <a:srgbClr val="ECF0F2"/>
                    </a:solidFill>
                  </a:tcPr>
                </a:tc>
                <a:extLst>
                  <a:ext uri="{0D108BD9-81ED-4DB2-BD59-A6C34878D82A}">
                    <a16:rowId xmlns:a16="http://schemas.microsoft.com/office/drawing/2014/main" val="3205527955"/>
                  </a:ext>
                </a:extLst>
              </a:tr>
              <a:tr h="534308">
                <a:tc>
                  <a:txBody>
                    <a:bodyPr/>
                    <a:lstStyle/>
                    <a:p>
                      <a:r>
                        <a:rPr lang="en-US" dirty="0">
                          <a:solidFill>
                            <a:srgbClr val="0070C0"/>
                          </a:solidFill>
                        </a:rPr>
                        <a:t>Travel Agent</a:t>
                      </a:r>
                    </a:p>
                  </a:txBody>
                  <a:tcPr/>
                </a:tc>
                <a:tc>
                  <a:txBody>
                    <a:bodyPr/>
                    <a:lstStyle/>
                    <a:p>
                      <a:r>
                        <a:rPr lang="en-US" dirty="0" err="1"/>
                        <a:t>Tuyệt</a:t>
                      </a:r>
                      <a:r>
                        <a:rPr lang="en-US" dirty="0"/>
                        <a:t> </a:t>
                      </a:r>
                      <a:r>
                        <a:rPr lang="en-US" dirty="0" err="1"/>
                        <a:t>vời</a:t>
                      </a:r>
                      <a:r>
                        <a:rPr lang="en-US" dirty="0"/>
                        <a:t> </a:t>
                      </a:r>
                      <a:r>
                        <a:rPr lang="en-US" dirty="0" err="1"/>
                        <a:t>Tôi</a:t>
                      </a:r>
                      <a:r>
                        <a:rPr lang="en-US" dirty="0"/>
                        <a:t> </a:t>
                      </a:r>
                      <a:r>
                        <a:rPr lang="en-US" dirty="0" err="1"/>
                        <a:t>sẽ</a:t>
                      </a:r>
                      <a:r>
                        <a:rPr lang="en-US" dirty="0"/>
                        <a:t> </a:t>
                      </a:r>
                      <a:r>
                        <a:rPr lang="en-US" dirty="0" err="1"/>
                        <a:t>yêu</a:t>
                      </a:r>
                      <a:r>
                        <a:rPr lang="en-US" dirty="0"/>
                        <a:t> </a:t>
                      </a:r>
                      <a:r>
                        <a:rPr lang="en-US" dirty="0" err="1"/>
                        <a:t>cầu</a:t>
                      </a:r>
                      <a:r>
                        <a:rPr lang="en-US" dirty="0"/>
                        <a:t> Agent </a:t>
                      </a:r>
                      <a:r>
                        <a:rPr lang="en-US" dirty="0" err="1"/>
                        <a:t>Khách</a:t>
                      </a:r>
                      <a:r>
                        <a:rPr lang="en-US" dirty="0"/>
                        <a:t> </a:t>
                      </a:r>
                      <a:r>
                        <a:rPr lang="en-US" dirty="0" err="1"/>
                        <a:t>Sạn</a:t>
                      </a:r>
                      <a:r>
                        <a:rPr lang="en-US" dirty="0"/>
                        <a:t> </a:t>
                      </a:r>
                      <a:r>
                        <a:rPr lang="en-US" dirty="0" err="1"/>
                        <a:t>và</a:t>
                      </a:r>
                      <a:r>
                        <a:rPr lang="en-US" dirty="0"/>
                        <a:t> Agent </a:t>
                      </a:r>
                      <a:r>
                        <a:rPr lang="en-US" dirty="0" err="1"/>
                        <a:t>Máy</a:t>
                      </a:r>
                      <a:r>
                        <a:rPr lang="en-US" dirty="0"/>
                        <a:t> Bay </a:t>
                      </a:r>
                      <a:r>
                        <a:rPr lang="en-US" dirty="0" err="1"/>
                        <a:t>giúp</a:t>
                      </a:r>
                      <a:r>
                        <a:rPr lang="en-US" dirty="0"/>
                        <a:t> </a:t>
                      </a:r>
                      <a:r>
                        <a:rPr lang="en-US" dirty="0" err="1"/>
                        <a:t>bạn</a:t>
                      </a:r>
                      <a:r>
                        <a:rPr lang="en-US" dirty="0"/>
                        <a:t>. </a:t>
                      </a:r>
                      <a:r>
                        <a:rPr lang="en-US" dirty="0" err="1"/>
                        <a:t>Chờ</a:t>
                      </a:r>
                      <a:r>
                        <a:rPr lang="en-US" dirty="0"/>
                        <a:t> </a:t>
                      </a:r>
                      <a:r>
                        <a:rPr lang="en-US" dirty="0" err="1"/>
                        <a:t>một</a:t>
                      </a:r>
                      <a:r>
                        <a:rPr lang="en-US" dirty="0"/>
                        <a:t> </a:t>
                      </a:r>
                      <a:r>
                        <a:rPr lang="en-US" dirty="0" err="1"/>
                        <a:t>chút</a:t>
                      </a:r>
                      <a:r>
                        <a:rPr lang="en-US" dirty="0"/>
                        <a:t> </a:t>
                      </a:r>
                      <a:r>
                        <a:rPr lang="en-US" dirty="0" err="1"/>
                        <a:t>nhé</a:t>
                      </a:r>
                      <a:r>
                        <a:rPr lang="en-US" dirty="0"/>
                        <a:t>.</a:t>
                      </a:r>
                    </a:p>
                  </a:txBody>
                  <a:tcPr/>
                </a:tc>
                <a:extLst>
                  <a:ext uri="{0D108BD9-81ED-4DB2-BD59-A6C34878D82A}">
                    <a16:rowId xmlns:a16="http://schemas.microsoft.com/office/drawing/2014/main" val="1675245121"/>
                  </a:ext>
                </a:extLst>
              </a:tr>
              <a:tr h="974326">
                <a:tc>
                  <a:txBody>
                    <a:bodyPr/>
                    <a:lstStyle/>
                    <a:p>
                      <a:r>
                        <a:rPr lang="en-US" dirty="0">
                          <a:solidFill>
                            <a:srgbClr val="FF0000"/>
                          </a:solidFill>
                        </a:rPr>
                        <a:t>Agent </a:t>
                      </a:r>
                      <a:r>
                        <a:rPr lang="en-US" dirty="0" err="1">
                          <a:solidFill>
                            <a:srgbClr val="FF0000"/>
                          </a:solidFill>
                        </a:rPr>
                        <a:t>Khách</a:t>
                      </a:r>
                      <a:r>
                        <a:rPr lang="en-US" dirty="0">
                          <a:solidFill>
                            <a:srgbClr val="FF0000"/>
                          </a:solidFill>
                        </a:rPr>
                        <a:t> </a:t>
                      </a:r>
                      <a:r>
                        <a:rPr lang="en-US" dirty="0" err="1">
                          <a:solidFill>
                            <a:srgbClr val="FF0000"/>
                          </a:solidFill>
                        </a:rPr>
                        <a:t>Sạn</a:t>
                      </a:r>
                      <a:endParaRPr lang="en-US" dirty="0">
                        <a:solidFill>
                          <a:srgbClr val="FF0000"/>
                        </a:solidFill>
                      </a:endParaRPr>
                    </a:p>
                  </a:txBody>
                  <a:tcPr/>
                </a:tc>
                <a:tc>
                  <a:txBody>
                    <a:bodyPr/>
                    <a:lstStyle/>
                    <a:p>
                      <a:r>
                        <a:rPr lang="vi-VN" dirty="0"/>
                        <a:t>Để đáp ứng yêu cầu của bạn, tôi đã tìm được các khách sạn 3 sao ở Đà Nẵng gần biển với giá phải chăng - Khách sạn Sunflower 1 đêm: 500.000 VNĐ - Khách sạn Green Peace – 1 đêm: 450.000 VNĐ Bạn muốn tôi book phòng cho bạn không?</a:t>
                      </a:r>
                      <a:endParaRPr lang="en-US" dirty="0"/>
                    </a:p>
                  </a:txBody>
                  <a:tcPr/>
                </a:tc>
                <a:extLst>
                  <a:ext uri="{0D108BD9-81ED-4DB2-BD59-A6C34878D82A}">
                    <a16:rowId xmlns:a16="http://schemas.microsoft.com/office/drawing/2014/main" val="2064690794"/>
                  </a:ext>
                </a:extLst>
              </a:tr>
              <a:tr h="382397">
                <a:tc>
                  <a:txBody>
                    <a:bodyPr/>
                    <a:lstStyle/>
                    <a:p>
                      <a:r>
                        <a:rPr lang="en-US" dirty="0"/>
                        <a:t>User</a:t>
                      </a:r>
                    </a:p>
                  </a:txBody>
                  <a:tcPr/>
                </a:tc>
                <a:tc>
                  <a:txBody>
                    <a:bodyPr/>
                    <a:lstStyle/>
                    <a:p>
                      <a:r>
                        <a:rPr lang="vi-VN" dirty="0"/>
                        <a:t>Chọn Khách sạn Sunflower nhé.</a:t>
                      </a:r>
                      <a:endParaRPr lang="en-US" dirty="0"/>
                    </a:p>
                  </a:txBody>
                  <a:tcPr/>
                </a:tc>
                <a:extLst>
                  <a:ext uri="{0D108BD9-81ED-4DB2-BD59-A6C34878D82A}">
                    <a16:rowId xmlns:a16="http://schemas.microsoft.com/office/drawing/2014/main" val="1703472421"/>
                  </a:ext>
                </a:extLst>
              </a:tr>
              <a:tr h="754317">
                <a:tc>
                  <a:txBody>
                    <a:bodyPr/>
                    <a:lstStyle/>
                    <a:p>
                      <a:r>
                        <a:rPr lang="en-US" dirty="0">
                          <a:solidFill>
                            <a:schemeClr val="accent2">
                              <a:lumMod val="50000"/>
                            </a:schemeClr>
                          </a:solidFill>
                        </a:rPr>
                        <a:t>Agent </a:t>
                      </a:r>
                      <a:r>
                        <a:rPr lang="en-US" dirty="0" err="1">
                          <a:solidFill>
                            <a:schemeClr val="accent2">
                              <a:lumMod val="50000"/>
                            </a:schemeClr>
                          </a:solidFill>
                        </a:rPr>
                        <a:t>Máy</a:t>
                      </a:r>
                      <a:r>
                        <a:rPr lang="en-US" dirty="0">
                          <a:solidFill>
                            <a:schemeClr val="accent2">
                              <a:lumMod val="50000"/>
                            </a:schemeClr>
                          </a:solidFill>
                        </a:rPr>
                        <a:t> Bay</a:t>
                      </a:r>
                    </a:p>
                  </a:txBody>
                  <a:tcPr/>
                </a:tc>
                <a:tc>
                  <a:txBody>
                    <a:bodyPr/>
                    <a:lstStyle/>
                    <a:p>
                      <a:r>
                        <a:rPr lang="vi-VN" dirty="0"/>
                        <a:t>Tôi đã kiểm tra các chuyến bay từ Hà Nội đến Đà Nẵng vào thứ Sáu. Dưới đây là các lựa chọn: - Vietnam Alrlines: Bay lúc 6h sáng, giá 1,200.000 VNĐ - VietJet Bay lúc 7h sáng, giá 1.000.000 VNĐ Bạn muốn chọn</a:t>
                      </a:r>
                      <a:r>
                        <a:rPr lang="en-US" dirty="0"/>
                        <a:t> </a:t>
                      </a:r>
                      <a:r>
                        <a:rPr lang="vi-VN" dirty="0"/>
                        <a:t>chuyến bay nào?</a:t>
                      </a:r>
                      <a:endParaRPr lang="en-US" dirty="0"/>
                    </a:p>
                  </a:txBody>
                  <a:tcPr/>
                </a:tc>
                <a:extLst>
                  <a:ext uri="{0D108BD9-81ED-4DB2-BD59-A6C34878D82A}">
                    <a16:rowId xmlns:a16="http://schemas.microsoft.com/office/drawing/2014/main" val="4257953211"/>
                  </a:ext>
                </a:extLst>
              </a:tr>
              <a:tr h="382397">
                <a:tc>
                  <a:txBody>
                    <a:bodyPr/>
                    <a:lstStyle/>
                    <a:p>
                      <a:r>
                        <a:rPr lang="en-US" dirty="0"/>
                        <a:t>User</a:t>
                      </a:r>
                    </a:p>
                  </a:txBody>
                  <a:tcPr/>
                </a:tc>
                <a:tc>
                  <a:txBody>
                    <a:bodyPr/>
                    <a:lstStyle/>
                    <a:p>
                      <a:r>
                        <a:rPr lang="en-US" dirty="0" err="1"/>
                        <a:t>Chọn</a:t>
                      </a:r>
                      <a:r>
                        <a:rPr lang="en-US" dirty="0"/>
                        <a:t> Vietnam Airlines </a:t>
                      </a:r>
                      <a:r>
                        <a:rPr lang="en-US" dirty="0" err="1"/>
                        <a:t>lúc</a:t>
                      </a:r>
                      <a:r>
                        <a:rPr lang="en-US" dirty="0"/>
                        <a:t> 6h </a:t>
                      </a:r>
                      <a:r>
                        <a:rPr lang="en-US" dirty="0" err="1"/>
                        <a:t>sáng</a:t>
                      </a:r>
                      <a:r>
                        <a:rPr lang="en-US" dirty="0"/>
                        <a:t>.</a:t>
                      </a:r>
                    </a:p>
                  </a:txBody>
                  <a:tcPr/>
                </a:tc>
                <a:extLst>
                  <a:ext uri="{0D108BD9-81ED-4DB2-BD59-A6C34878D82A}">
                    <a16:rowId xmlns:a16="http://schemas.microsoft.com/office/drawing/2014/main" val="3673190242"/>
                  </a:ext>
                </a:extLst>
              </a:tr>
              <a:tr h="754317">
                <a:tc>
                  <a:txBody>
                    <a:bodyPr/>
                    <a:lstStyle/>
                    <a:p>
                      <a:r>
                        <a:rPr lang="en-US" dirty="0">
                          <a:solidFill>
                            <a:srgbClr val="0070C0"/>
                          </a:solidFill>
                        </a:rPr>
                        <a:t>Travel Agent</a:t>
                      </a:r>
                    </a:p>
                  </a:txBody>
                  <a:tcPr/>
                </a:tc>
                <a:tc>
                  <a:txBody>
                    <a:bodyPr/>
                    <a:lstStyle/>
                    <a:p>
                      <a:r>
                        <a:rPr lang="en-US" dirty="0" err="1"/>
                        <a:t>Đã</a:t>
                      </a:r>
                      <a:r>
                        <a:rPr lang="en-US" dirty="0"/>
                        <a:t> </a:t>
                      </a:r>
                      <a:r>
                        <a:rPr lang="en-US" dirty="0" err="1"/>
                        <a:t>xong</a:t>
                      </a:r>
                      <a:r>
                        <a:rPr lang="en-US" dirty="0"/>
                        <a:t>! </a:t>
                      </a:r>
                      <a:r>
                        <a:rPr lang="en-US" dirty="0" err="1"/>
                        <a:t>Tôi</a:t>
                      </a:r>
                      <a:r>
                        <a:rPr lang="en-US" dirty="0"/>
                        <a:t> </a:t>
                      </a:r>
                      <a:r>
                        <a:rPr lang="en-US" dirty="0" err="1"/>
                        <a:t>đã</a:t>
                      </a:r>
                      <a:r>
                        <a:rPr lang="en-US" dirty="0"/>
                        <a:t> </a:t>
                      </a:r>
                      <a:r>
                        <a:rPr lang="en-US" dirty="0" err="1"/>
                        <a:t>đặt</a:t>
                      </a:r>
                      <a:r>
                        <a:rPr lang="en-US" dirty="0"/>
                        <a:t> </a:t>
                      </a:r>
                      <a:r>
                        <a:rPr lang="en-US" dirty="0" err="1"/>
                        <a:t>phòng</a:t>
                      </a:r>
                      <a:r>
                        <a:rPr lang="en-US" dirty="0"/>
                        <a:t> </a:t>
                      </a:r>
                      <a:r>
                        <a:rPr lang="en-US" dirty="0" err="1"/>
                        <a:t>tại</a:t>
                      </a:r>
                      <a:r>
                        <a:rPr lang="en-US" dirty="0"/>
                        <a:t> </a:t>
                      </a:r>
                      <a:r>
                        <a:rPr lang="en-US" dirty="0" err="1"/>
                        <a:t>Khách</a:t>
                      </a:r>
                      <a:r>
                        <a:rPr lang="en-US" dirty="0"/>
                        <a:t> </a:t>
                      </a:r>
                      <a:r>
                        <a:rPr lang="en-US" dirty="0" err="1"/>
                        <a:t>sạn</a:t>
                      </a:r>
                      <a:r>
                        <a:rPr lang="en-US" dirty="0"/>
                        <a:t> Sunflower </a:t>
                      </a:r>
                      <a:r>
                        <a:rPr lang="en-US" dirty="0" err="1"/>
                        <a:t>và</a:t>
                      </a:r>
                      <a:r>
                        <a:rPr lang="en-US" dirty="0"/>
                        <a:t> </a:t>
                      </a:r>
                      <a:r>
                        <a:rPr lang="en-US" dirty="0" err="1"/>
                        <a:t>chuyến</a:t>
                      </a:r>
                      <a:r>
                        <a:rPr lang="en-US" dirty="0"/>
                        <a:t> bay </a:t>
                      </a:r>
                      <a:r>
                        <a:rPr lang="en-US" dirty="0" err="1"/>
                        <a:t>với</a:t>
                      </a:r>
                      <a:r>
                        <a:rPr lang="en-US" dirty="0"/>
                        <a:t> Vietnam Airlines </a:t>
                      </a:r>
                      <a:r>
                        <a:rPr lang="en-US" dirty="0" err="1"/>
                        <a:t>lúc</a:t>
                      </a:r>
                      <a:r>
                        <a:rPr lang="en-US" dirty="0"/>
                        <a:t> 6h </a:t>
                      </a:r>
                      <a:r>
                        <a:rPr lang="en-US" dirty="0" err="1"/>
                        <a:t>sáng</a:t>
                      </a:r>
                      <a:r>
                        <a:rPr lang="en-US" dirty="0"/>
                        <a:t>. </a:t>
                      </a:r>
                      <a:r>
                        <a:rPr lang="en-US" dirty="0" err="1"/>
                        <a:t>Bạn</a:t>
                      </a:r>
                      <a:r>
                        <a:rPr lang="en-US" dirty="0"/>
                        <a:t> </a:t>
                      </a:r>
                      <a:r>
                        <a:rPr lang="en-US" dirty="0" err="1"/>
                        <a:t>có</a:t>
                      </a:r>
                      <a:r>
                        <a:rPr lang="en-US" dirty="0"/>
                        <a:t> </a:t>
                      </a:r>
                      <a:r>
                        <a:rPr lang="en-US" dirty="0" err="1"/>
                        <a:t>muốn</a:t>
                      </a:r>
                      <a:r>
                        <a:rPr lang="en-US" dirty="0"/>
                        <a:t> </a:t>
                      </a:r>
                      <a:r>
                        <a:rPr lang="en-US" dirty="0" err="1"/>
                        <a:t>tôi</a:t>
                      </a:r>
                      <a:r>
                        <a:rPr lang="en-US" dirty="0"/>
                        <a:t> </a:t>
                      </a:r>
                      <a:r>
                        <a:rPr lang="en-US" dirty="0" err="1"/>
                        <a:t>hoàn</a:t>
                      </a:r>
                      <a:r>
                        <a:rPr lang="en-US" dirty="0"/>
                        <a:t> </a:t>
                      </a:r>
                      <a:r>
                        <a:rPr lang="en-US" dirty="0" err="1"/>
                        <a:t>tất</a:t>
                      </a:r>
                      <a:r>
                        <a:rPr lang="en-US" dirty="0"/>
                        <a:t> </a:t>
                      </a:r>
                      <a:r>
                        <a:rPr lang="en-US" dirty="0" err="1"/>
                        <a:t>việc</a:t>
                      </a:r>
                      <a:r>
                        <a:rPr lang="en-US" dirty="0"/>
                        <a:t> </a:t>
                      </a:r>
                      <a:r>
                        <a:rPr lang="en-US" dirty="0" err="1"/>
                        <a:t>đặt</a:t>
                      </a:r>
                      <a:r>
                        <a:rPr lang="en-US" dirty="0"/>
                        <a:t> </a:t>
                      </a:r>
                      <a:r>
                        <a:rPr lang="en-US" dirty="0" err="1"/>
                        <a:t>vé</a:t>
                      </a:r>
                      <a:r>
                        <a:rPr lang="en-US" dirty="0"/>
                        <a:t> </a:t>
                      </a:r>
                      <a:r>
                        <a:rPr lang="en-US" dirty="0" err="1"/>
                        <a:t>tham</a:t>
                      </a:r>
                      <a:r>
                        <a:rPr lang="en-US" dirty="0"/>
                        <a:t> </a:t>
                      </a:r>
                      <a:r>
                        <a:rPr lang="en-US" dirty="0" err="1"/>
                        <a:t>quan</a:t>
                      </a:r>
                      <a:r>
                        <a:rPr lang="en-US" dirty="0"/>
                        <a:t> hay </a:t>
                      </a:r>
                      <a:r>
                        <a:rPr lang="en-US" dirty="0" err="1"/>
                        <a:t>chuẩn</a:t>
                      </a:r>
                      <a:r>
                        <a:rPr lang="en-US" dirty="0"/>
                        <a:t> </a:t>
                      </a:r>
                      <a:r>
                        <a:rPr lang="en-US" dirty="0" err="1"/>
                        <a:t>bị</a:t>
                      </a:r>
                      <a:r>
                        <a:rPr lang="en-US" dirty="0"/>
                        <a:t> </a:t>
                      </a:r>
                      <a:r>
                        <a:rPr lang="en-US" dirty="0" err="1"/>
                        <a:t>thêm</a:t>
                      </a:r>
                      <a:r>
                        <a:rPr lang="en-US" dirty="0"/>
                        <a:t> </a:t>
                      </a:r>
                      <a:r>
                        <a:rPr lang="en-US" dirty="0" err="1"/>
                        <a:t>dịch</a:t>
                      </a:r>
                      <a:r>
                        <a:rPr lang="en-US" dirty="0"/>
                        <a:t> </a:t>
                      </a:r>
                      <a:r>
                        <a:rPr lang="en-US" dirty="0" err="1"/>
                        <a:t>vụ</a:t>
                      </a:r>
                      <a:r>
                        <a:rPr lang="en-US" dirty="0"/>
                        <a:t> </a:t>
                      </a:r>
                      <a:r>
                        <a:rPr lang="en-US" dirty="0" err="1"/>
                        <a:t>gì</a:t>
                      </a:r>
                      <a:r>
                        <a:rPr lang="en-US" dirty="0"/>
                        <a:t> </a:t>
                      </a:r>
                      <a:r>
                        <a:rPr lang="en-US" dirty="0" err="1"/>
                        <a:t>nữa</a:t>
                      </a:r>
                      <a:r>
                        <a:rPr lang="en-US" dirty="0"/>
                        <a:t> </a:t>
                      </a:r>
                      <a:r>
                        <a:rPr lang="en-US" dirty="0" err="1"/>
                        <a:t>không</a:t>
                      </a:r>
                      <a:r>
                        <a:rPr lang="en-US" dirty="0"/>
                        <a:t>?</a:t>
                      </a:r>
                    </a:p>
                  </a:txBody>
                  <a:tcPr/>
                </a:tc>
                <a:extLst>
                  <a:ext uri="{0D108BD9-81ED-4DB2-BD59-A6C34878D82A}">
                    <a16:rowId xmlns:a16="http://schemas.microsoft.com/office/drawing/2014/main" val="2873143651"/>
                  </a:ext>
                </a:extLst>
              </a:tr>
            </a:tbl>
          </a:graphicData>
        </a:graphic>
      </p:graphicFrame>
    </p:spTree>
    <p:extLst>
      <p:ext uri="{BB962C8B-B14F-4D97-AF65-F5344CB8AC3E}">
        <p14:creationId xmlns:p14="http://schemas.microsoft.com/office/powerpoint/2010/main" val="84082464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484469"/>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Hạn</a:t>
            </a:r>
            <a:r>
              <a:rPr lang="en-US" dirty="0">
                <a:solidFill>
                  <a:schemeClr val="accent1">
                    <a:lumMod val="50000"/>
                  </a:schemeClr>
                </a:solidFill>
              </a:rPr>
              <a:t> </a:t>
            </a:r>
            <a:r>
              <a:rPr lang="en-US" dirty="0" err="1">
                <a:solidFill>
                  <a:schemeClr val="accent1">
                    <a:lumMod val="50000"/>
                  </a:schemeClr>
                </a:solidFill>
              </a:rPr>
              <a:t>chế</a:t>
            </a:r>
            <a:r>
              <a:rPr lang="en-US" dirty="0">
                <a:solidFill>
                  <a:schemeClr val="accent1">
                    <a:lumMod val="50000"/>
                  </a:schemeClr>
                </a:solidFill>
              </a:rPr>
              <a:t> </a:t>
            </a:r>
            <a:r>
              <a:rPr lang="en-US" dirty="0" err="1">
                <a:solidFill>
                  <a:schemeClr val="accent1">
                    <a:lumMod val="50000"/>
                  </a:schemeClr>
                </a:solidFill>
              </a:rPr>
              <a:t>việc</a:t>
            </a:r>
            <a:r>
              <a:rPr lang="en-US" dirty="0">
                <a:solidFill>
                  <a:schemeClr val="accent1">
                    <a:lumMod val="50000"/>
                  </a:schemeClr>
                </a:solidFill>
              </a:rPr>
              <a:t> </a:t>
            </a:r>
            <a:r>
              <a:rPr lang="en-US" dirty="0" err="1">
                <a:solidFill>
                  <a:schemeClr val="accent1">
                    <a:lumMod val="50000"/>
                  </a:schemeClr>
                </a:solidFill>
              </a:rPr>
              <a:t>sử</a:t>
            </a:r>
            <a:r>
              <a:rPr lang="en-US" dirty="0">
                <a:solidFill>
                  <a:schemeClr val="accent1">
                    <a:lumMod val="50000"/>
                  </a:schemeClr>
                </a:solidFill>
              </a:rPr>
              <a:t> </a:t>
            </a:r>
            <a:r>
              <a:rPr lang="en-US" dirty="0" err="1">
                <a:solidFill>
                  <a:schemeClr val="accent1">
                    <a:lumMod val="50000"/>
                  </a:schemeClr>
                </a:solidFill>
              </a:rPr>
              <a:t>dụng</a:t>
            </a:r>
            <a:r>
              <a:rPr lang="en-US" dirty="0">
                <a:solidFill>
                  <a:schemeClr val="accent1">
                    <a:lumMod val="50000"/>
                  </a:schemeClr>
                </a:solidFill>
              </a:rPr>
              <a:t> Single AI Agent</a:t>
            </a:r>
          </a:p>
        </p:txBody>
      </p:sp>
      <p:sp>
        <p:nvSpPr>
          <p:cNvPr id="7" name="TextBox 6">
            <a:extLst>
              <a:ext uri="{FF2B5EF4-FFF2-40B4-BE49-F238E27FC236}">
                <a16:creationId xmlns:a16="http://schemas.microsoft.com/office/drawing/2014/main" id="{8A379283-CBD8-03DF-0A48-0ADF8502D97B}"/>
              </a:ext>
            </a:extLst>
          </p:cNvPr>
          <p:cNvSpPr txBox="1"/>
          <p:nvPr/>
        </p:nvSpPr>
        <p:spPr>
          <a:xfrm>
            <a:off x="552461" y="1420912"/>
            <a:ext cx="7481221" cy="2031325"/>
          </a:xfrm>
          <a:prstGeom prst="rect">
            <a:avLst/>
          </a:prstGeom>
          <a:noFill/>
        </p:spPr>
        <p:txBody>
          <a:bodyPr wrap="square">
            <a:spAutoFit/>
          </a:bodyPr>
          <a:lstStyle/>
          <a:p>
            <a:pPr marL="285750" indent="-285750">
              <a:buFont typeface="Arial" panose="020B0604020202020204" pitchFamily="34" charset="0"/>
              <a:buChar char="•"/>
            </a:pPr>
            <a:r>
              <a:rPr lang="en-US" b="1" dirty="0" err="1"/>
              <a:t>Quá</a:t>
            </a:r>
            <a:r>
              <a:rPr lang="en-US" b="1" dirty="0"/>
              <a:t> </a:t>
            </a:r>
            <a:r>
              <a:rPr lang="en-US" b="1" dirty="0" err="1"/>
              <a:t>nhiều</a:t>
            </a:r>
            <a:r>
              <a:rPr lang="en-US" b="1" dirty="0"/>
              <a:t> </a:t>
            </a:r>
            <a:r>
              <a:rPr lang="en-US" b="1" dirty="0" err="1"/>
              <a:t>công</a:t>
            </a:r>
            <a:r>
              <a:rPr lang="en-US" b="1" dirty="0"/>
              <a:t> </a:t>
            </a:r>
            <a:r>
              <a:rPr lang="en-US" b="1" dirty="0" err="1"/>
              <a:t>cụ</a:t>
            </a:r>
            <a:r>
              <a:rPr lang="en-US" dirty="0"/>
              <a:t>: </a:t>
            </a:r>
            <a:r>
              <a:rPr lang="en-US" dirty="0" err="1"/>
              <a:t>Một</a:t>
            </a:r>
            <a:r>
              <a:rPr lang="en-US" dirty="0"/>
              <a:t> </a:t>
            </a:r>
            <a:r>
              <a:rPr lang="en-US" dirty="0" err="1"/>
              <a:t>tác</a:t>
            </a:r>
            <a:r>
              <a:rPr lang="en-US" dirty="0"/>
              <a:t> </a:t>
            </a:r>
            <a:r>
              <a:rPr lang="en-US" dirty="0" err="1"/>
              <a:t>nhân</a:t>
            </a:r>
            <a:r>
              <a:rPr lang="en-US" dirty="0"/>
              <a:t> </a:t>
            </a:r>
            <a:r>
              <a:rPr lang="en-US" dirty="0" err="1"/>
              <a:t>có</a:t>
            </a:r>
            <a:r>
              <a:rPr lang="en-US" dirty="0"/>
              <a:t> </a:t>
            </a:r>
            <a:r>
              <a:rPr lang="en-US" dirty="0" err="1"/>
              <a:t>thể</a:t>
            </a:r>
            <a:r>
              <a:rPr lang="en-US" dirty="0"/>
              <a:t> </a:t>
            </a:r>
            <a:r>
              <a:rPr lang="en-US" dirty="0" err="1"/>
              <a:t>đưa</a:t>
            </a:r>
            <a:r>
              <a:rPr lang="en-US" dirty="0"/>
              <a:t> </a:t>
            </a:r>
            <a:r>
              <a:rPr lang="en-US" dirty="0" err="1"/>
              <a:t>ra</a:t>
            </a:r>
            <a:r>
              <a:rPr lang="en-US" dirty="0"/>
              <a:t> </a:t>
            </a:r>
            <a:r>
              <a:rPr lang="en-US" dirty="0" err="1"/>
              <a:t>quyết</a:t>
            </a:r>
            <a:r>
              <a:rPr lang="en-US" dirty="0"/>
              <a:t> </a:t>
            </a:r>
            <a:r>
              <a:rPr lang="en-US" dirty="0" err="1"/>
              <a:t>định</a:t>
            </a:r>
            <a:r>
              <a:rPr lang="en-US" dirty="0"/>
              <a:t> </a:t>
            </a:r>
            <a:r>
              <a:rPr lang="en-US" dirty="0" err="1"/>
              <a:t>sai</a:t>
            </a:r>
            <a:r>
              <a:rPr lang="en-US" dirty="0"/>
              <a:t> </a:t>
            </a:r>
            <a:r>
              <a:rPr lang="en-US" dirty="0" err="1"/>
              <a:t>lầm</a:t>
            </a:r>
            <a:r>
              <a:rPr lang="en-US" dirty="0"/>
              <a:t> </a:t>
            </a:r>
            <a:r>
              <a:rPr lang="en-US" dirty="0" err="1"/>
              <a:t>nếu</a:t>
            </a:r>
            <a:r>
              <a:rPr lang="en-US" dirty="0"/>
              <a:t> </a:t>
            </a:r>
            <a:r>
              <a:rPr lang="en-US" dirty="0" err="1"/>
              <a:t>nó</a:t>
            </a:r>
            <a:r>
              <a:rPr lang="en-US" dirty="0"/>
              <a:t> </a:t>
            </a:r>
            <a:r>
              <a:rPr lang="en-US" dirty="0" err="1"/>
              <a:t>có</a:t>
            </a:r>
            <a:r>
              <a:rPr lang="en-US" dirty="0"/>
              <a:t> </a:t>
            </a:r>
            <a:r>
              <a:rPr lang="en-US" dirty="0" err="1"/>
              <a:t>quá</a:t>
            </a:r>
            <a:r>
              <a:rPr lang="en-US" dirty="0"/>
              <a:t> </a:t>
            </a:r>
            <a:r>
              <a:rPr lang="en-US" dirty="0" err="1"/>
              <a:t>nhiều</a:t>
            </a:r>
            <a:r>
              <a:rPr lang="en-US" dirty="0"/>
              <a:t> </a:t>
            </a:r>
            <a:r>
              <a:rPr lang="en-US" dirty="0" err="1"/>
              <a:t>công</a:t>
            </a:r>
            <a:r>
              <a:rPr lang="en-US" dirty="0"/>
              <a:t> </a:t>
            </a:r>
            <a:r>
              <a:rPr lang="en-US" dirty="0" err="1"/>
              <a:t>cụ</a:t>
            </a:r>
            <a:r>
              <a:rPr lang="en-US" dirty="0"/>
              <a:t> (</a:t>
            </a:r>
            <a:r>
              <a:rPr lang="en-US" dirty="0" err="1"/>
              <a:t>theo</a:t>
            </a:r>
            <a:r>
              <a:rPr lang="en-US" dirty="0"/>
              <a:t> </a:t>
            </a:r>
            <a:r>
              <a:rPr lang="en-US" dirty="0" err="1"/>
              <a:t>kinh</a:t>
            </a:r>
            <a:r>
              <a:rPr lang="en-US" dirty="0"/>
              <a:t> </a:t>
            </a:r>
            <a:r>
              <a:rPr lang="en-US" dirty="0" err="1"/>
              <a:t>nghiệm</a:t>
            </a:r>
            <a:r>
              <a:rPr lang="en-US" dirty="0"/>
              <a:t>, </a:t>
            </a:r>
            <a:r>
              <a:rPr lang="en-US" dirty="0" err="1"/>
              <a:t>thường</a:t>
            </a:r>
            <a:r>
              <a:rPr lang="en-US" dirty="0"/>
              <a:t> 5-10 </a:t>
            </a:r>
            <a:r>
              <a:rPr lang="en-US" dirty="0" err="1"/>
              <a:t>công</a:t>
            </a:r>
            <a:r>
              <a:rPr lang="en-US" dirty="0"/>
              <a:t> </a:t>
            </a:r>
            <a:r>
              <a:rPr lang="en-US" dirty="0" err="1"/>
              <a:t>cụ</a:t>
            </a:r>
            <a:r>
              <a:rPr lang="en-US" dirty="0"/>
              <a:t> </a:t>
            </a:r>
            <a:r>
              <a:rPr lang="en-US" dirty="0" err="1"/>
              <a:t>tối</a:t>
            </a:r>
            <a:r>
              <a:rPr lang="en-US" dirty="0"/>
              <a:t> </a:t>
            </a:r>
            <a:r>
              <a:rPr lang="en-US" dirty="0" err="1"/>
              <a:t>ưu</a:t>
            </a:r>
            <a:r>
              <a:rPr lang="en-US" dirty="0"/>
              <a:t>). </a:t>
            </a:r>
            <a:r>
              <a:rPr lang="en-US" dirty="0" err="1"/>
              <a:t>Bài</a:t>
            </a:r>
            <a:r>
              <a:rPr lang="en-US" dirty="0"/>
              <a:t> </a:t>
            </a:r>
            <a:r>
              <a:rPr lang="en-US" dirty="0" err="1"/>
              <a:t>toán</a:t>
            </a:r>
            <a:r>
              <a:rPr lang="en-US" dirty="0"/>
              <a:t> </a:t>
            </a:r>
            <a:r>
              <a:rPr lang="en-US" dirty="0" err="1"/>
              <a:t>chọn</a:t>
            </a:r>
            <a:r>
              <a:rPr lang="en-US" dirty="0"/>
              <a:t> </a:t>
            </a:r>
            <a:r>
              <a:rPr lang="en-US" dirty="0" err="1"/>
              <a:t>công</a:t>
            </a:r>
            <a:r>
              <a:rPr lang="en-US" dirty="0"/>
              <a:t> </a:t>
            </a:r>
            <a:r>
              <a:rPr lang="en-US" dirty="0" err="1"/>
              <a:t>cụ</a:t>
            </a:r>
            <a:r>
              <a:rPr lang="en-US" dirty="0"/>
              <a:t> ~ </a:t>
            </a:r>
            <a:r>
              <a:rPr lang="en-US" dirty="0" err="1"/>
              <a:t>phân</a:t>
            </a:r>
            <a:r>
              <a:rPr lang="en-US" dirty="0"/>
              <a:t> </a:t>
            </a:r>
            <a:r>
              <a:rPr lang="en-US" dirty="0" err="1"/>
              <a:t>loại</a:t>
            </a:r>
            <a:r>
              <a:rPr lang="en-US" dirty="0"/>
              <a:t> </a:t>
            </a:r>
            <a:r>
              <a:rPr lang="en-US" dirty="0" err="1"/>
              <a:t>văn</a:t>
            </a:r>
            <a:r>
              <a:rPr lang="en-US" dirty="0"/>
              <a:t> </a:t>
            </a:r>
            <a:r>
              <a:rPr lang="en-US" dirty="0" err="1"/>
              <a:t>bản</a:t>
            </a:r>
            <a:r>
              <a:rPr lang="en-US" dirty="0"/>
              <a:t> </a:t>
            </a:r>
            <a:r>
              <a:rPr lang="en-US" dirty="0" err="1"/>
              <a:t>và</a:t>
            </a:r>
            <a:r>
              <a:rPr lang="en-US" dirty="0"/>
              <a:t> </a:t>
            </a:r>
            <a:r>
              <a:rPr lang="en-US" dirty="0" err="1"/>
              <a:t>phát</a:t>
            </a:r>
            <a:r>
              <a:rPr lang="en-US" dirty="0"/>
              <a:t> </a:t>
            </a:r>
            <a:r>
              <a:rPr lang="en-US" dirty="0" err="1"/>
              <a:t>hiện</a:t>
            </a:r>
            <a:r>
              <a:rPr lang="en-US" dirty="0"/>
              <a:t> </a:t>
            </a:r>
            <a:r>
              <a:rPr lang="en-US" dirty="0" err="1"/>
              <a:t>điền</a:t>
            </a:r>
            <a:r>
              <a:rPr lang="en-US" dirty="0"/>
              <a:t> </a:t>
            </a:r>
            <a:r>
              <a:rPr lang="en-US" dirty="0" err="1"/>
              <a:t>thông</a:t>
            </a:r>
            <a:r>
              <a:rPr lang="en-US" dirty="0"/>
              <a:t> tin.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err="1"/>
              <a:t>Phức</a:t>
            </a:r>
            <a:r>
              <a:rPr lang="en-US" b="1" dirty="0"/>
              <a:t> </a:t>
            </a:r>
            <a:r>
              <a:rPr lang="en-US" b="1" dirty="0" err="1"/>
              <a:t>tạp</a:t>
            </a:r>
            <a:r>
              <a:rPr lang="en-US" b="1" dirty="0"/>
              <a:t> </a:t>
            </a:r>
            <a:r>
              <a:rPr lang="en-US" b="1" dirty="0" err="1"/>
              <a:t>của</a:t>
            </a:r>
            <a:r>
              <a:rPr lang="en-US" b="1" dirty="0"/>
              <a:t> </a:t>
            </a:r>
            <a:r>
              <a:rPr lang="en-US" b="1" dirty="0" err="1"/>
              <a:t>ngữ</a:t>
            </a:r>
            <a:r>
              <a:rPr lang="en-US" b="1" dirty="0"/>
              <a:t> </a:t>
            </a:r>
            <a:r>
              <a:rPr lang="en-US" b="1" dirty="0" err="1"/>
              <a:t>cảnh</a:t>
            </a:r>
            <a:r>
              <a:rPr lang="en-US" dirty="0"/>
              <a:t>: </a:t>
            </a:r>
            <a:r>
              <a:rPr lang="en-US" dirty="0" err="1"/>
              <a:t>Ngữ</a:t>
            </a:r>
            <a:r>
              <a:rPr lang="en-US" dirty="0"/>
              <a:t> </a:t>
            </a:r>
            <a:r>
              <a:rPr lang="en-US" dirty="0" err="1"/>
              <a:t>cảnh</a:t>
            </a:r>
            <a:r>
              <a:rPr lang="en-US" dirty="0"/>
              <a:t> </a:t>
            </a:r>
            <a:r>
              <a:rPr lang="en-US" dirty="0" err="1"/>
              <a:t>có</a:t>
            </a:r>
            <a:r>
              <a:rPr lang="en-US" dirty="0"/>
              <a:t> </a:t>
            </a:r>
            <a:r>
              <a:rPr lang="en-US" dirty="0" err="1"/>
              <a:t>thể</a:t>
            </a:r>
            <a:r>
              <a:rPr lang="en-US" dirty="0"/>
              <a:t> </a:t>
            </a:r>
            <a:r>
              <a:rPr lang="en-US" dirty="0" err="1"/>
              <a:t>cản</a:t>
            </a:r>
            <a:r>
              <a:rPr lang="en-US" dirty="0"/>
              <a:t> </a:t>
            </a:r>
            <a:r>
              <a:rPr lang="en-US" dirty="0" err="1"/>
              <a:t>trở</a:t>
            </a:r>
            <a:r>
              <a:rPr lang="en-US" dirty="0"/>
              <a:t> </a:t>
            </a:r>
            <a:r>
              <a:rPr lang="en-US" dirty="0" err="1"/>
              <a:t>nên</a:t>
            </a:r>
            <a:r>
              <a:rPr lang="en-US" dirty="0"/>
              <a:t> </a:t>
            </a:r>
            <a:r>
              <a:rPr lang="en-US" dirty="0" err="1"/>
              <a:t>quá</a:t>
            </a:r>
            <a:r>
              <a:rPr lang="en-US" dirty="0"/>
              <a:t> </a:t>
            </a:r>
            <a:r>
              <a:rPr lang="en-US" dirty="0" err="1"/>
              <a:t>lớn</a:t>
            </a:r>
            <a:r>
              <a:rPr lang="en-US" dirty="0"/>
              <a:t>, </a:t>
            </a:r>
            <a:r>
              <a:rPr lang="en-US" dirty="0" err="1"/>
              <a:t>vượt</a:t>
            </a:r>
            <a:r>
              <a:rPr lang="en-US" dirty="0"/>
              <a:t> qua </a:t>
            </a:r>
            <a:r>
              <a:rPr lang="en-US" dirty="0" err="1"/>
              <a:t>cửa</a:t>
            </a:r>
            <a:r>
              <a:rPr lang="en-US" dirty="0"/>
              <a:t> </a:t>
            </a:r>
            <a:r>
              <a:rPr lang="en-US" dirty="0" err="1"/>
              <a:t>sổ</a:t>
            </a:r>
            <a:r>
              <a:rPr lang="en-US" dirty="0"/>
              <a:t> </a:t>
            </a:r>
            <a:r>
              <a:rPr lang="en-US" dirty="0" err="1"/>
              <a:t>ngữ</a:t>
            </a:r>
            <a:r>
              <a:rPr lang="en-US" dirty="0"/>
              <a:t> </a:t>
            </a:r>
            <a:r>
              <a:rPr lang="en-US" dirty="0" err="1"/>
              <a:t>cảnh</a:t>
            </a:r>
            <a:r>
              <a:rPr lang="en-US" dirty="0"/>
              <a:t> </a:t>
            </a:r>
            <a:r>
              <a:rPr lang="en-US" dirty="0" err="1"/>
              <a:t>của</a:t>
            </a:r>
            <a:r>
              <a:rPr lang="en-US" dirty="0"/>
              <a:t> </a:t>
            </a:r>
            <a:r>
              <a:rPr lang="en-US" dirty="0" err="1"/>
              <a:t>mô</a:t>
            </a:r>
            <a:r>
              <a:rPr lang="en-US" dirty="0"/>
              <a:t> </a:t>
            </a:r>
            <a:r>
              <a:rPr lang="en-US" dirty="0" err="1"/>
              <a:t>hình</a:t>
            </a:r>
            <a:r>
              <a:rPr lang="en-US" dirty="0"/>
              <a:t> </a:t>
            </a:r>
            <a:r>
              <a:rPr lang="en-US" dirty="0" err="1"/>
              <a:t>ngôn</a:t>
            </a:r>
            <a:r>
              <a:rPr lang="en-US" dirty="0"/>
              <a:t> </a:t>
            </a:r>
            <a:r>
              <a:rPr lang="en-US" dirty="0" err="1"/>
              <a:t>ngữ</a:t>
            </a:r>
            <a:r>
              <a:rPr lang="en-US" dirty="0"/>
              <a:t> </a:t>
            </a:r>
            <a:r>
              <a:rPr lang="en-US" dirty="0" err="1"/>
              <a:t>lớn</a:t>
            </a:r>
            <a:r>
              <a:rPr lang="en-US" dirty="0"/>
              <a:t> (LLM) </a:t>
            </a:r>
            <a:r>
              <a:rPr lang="en-US" dirty="0" err="1"/>
              <a:t>và</a:t>
            </a:r>
            <a:r>
              <a:rPr lang="en-US" dirty="0"/>
              <a:t> </a:t>
            </a:r>
            <a:r>
              <a:rPr lang="en-US" dirty="0" err="1"/>
              <a:t>làm</a:t>
            </a:r>
            <a:r>
              <a:rPr lang="en-US" dirty="0"/>
              <a:t> </a:t>
            </a:r>
            <a:r>
              <a:rPr lang="en-US" dirty="0" err="1"/>
              <a:t>giảm</a:t>
            </a:r>
            <a:r>
              <a:rPr lang="en-US" dirty="0"/>
              <a:t> </a:t>
            </a:r>
            <a:r>
              <a:rPr lang="en-US" dirty="0" err="1"/>
              <a:t>hiệu</a:t>
            </a:r>
            <a:r>
              <a:rPr lang="en-US" dirty="0"/>
              <a:t> </a:t>
            </a:r>
            <a:r>
              <a:rPr lang="en-US" dirty="0" err="1"/>
              <a:t>suất</a:t>
            </a:r>
            <a:r>
              <a:rPr lang="en-US" dirty="0"/>
              <a: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err="1"/>
              <a:t>Thiếu</a:t>
            </a:r>
            <a:r>
              <a:rPr lang="en-US" b="1" dirty="0"/>
              <a:t> </a:t>
            </a:r>
            <a:r>
              <a:rPr lang="en-US" b="1" dirty="0" err="1"/>
              <a:t>chuyên</a:t>
            </a:r>
            <a:r>
              <a:rPr lang="en-US" b="1" dirty="0"/>
              <a:t> </a:t>
            </a:r>
            <a:r>
              <a:rPr lang="en-US" b="1" dirty="0" err="1"/>
              <a:t>môn</a:t>
            </a:r>
            <a:r>
              <a:rPr lang="en-US" b="1" dirty="0"/>
              <a:t> </a:t>
            </a:r>
            <a:r>
              <a:rPr lang="en-US" b="1" dirty="0" err="1"/>
              <a:t>hóa</a:t>
            </a:r>
            <a:r>
              <a:rPr lang="en-US" dirty="0"/>
              <a:t>: </a:t>
            </a:r>
            <a:r>
              <a:rPr lang="en-US" dirty="0" err="1"/>
              <a:t>Khó</a:t>
            </a:r>
            <a:r>
              <a:rPr lang="en-US" dirty="0"/>
              <a:t> </a:t>
            </a:r>
            <a:r>
              <a:rPr lang="en-US" dirty="0" err="1"/>
              <a:t>khăn</a:t>
            </a:r>
            <a:r>
              <a:rPr lang="en-US" dirty="0"/>
              <a:t> </a:t>
            </a:r>
            <a:r>
              <a:rPr lang="en-US" dirty="0" err="1"/>
              <a:t>trong</a:t>
            </a:r>
            <a:r>
              <a:rPr lang="en-US" dirty="0"/>
              <a:t> </a:t>
            </a:r>
            <a:r>
              <a:rPr lang="en-US" dirty="0" err="1"/>
              <a:t>việc</a:t>
            </a:r>
            <a:r>
              <a:rPr lang="en-US" dirty="0"/>
              <a:t> </a:t>
            </a:r>
            <a:r>
              <a:rPr lang="en-US" dirty="0" err="1"/>
              <a:t>tích</a:t>
            </a:r>
            <a:r>
              <a:rPr lang="en-US" dirty="0"/>
              <a:t> </a:t>
            </a:r>
            <a:r>
              <a:rPr lang="en-US" dirty="0" err="1"/>
              <a:t>hợp</a:t>
            </a:r>
            <a:r>
              <a:rPr lang="en-US" dirty="0"/>
              <a:t> </a:t>
            </a:r>
            <a:r>
              <a:rPr lang="en-US" dirty="0" err="1"/>
              <a:t>nhiều</a:t>
            </a:r>
            <a:r>
              <a:rPr lang="en-US" dirty="0"/>
              <a:t> </a:t>
            </a:r>
            <a:r>
              <a:rPr lang="en-US" dirty="0" err="1"/>
              <a:t>lĩnh</a:t>
            </a:r>
            <a:r>
              <a:rPr lang="en-US" dirty="0"/>
              <a:t> </a:t>
            </a:r>
            <a:r>
              <a:rPr lang="en-US" dirty="0" err="1"/>
              <a:t>vực</a:t>
            </a:r>
            <a:r>
              <a:rPr lang="en-US" dirty="0"/>
              <a:t> </a:t>
            </a:r>
            <a:r>
              <a:rPr lang="en-US" dirty="0" err="1"/>
              <a:t>chuyên</a:t>
            </a:r>
            <a:r>
              <a:rPr lang="en-US" dirty="0"/>
              <a:t> </a:t>
            </a:r>
            <a:r>
              <a:rPr lang="en-US" dirty="0" err="1"/>
              <a:t>môn</a:t>
            </a:r>
            <a:r>
              <a:rPr lang="en-US" dirty="0"/>
              <a:t> </a:t>
            </a:r>
            <a:r>
              <a:rPr lang="en-US" dirty="0" err="1"/>
              <a:t>vào</a:t>
            </a:r>
            <a:r>
              <a:rPr lang="en-US" dirty="0"/>
              <a:t> </a:t>
            </a:r>
            <a:r>
              <a:rPr lang="en-US" dirty="0" err="1"/>
              <a:t>một</a:t>
            </a:r>
            <a:r>
              <a:rPr lang="en-US" dirty="0"/>
              <a:t> </a:t>
            </a:r>
            <a:r>
              <a:rPr lang="en-US" dirty="0" err="1"/>
              <a:t>tác</a:t>
            </a:r>
            <a:r>
              <a:rPr lang="en-US" dirty="0"/>
              <a:t> </a:t>
            </a:r>
            <a:r>
              <a:rPr lang="en-US" dirty="0" err="1"/>
              <a:t>nhân</a:t>
            </a:r>
            <a:r>
              <a:rPr lang="en-US" dirty="0"/>
              <a:t> </a:t>
            </a:r>
            <a:r>
              <a:rPr lang="en-US" dirty="0" err="1"/>
              <a:t>duy</a:t>
            </a:r>
            <a:r>
              <a:rPr lang="en-US" dirty="0"/>
              <a:t> </a:t>
            </a:r>
            <a:r>
              <a:rPr lang="en-US" dirty="0" err="1"/>
              <a:t>nhất</a:t>
            </a:r>
            <a:r>
              <a:rPr lang="en-US" dirty="0"/>
              <a:t> </a:t>
            </a:r>
            <a:r>
              <a:rPr lang="en-US" dirty="0" err="1"/>
              <a:t>để</a:t>
            </a:r>
            <a:r>
              <a:rPr lang="en-US" dirty="0"/>
              <a:t> </a:t>
            </a:r>
            <a:r>
              <a:rPr lang="en-US" dirty="0" err="1"/>
              <a:t>đạt</a:t>
            </a:r>
            <a:r>
              <a:rPr lang="en-US" dirty="0"/>
              <a:t> </a:t>
            </a:r>
            <a:r>
              <a:rPr lang="en-US" dirty="0" err="1"/>
              <a:t>hiệu</a:t>
            </a:r>
            <a:r>
              <a:rPr lang="en-US" dirty="0"/>
              <a:t> </a:t>
            </a:r>
            <a:r>
              <a:rPr lang="en-US" dirty="0" err="1"/>
              <a:t>suất</a:t>
            </a:r>
            <a:r>
              <a:rPr lang="en-US" dirty="0"/>
              <a:t> </a:t>
            </a:r>
            <a:r>
              <a:rPr lang="en-US" dirty="0" err="1"/>
              <a:t>tối</a:t>
            </a:r>
            <a:r>
              <a:rPr lang="en-US" dirty="0"/>
              <a:t> </a:t>
            </a:r>
            <a:r>
              <a:rPr lang="en-US" dirty="0" err="1"/>
              <a:t>ưu</a:t>
            </a:r>
            <a:r>
              <a:rPr lang="en-US" dirty="0"/>
              <a:t>.</a:t>
            </a:r>
          </a:p>
        </p:txBody>
      </p:sp>
    </p:spTree>
    <p:extLst>
      <p:ext uri="{BB962C8B-B14F-4D97-AF65-F5344CB8AC3E}">
        <p14:creationId xmlns:p14="http://schemas.microsoft.com/office/powerpoint/2010/main" val="11966040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1663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Hệ</a:t>
            </a:r>
            <a:r>
              <a:rPr lang="en-US" dirty="0">
                <a:solidFill>
                  <a:schemeClr val="accent1">
                    <a:lumMod val="50000"/>
                  </a:schemeClr>
                </a:solidFill>
              </a:rPr>
              <a:t> </a:t>
            </a:r>
            <a:r>
              <a:rPr lang="en-US" dirty="0" err="1">
                <a:solidFill>
                  <a:schemeClr val="accent1">
                    <a:lumMod val="50000"/>
                  </a:schemeClr>
                </a:solidFill>
              </a:rPr>
              <a:t>thống</a:t>
            </a:r>
            <a:r>
              <a:rPr lang="en-US" dirty="0">
                <a:solidFill>
                  <a:schemeClr val="accent1">
                    <a:lumMod val="50000"/>
                  </a:schemeClr>
                </a:solidFill>
              </a:rPr>
              <a:t> </a:t>
            </a:r>
            <a:r>
              <a:rPr lang="en-US" dirty="0" err="1">
                <a:solidFill>
                  <a:schemeClr val="accent1">
                    <a:lumMod val="50000"/>
                  </a:schemeClr>
                </a:solidFill>
              </a:rPr>
              <a:t>đa</a:t>
            </a:r>
            <a:r>
              <a:rPr lang="en-US" dirty="0">
                <a:solidFill>
                  <a:schemeClr val="accent1">
                    <a:lumMod val="50000"/>
                  </a:schemeClr>
                </a:solidFill>
              </a:rPr>
              <a:t> </a:t>
            </a:r>
            <a:r>
              <a:rPr lang="en-US" dirty="0" err="1">
                <a:solidFill>
                  <a:schemeClr val="accent1">
                    <a:lumMod val="50000"/>
                  </a:schemeClr>
                </a:solidFill>
              </a:rPr>
              <a:t>tác</a:t>
            </a:r>
            <a:r>
              <a:rPr lang="en-US" dirty="0">
                <a:solidFill>
                  <a:schemeClr val="accent1">
                    <a:lumMod val="50000"/>
                  </a:schemeClr>
                </a:solidFill>
              </a:rPr>
              <a:t> </a:t>
            </a:r>
            <a:r>
              <a:rPr lang="en-US" dirty="0" err="1">
                <a:solidFill>
                  <a:schemeClr val="accent1">
                    <a:lumMod val="50000"/>
                  </a:schemeClr>
                </a:solidFill>
              </a:rPr>
              <a:t>tử</a:t>
            </a:r>
            <a:endParaRPr lang="en-US" dirty="0">
              <a:solidFill>
                <a:schemeClr val="accent1">
                  <a:lumMod val="50000"/>
                </a:schemeClr>
              </a:solidFill>
            </a:endParaRPr>
          </a:p>
        </p:txBody>
      </p:sp>
      <p:sp>
        <p:nvSpPr>
          <p:cNvPr id="7" name="TextBox 6">
            <a:extLst>
              <a:ext uri="{FF2B5EF4-FFF2-40B4-BE49-F238E27FC236}">
                <a16:creationId xmlns:a16="http://schemas.microsoft.com/office/drawing/2014/main" id="{8A379283-CBD8-03DF-0A48-0ADF8502D97B}"/>
              </a:ext>
            </a:extLst>
          </p:cNvPr>
          <p:cNvSpPr txBox="1"/>
          <p:nvPr/>
        </p:nvSpPr>
        <p:spPr>
          <a:xfrm>
            <a:off x="434980" y="1160562"/>
            <a:ext cx="8274039" cy="2246769"/>
          </a:xfrm>
          <a:prstGeom prst="rect">
            <a:avLst/>
          </a:prstGeom>
          <a:noFill/>
        </p:spPr>
        <p:txBody>
          <a:bodyPr wrap="square">
            <a:spAutoFit/>
          </a:bodyPr>
          <a:lstStyle/>
          <a:p>
            <a:pPr marL="285750" indent="-285750">
              <a:buFont typeface="Arial" panose="020B0604020202020204" pitchFamily="34" charset="0"/>
              <a:buChar char="•"/>
            </a:pPr>
            <a:r>
              <a:rPr lang="en-US" b="1" dirty="0" err="1"/>
              <a:t>Giải</a:t>
            </a:r>
            <a:r>
              <a:rPr lang="en-US" b="1" dirty="0"/>
              <a:t> </a:t>
            </a:r>
            <a:r>
              <a:rPr lang="en-US" b="1" dirty="0" err="1"/>
              <a:t>pháp</a:t>
            </a:r>
            <a:r>
              <a:rPr lang="en-US" dirty="0"/>
              <a:t>:</a:t>
            </a:r>
          </a:p>
          <a:p>
            <a:r>
              <a:rPr lang="en-US" dirty="0"/>
              <a:t>     + Chia </a:t>
            </a:r>
            <a:r>
              <a:rPr lang="en-US" dirty="0" err="1"/>
              <a:t>một</a:t>
            </a:r>
            <a:r>
              <a:rPr lang="en-US" dirty="0"/>
              <a:t> </a:t>
            </a:r>
            <a:r>
              <a:rPr lang="en-US" dirty="0" err="1"/>
              <a:t>tác</a:t>
            </a:r>
            <a:r>
              <a:rPr lang="en-US" dirty="0"/>
              <a:t> </a:t>
            </a:r>
            <a:r>
              <a:rPr lang="en-US" dirty="0" err="1"/>
              <a:t>nhân</a:t>
            </a:r>
            <a:r>
              <a:rPr lang="en-US" dirty="0"/>
              <a:t> </a:t>
            </a:r>
            <a:r>
              <a:rPr lang="en-US" dirty="0" err="1"/>
              <a:t>lớn</a:t>
            </a:r>
            <a:r>
              <a:rPr lang="en-US" dirty="0"/>
              <a:t> </a:t>
            </a:r>
            <a:r>
              <a:rPr lang="en-US" dirty="0">
                <a:sym typeface="Wingdings" panose="05000000000000000000" pitchFamily="2" charset="2"/>
              </a:rPr>
              <a:t> </a:t>
            </a:r>
            <a:r>
              <a:rPr lang="en-US" dirty="0" err="1">
                <a:sym typeface="Wingdings" panose="05000000000000000000" pitchFamily="2" charset="2"/>
              </a:rPr>
              <a:t>các</a:t>
            </a:r>
            <a:r>
              <a:rPr lang="en-US" dirty="0">
                <a:sym typeface="Wingdings" panose="05000000000000000000" pitchFamily="2" charset="2"/>
              </a:rPr>
              <a:t> </a:t>
            </a:r>
            <a:r>
              <a:rPr lang="en-US" dirty="0" err="1">
                <a:sym typeface="Wingdings" panose="05000000000000000000" pitchFamily="2" charset="2"/>
              </a:rPr>
              <a:t>tác</a:t>
            </a:r>
            <a:r>
              <a:rPr lang="en-US" dirty="0">
                <a:sym typeface="Wingdings" panose="05000000000000000000" pitchFamily="2" charset="2"/>
              </a:rPr>
              <a:t> </a:t>
            </a:r>
            <a:r>
              <a:rPr lang="en-US" dirty="0" err="1">
                <a:sym typeface="Wingdings" panose="05000000000000000000" pitchFamily="2" charset="2"/>
              </a:rPr>
              <a:t>nhân</a:t>
            </a:r>
            <a:r>
              <a:rPr lang="en-US" dirty="0">
                <a:sym typeface="Wingdings" panose="05000000000000000000" pitchFamily="2" charset="2"/>
              </a:rPr>
              <a:t> </a:t>
            </a:r>
            <a:r>
              <a:rPr lang="en-US" dirty="0" err="1">
                <a:sym typeface="Wingdings" panose="05000000000000000000" pitchFamily="2" charset="2"/>
              </a:rPr>
              <a:t>nhỏ</a:t>
            </a:r>
            <a:r>
              <a:rPr lang="en-US" dirty="0">
                <a:sym typeface="Wingdings" panose="05000000000000000000" pitchFamily="2" charset="2"/>
              </a:rPr>
              <a:t> </a:t>
            </a:r>
            <a:r>
              <a:rPr lang="en-US" dirty="0" err="1">
                <a:sym typeface="Wingdings" panose="05000000000000000000" pitchFamily="2" charset="2"/>
              </a:rPr>
              <a:t>hơn</a:t>
            </a:r>
            <a:r>
              <a:rPr lang="en-US" dirty="0">
                <a:sym typeface="Wingdings" panose="05000000000000000000" pitchFamily="2" charset="2"/>
              </a:rPr>
              <a:t> </a:t>
            </a:r>
            <a:r>
              <a:rPr lang="en-US" dirty="0" err="1">
                <a:sym typeface="Wingdings" panose="05000000000000000000" pitchFamily="2" charset="2"/>
              </a:rPr>
              <a:t>cùng</a:t>
            </a:r>
            <a:r>
              <a:rPr lang="en-US" dirty="0">
                <a:sym typeface="Wingdings" panose="05000000000000000000" pitchFamily="2" charset="2"/>
              </a:rPr>
              <a:t> </a:t>
            </a:r>
            <a:r>
              <a:rPr lang="en-US" dirty="0" err="1">
                <a:sym typeface="Wingdings" panose="05000000000000000000" pitchFamily="2" charset="2"/>
              </a:rPr>
              <a:t>phối</a:t>
            </a:r>
            <a:r>
              <a:rPr lang="en-US" dirty="0">
                <a:sym typeface="Wingdings" panose="05000000000000000000" pitchFamily="2" charset="2"/>
              </a:rPr>
              <a:t> </a:t>
            </a:r>
            <a:r>
              <a:rPr lang="en-US" dirty="0" err="1">
                <a:sym typeface="Wingdings" panose="05000000000000000000" pitchFamily="2" charset="2"/>
              </a:rPr>
              <a:t>hợp</a:t>
            </a:r>
            <a:r>
              <a:rPr lang="en-US" dirty="0">
                <a:sym typeface="Wingdings" panose="05000000000000000000" pitchFamily="2" charset="2"/>
              </a:rPr>
              <a:t> </a:t>
            </a:r>
            <a:r>
              <a:rPr lang="en-US" dirty="0" err="1">
                <a:sym typeface="Wingdings" panose="05000000000000000000" pitchFamily="2" charset="2"/>
              </a:rPr>
              <a:t>thực</a:t>
            </a:r>
            <a:r>
              <a:rPr lang="en-US" dirty="0">
                <a:sym typeface="Wingdings" panose="05000000000000000000" pitchFamily="2" charset="2"/>
              </a:rPr>
              <a:t> </a:t>
            </a:r>
            <a:r>
              <a:rPr lang="en-US" dirty="0" err="1">
                <a:sym typeface="Wingdings" panose="05000000000000000000" pitchFamily="2" charset="2"/>
              </a:rPr>
              <a:t>hiện</a:t>
            </a:r>
            <a:r>
              <a:rPr lang="en-US" dirty="0">
                <a:sym typeface="Wingdings" panose="05000000000000000000" pitchFamily="2" charset="2"/>
              </a:rPr>
              <a:t> </a:t>
            </a:r>
            <a:r>
              <a:rPr lang="en-US" dirty="0" err="1">
                <a:sym typeface="Wingdings" panose="05000000000000000000" pitchFamily="2" charset="2"/>
              </a:rPr>
              <a:t>để</a:t>
            </a:r>
            <a:r>
              <a:rPr lang="en-US" dirty="0">
                <a:sym typeface="Wingdings" panose="05000000000000000000" pitchFamily="2" charset="2"/>
              </a:rPr>
              <a:t> </a:t>
            </a:r>
            <a:r>
              <a:rPr lang="en-US" dirty="0" err="1">
                <a:sym typeface="Wingdings" panose="05000000000000000000" pitchFamily="2" charset="2"/>
              </a:rPr>
              <a:t>hoàn</a:t>
            </a:r>
            <a:r>
              <a:rPr lang="en-US" dirty="0">
                <a:sym typeface="Wingdings" panose="05000000000000000000" pitchFamily="2" charset="2"/>
              </a:rPr>
              <a:t> </a:t>
            </a:r>
            <a:r>
              <a:rPr lang="en-US" dirty="0" err="1">
                <a:sym typeface="Wingdings" panose="05000000000000000000" pitchFamily="2" charset="2"/>
              </a:rPr>
              <a:t>thành</a:t>
            </a:r>
            <a:r>
              <a:rPr lang="en-US" dirty="0">
                <a:sym typeface="Wingdings" panose="05000000000000000000" pitchFamily="2" charset="2"/>
              </a:rPr>
              <a:t> </a:t>
            </a:r>
            <a:r>
              <a:rPr lang="en-US" dirty="0" err="1">
                <a:sym typeface="Wingdings" panose="05000000000000000000" pitchFamily="2" charset="2"/>
              </a:rPr>
              <a:t>mục</a:t>
            </a:r>
            <a:r>
              <a:rPr lang="en-US" dirty="0">
                <a:sym typeface="Wingdings" panose="05000000000000000000" pitchFamily="2" charset="2"/>
              </a:rPr>
              <a:t> </a:t>
            </a:r>
            <a:r>
              <a:rPr lang="en-US" dirty="0" err="1">
                <a:sym typeface="Wingdings" panose="05000000000000000000" pitchFamily="2" charset="2"/>
              </a:rPr>
              <a:t>tiêu</a:t>
            </a:r>
            <a:endParaRPr lang="en-US" dirty="0">
              <a:sym typeface="Wingdings" panose="05000000000000000000" pitchFamily="2" charset="2"/>
            </a:endParaRPr>
          </a:p>
          <a:p>
            <a:endParaRPr lang="en-US" dirty="0">
              <a:sym typeface="Wingdings" panose="05000000000000000000" pitchFamily="2" charset="2"/>
            </a:endParaRPr>
          </a:p>
          <a:p>
            <a:r>
              <a:rPr lang="en-US" dirty="0">
                <a:sym typeface="Wingdings" panose="05000000000000000000" pitchFamily="2" charset="2"/>
              </a:rPr>
              <a:t>     </a:t>
            </a:r>
            <a:r>
              <a:rPr lang="en-US" dirty="0" err="1">
                <a:sym typeface="Wingdings" panose="05000000000000000000" pitchFamily="2" charset="2"/>
              </a:rPr>
              <a:t>Hệ</a:t>
            </a:r>
            <a:r>
              <a:rPr lang="en-US" dirty="0">
                <a:sym typeface="Wingdings" panose="05000000000000000000" pitchFamily="2" charset="2"/>
              </a:rPr>
              <a:t> </a:t>
            </a:r>
            <a:r>
              <a:rPr lang="en-US" dirty="0" err="1">
                <a:sym typeface="Wingdings" panose="05000000000000000000" pitchFamily="2" charset="2"/>
              </a:rPr>
              <a:t>thống</a:t>
            </a:r>
            <a:r>
              <a:rPr lang="en-US" dirty="0">
                <a:sym typeface="Wingdings" panose="05000000000000000000" pitchFamily="2" charset="2"/>
              </a:rPr>
              <a:t> </a:t>
            </a:r>
            <a:r>
              <a:rPr lang="en-US" dirty="0" err="1">
                <a:sym typeface="Wingdings" panose="05000000000000000000" pitchFamily="2" charset="2"/>
              </a:rPr>
              <a:t>đa</a:t>
            </a:r>
            <a:r>
              <a:rPr lang="en-US" dirty="0">
                <a:sym typeface="Wingdings" panose="05000000000000000000" pitchFamily="2" charset="2"/>
              </a:rPr>
              <a:t> </a:t>
            </a:r>
            <a:r>
              <a:rPr lang="en-US" dirty="0" err="1">
                <a:sym typeface="Wingdings" panose="05000000000000000000" pitchFamily="2" charset="2"/>
              </a:rPr>
              <a:t>tác</a:t>
            </a:r>
            <a:r>
              <a:rPr lang="en-US" dirty="0">
                <a:sym typeface="Wingdings" panose="05000000000000000000" pitchFamily="2" charset="2"/>
              </a:rPr>
              <a:t> </a:t>
            </a:r>
            <a:r>
              <a:rPr lang="en-US" dirty="0" err="1">
                <a:sym typeface="Wingdings" panose="05000000000000000000" pitchFamily="2" charset="2"/>
              </a:rPr>
              <a:t>tử</a:t>
            </a:r>
            <a:endParaRPr lang="en-US" dirty="0">
              <a:sym typeface="Wingdings" panose="05000000000000000000" pitchFamily="2" charset="2"/>
            </a:endParaRPr>
          </a:p>
          <a:p>
            <a:endParaRPr lang="en-US" dirty="0">
              <a:sym typeface="Wingdings" panose="05000000000000000000" pitchFamily="2" charset="2"/>
            </a:endParaRPr>
          </a:p>
          <a:p>
            <a:pPr marL="285750" indent="-285750">
              <a:buFont typeface="Arial" panose="020B0604020202020204" pitchFamily="34" charset="0"/>
              <a:buChar char="•"/>
            </a:pPr>
            <a:r>
              <a:rPr lang="en-US" b="1" dirty="0" err="1">
                <a:sym typeface="Wingdings" panose="05000000000000000000" pitchFamily="2" charset="2"/>
              </a:rPr>
              <a:t>Lợi</a:t>
            </a:r>
            <a:r>
              <a:rPr lang="en-US" b="1" dirty="0">
                <a:sym typeface="Wingdings" panose="05000000000000000000" pitchFamily="2" charset="2"/>
              </a:rPr>
              <a:t> </a:t>
            </a:r>
            <a:r>
              <a:rPr lang="en-US" b="1" dirty="0" err="1">
                <a:sym typeface="Wingdings" panose="05000000000000000000" pitchFamily="2" charset="2"/>
              </a:rPr>
              <a:t>ích</a:t>
            </a:r>
            <a:r>
              <a:rPr lang="en-US" dirty="0">
                <a:sym typeface="Wingdings" panose="05000000000000000000" pitchFamily="2" charset="2"/>
              </a:rPr>
              <a:t>:</a:t>
            </a:r>
          </a:p>
          <a:p>
            <a:r>
              <a:rPr lang="en-US" dirty="0">
                <a:sym typeface="Wingdings" panose="05000000000000000000" pitchFamily="2" charset="2"/>
              </a:rPr>
              <a:t>     + </a:t>
            </a:r>
            <a:r>
              <a:rPr lang="en-US" dirty="0" err="1">
                <a:effectLst>
                  <a:outerShdw blurRad="38100" dist="38100" dir="2700000" algn="tl">
                    <a:srgbClr val="000000">
                      <a:alpha val="43137"/>
                    </a:srgbClr>
                  </a:outerShdw>
                </a:effectLst>
                <a:sym typeface="Wingdings" panose="05000000000000000000" pitchFamily="2" charset="2"/>
              </a:rPr>
              <a:t>Tính</a:t>
            </a:r>
            <a:r>
              <a:rPr lang="en-US" dirty="0">
                <a:effectLst>
                  <a:outerShdw blurRad="38100" dist="38100" dir="2700000" algn="tl">
                    <a:srgbClr val="000000">
                      <a:alpha val="43137"/>
                    </a:srgbClr>
                  </a:outerShdw>
                </a:effectLst>
                <a:sym typeface="Wingdings" panose="05000000000000000000" pitchFamily="2" charset="2"/>
              </a:rPr>
              <a:t> module </a:t>
            </a:r>
            <a:r>
              <a:rPr lang="en-US" dirty="0" err="1">
                <a:effectLst>
                  <a:outerShdw blurRad="38100" dist="38100" dir="2700000" algn="tl">
                    <a:srgbClr val="000000">
                      <a:alpha val="43137"/>
                    </a:srgbClr>
                  </a:outerShdw>
                </a:effectLst>
                <a:sym typeface="Wingdings" panose="05000000000000000000" pitchFamily="2" charset="2"/>
              </a:rPr>
              <a:t>hóa</a:t>
            </a:r>
            <a:r>
              <a:rPr lang="en-US" dirty="0">
                <a:effectLst>
                  <a:outerShdw blurRad="38100" dist="38100" dir="2700000" algn="tl">
                    <a:srgbClr val="000000">
                      <a:alpha val="43137"/>
                    </a:srgbClr>
                  </a:outerShdw>
                </a:effectLst>
                <a:sym typeface="Wingdings" panose="05000000000000000000" pitchFamily="2" charset="2"/>
              </a:rPr>
              <a:t> (Modularity): </a:t>
            </a:r>
            <a:r>
              <a:rPr lang="en-US" dirty="0" err="1">
                <a:sym typeface="Wingdings" panose="05000000000000000000" pitchFamily="2" charset="2"/>
              </a:rPr>
              <a:t>dễ</a:t>
            </a:r>
            <a:r>
              <a:rPr lang="en-US" dirty="0">
                <a:sym typeface="Wingdings" panose="05000000000000000000" pitchFamily="2" charset="2"/>
              </a:rPr>
              <a:t> </a:t>
            </a:r>
            <a:r>
              <a:rPr lang="en-US" dirty="0" err="1">
                <a:sym typeface="Wingdings" panose="05000000000000000000" pitchFamily="2" charset="2"/>
              </a:rPr>
              <a:t>dàng</a:t>
            </a:r>
            <a:r>
              <a:rPr lang="en-US" dirty="0">
                <a:sym typeface="Wingdings" panose="05000000000000000000" pitchFamily="2" charset="2"/>
              </a:rPr>
              <a:t> </a:t>
            </a:r>
            <a:r>
              <a:rPr lang="en-US" dirty="0" err="1">
                <a:sym typeface="Wingdings" panose="05000000000000000000" pitchFamily="2" charset="2"/>
              </a:rPr>
              <a:t>phát</a:t>
            </a:r>
            <a:r>
              <a:rPr lang="en-US" dirty="0">
                <a:sym typeface="Wingdings" panose="05000000000000000000" pitchFamily="2" charset="2"/>
              </a:rPr>
              <a:t> </a:t>
            </a:r>
            <a:r>
              <a:rPr lang="en-US" dirty="0" err="1">
                <a:sym typeface="Wingdings" panose="05000000000000000000" pitchFamily="2" charset="2"/>
              </a:rPr>
              <a:t>triển</a:t>
            </a:r>
            <a:r>
              <a:rPr lang="en-US" dirty="0">
                <a:sym typeface="Wingdings" panose="05000000000000000000" pitchFamily="2" charset="2"/>
              </a:rPr>
              <a:t>, </a:t>
            </a:r>
            <a:r>
              <a:rPr lang="en-US" dirty="0" err="1">
                <a:sym typeface="Wingdings" panose="05000000000000000000" pitchFamily="2" charset="2"/>
              </a:rPr>
              <a:t>kiểm</a:t>
            </a:r>
            <a:r>
              <a:rPr lang="en-US" dirty="0">
                <a:sym typeface="Wingdings" panose="05000000000000000000" pitchFamily="2" charset="2"/>
              </a:rPr>
              <a:t> </a:t>
            </a:r>
            <a:r>
              <a:rPr lang="en-US" dirty="0" err="1">
                <a:sym typeface="Wingdings" panose="05000000000000000000" pitchFamily="2" charset="2"/>
              </a:rPr>
              <a:t>thử</a:t>
            </a:r>
            <a:r>
              <a:rPr lang="en-US" dirty="0">
                <a:sym typeface="Wingdings" panose="05000000000000000000" pitchFamily="2" charset="2"/>
              </a:rPr>
              <a:t>, </a:t>
            </a:r>
            <a:r>
              <a:rPr lang="en-US" dirty="0" err="1">
                <a:sym typeface="Wingdings" panose="05000000000000000000" pitchFamily="2" charset="2"/>
              </a:rPr>
              <a:t>bảo</a:t>
            </a:r>
            <a:r>
              <a:rPr lang="en-US" dirty="0">
                <a:sym typeface="Wingdings" panose="05000000000000000000" pitchFamily="2" charset="2"/>
              </a:rPr>
              <a:t> </a:t>
            </a:r>
            <a:r>
              <a:rPr lang="en-US" dirty="0" err="1">
                <a:sym typeface="Wingdings" panose="05000000000000000000" pitchFamily="2" charset="2"/>
              </a:rPr>
              <a:t>trì</a:t>
            </a:r>
            <a:r>
              <a:rPr lang="en-US" dirty="0">
                <a:sym typeface="Wingdings" panose="05000000000000000000" pitchFamily="2" charset="2"/>
              </a:rPr>
              <a:t>.</a:t>
            </a:r>
          </a:p>
          <a:p>
            <a:r>
              <a:rPr lang="en-US" dirty="0">
                <a:sym typeface="Wingdings" panose="05000000000000000000" pitchFamily="2" charset="2"/>
              </a:rPr>
              <a:t>     + </a:t>
            </a:r>
            <a:r>
              <a:rPr lang="en-US" dirty="0" err="1">
                <a:effectLst>
                  <a:outerShdw blurRad="38100" dist="38100" dir="2700000" algn="tl">
                    <a:srgbClr val="000000">
                      <a:alpha val="43137"/>
                    </a:srgbClr>
                  </a:outerShdw>
                </a:effectLst>
                <a:sym typeface="Wingdings" panose="05000000000000000000" pitchFamily="2" charset="2"/>
              </a:rPr>
              <a:t>Tính</a:t>
            </a:r>
            <a:r>
              <a:rPr lang="en-US" dirty="0">
                <a:effectLst>
                  <a:outerShdw blurRad="38100" dist="38100" dir="2700000" algn="tl">
                    <a:srgbClr val="000000">
                      <a:alpha val="43137"/>
                    </a:srgbClr>
                  </a:outerShdw>
                </a:effectLst>
                <a:sym typeface="Wingdings" panose="05000000000000000000" pitchFamily="2" charset="2"/>
              </a:rPr>
              <a:t> </a:t>
            </a:r>
            <a:r>
              <a:rPr lang="en-US" dirty="0" err="1">
                <a:effectLst>
                  <a:outerShdw blurRad="38100" dist="38100" dir="2700000" algn="tl">
                    <a:srgbClr val="000000">
                      <a:alpha val="43137"/>
                    </a:srgbClr>
                  </a:outerShdw>
                </a:effectLst>
                <a:sym typeface="Wingdings" panose="05000000000000000000" pitchFamily="2" charset="2"/>
              </a:rPr>
              <a:t>chuyên</a:t>
            </a:r>
            <a:r>
              <a:rPr lang="en-US" dirty="0">
                <a:effectLst>
                  <a:outerShdw blurRad="38100" dist="38100" dir="2700000" algn="tl">
                    <a:srgbClr val="000000">
                      <a:alpha val="43137"/>
                    </a:srgbClr>
                  </a:outerShdw>
                </a:effectLst>
                <a:sym typeface="Wingdings" panose="05000000000000000000" pitchFamily="2" charset="2"/>
              </a:rPr>
              <a:t> </a:t>
            </a:r>
            <a:r>
              <a:rPr lang="en-US" dirty="0" err="1">
                <a:effectLst>
                  <a:outerShdw blurRad="38100" dist="38100" dir="2700000" algn="tl">
                    <a:srgbClr val="000000">
                      <a:alpha val="43137"/>
                    </a:srgbClr>
                  </a:outerShdw>
                </a:effectLst>
                <a:sym typeface="Wingdings" panose="05000000000000000000" pitchFamily="2" charset="2"/>
              </a:rPr>
              <a:t>môn</a:t>
            </a:r>
            <a:r>
              <a:rPr lang="en-US" dirty="0">
                <a:effectLst>
                  <a:outerShdw blurRad="38100" dist="38100" dir="2700000" algn="tl">
                    <a:srgbClr val="000000">
                      <a:alpha val="43137"/>
                    </a:srgbClr>
                  </a:outerShdw>
                </a:effectLst>
                <a:sym typeface="Wingdings" panose="05000000000000000000" pitchFamily="2" charset="2"/>
              </a:rPr>
              <a:t> </a:t>
            </a:r>
            <a:r>
              <a:rPr lang="en-US" dirty="0" err="1">
                <a:effectLst>
                  <a:outerShdw blurRad="38100" dist="38100" dir="2700000" algn="tl">
                    <a:srgbClr val="000000">
                      <a:alpha val="43137"/>
                    </a:srgbClr>
                  </a:outerShdw>
                </a:effectLst>
                <a:sym typeface="Wingdings" panose="05000000000000000000" pitchFamily="2" charset="2"/>
              </a:rPr>
              <a:t>hóa</a:t>
            </a:r>
            <a:r>
              <a:rPr lang="en-US" dirty="0">
                <a:effectLst>
                  <a:outerShdw blurRad="38100" dist="38100" dir="2700000" algn="tl">
                    <a:srgbClr val="000000">
                      <a:alpha val="43137"/>
                    </a:srgbClr>
                  </a:outerShdw>
                </a:effectLst>
                <a:sym typeface="Wingdings" panose="05000000000000000000" pitchFamily="2" charset="2"/>
              </a:rPr>
              <a:t>: </a:t>
            </a:r>
            <a:r>
              <a:rPr lang="en-US" dirty="0" err="1">
                <a:sym typeface="Wingdings" panose="05000000000000000000" pitchFamily="2" charset="2"/>
              </a:rPr>
              <a:t>Phân</a:t>
            </a:r>
            <a:r>
              <a:rPr lang="en-US" dirty="0">
                <a:sym typeface="Wingdings" panose="05000000000000000000" pitchFamily="2" charset="2"/>
              </a:rPr>
              <a:t> chia </a:t>
            </a:r>
            <a:r>
              <a:rPr lang="en-US" dirty="0" err="1">
                <a:sym typeface="Wingdings" panose="05000000000000000000" pitchFamily="2" charset="2"/>
              </a:rPr>
              <a:t>vai</a:t>
            </a:r>
            <a:r>
              <a:rPr lang="en-US" dirty="0">
                <a:sym typeface="Wingdings" panose="05000000000000000000" pitchFamily="2" charset="2"/>
              </a:rPr>
              <a:t> </a:t>
            </a:r>
            <a:r>
              <a:rPr lang="en-US" dirty="0" err="1">
                <a:sym typeface="Wingdings" panose="05000000000000000000" pitchFamily="2" charset="2"/>
              </a:rPr>
              <a:t>trò</a:t>
            </a:r>
            <a:r>
              <a:rPr lang="en-US" dirty="0">
                <a:sym typeface="Wingdings" panose="05000000000000000000" pitchFamily="2" charset="2"/>
              </a:rPr>
              <a:t> </a:t>
            </a:r>
            <a:r>
              <a:rPr lang="en-US" dirty="0" err="1">
                <a:sym typeface="Wingdings" panose="05000000000000000000" pitchFamily="2" charset="2"/>
              </a:rPr>
              <a:t>chuyên</a:t>
            </a:r>
            <a:r>
              <a:rPr lang="en-US" dirty="0">
                <a:sym typeface="Wingdings" panose="05000000000000000000" pitchFamily="2" charset="2"/>
              </a:rPr>
              <a:t> </a:t>
            </a:r>
            <a:r>
              <a:rPr lang="en-US" dirty="0" err="1">
                <a:sym typeface="Wingdings" panose="05000000000000000000" pitchFamily="2" charset="2"/>
              </a:rPr>
              <a:t>môn</a:t>
            </a:r>
            <a:r>
              <a:rPr lang="en-US" dirty="0">
                <a:sym typeface="Wingdings" panose="05000000000000000000" pitchFamily="2" charset="2"/>
              </a:rPr>
              <a:t> </a:t>
            </a:r>
            <a:r>
              <a:rPr lang="en-US" dirty="0" err="1">
                <a:sym typeface="Wingdings" panose="05000000000000000000" pitchFamily="2" charset="2"/>
              </a:rPr>
              <a:t>hóa</a:t>
            </a:r>
            <a:r>
              <a:rPr lang="en-US" dirty="0">
                <a:sym typeface="Wingdings" panose="05000000000000000000" pitchFamily="2" charset="2"/>
              </a:rPr>
              <a:t> </a:t>
            </a:r>
            <a:r>
              <a:rPr lang="en-US" dirty="0" err="1">
                <a:sym typeface="Wingdings" panose="05000000000000000000" pitchFamily="2" charset="2"/>
              </a:rPr>
              <a:t>của</a:t>
            </a:r>
            <a:r>
              <a:rPr lang="en-US" dirty="0">
                <a:sym typeface="Wingdings" panose="05000000000000000000" pitchFamily="2" charset="2"/>
              </a:rPr>
              <a:t> </a:t>
            </a:r>
            <a:r>
              <a:rPr lang="en-US" dirty="0" err="1">
                <a:sym typeface="Wingdings" panose="05000000000000000000" pitchFamily="2" charset="2"/>
              </a:rPr>
              <a:t>từng</a:t>
            </a:r>
            <a:r>
              <a:rPr lang="en-US" dirty="0">
                <a:sym typeface="Wingdings" panose="05000000000000000000" pitchFamily="2" charset="2"/>
              </a:rPr>
              <a:t> Agent.</a:t>
            </a:r>
          </a:p>
          <a:p>
            <a:r>
              <a:rPr lang="en-US" dirty="0">
                <a:sym typeface="Wingdings" panose="05000000000000000000" pitchFamily="2" charset="2"/>
              </a:rPr>
              <a:t>     + </a:t>
            </a:r>
            <a:r>
              <a:rPr lang="en-US" dirty="0" err="1">
                <a:effectLst>
                  <a:outerShdw blurRad="38100" dist="38100" dir="2700000" algn="tl">
                    <a:srgbClr val="000000">
                      <a:alpha val="43137"/>
                    </a:srgbClr>
                  </a:outerShdw>
                </a:effectLst>
                <a:sym typeface="Wingdings" panose="05000000000000000000" pitchFamily="2" charset="2"/>
              </a:rPr>
              <a:t>Khả</a:t>
            </a:r>
            <a:r>
              <a:rPr lang="en-US" dirty="0">
                <a:effectLst>
                  <a:outerShdw blurRad="38100" dist="38100" dir="2700000" algn="tl">
                    <a:srgbClr val="000000">
                      <a:alpha val="43137"/>
                    </a:srgbClr>
                  </a:outerShdw>
                </a:effectLst>
                <a:sym typeface="Wingdings" panose="05000000000000000000" pitchFamily="2" charset="2"/>
              </a:rPr>
              <a:t> </a:t>
            </a:r>
            <a:r>
              <a:rPr lang="en-US" dirty="0" err="1">
                <a:effectLst>
                  <a:outerShdw blurRad="38100" dist="38100" dir="2700000" algn="tl">
                    <a:srgbClr val="000000">
                      <a:alpha val="43137"/>
                    </a:srgbClr>
                  </a:outerShdw>
                </a:effectLst>
                <a:sym typeface="Wingdings" panose="05000000000000000000" pitchFamily="2" charset="2"/>
              </a:rPr>
              <a:t>năng</a:t>
            </a:r>
            <a:r>
              <a:rPr lang="en-US" dirty="0">
                <a:effectLst>
                  <a:outerShdw blurRad="38100" dist="38100" dir="2700000" algn="tl">
                    <a:srgbClr val="000000">
                      <a:alpha val="43137"/>
                    </a:srgbClr>
                  </a:outerShdw>
                </a:effectLst>
                <a:sym typeface="Wingdings" panose="05000000000000000000" pitchFamily="2" charset="2"/>
              </a:rPr>
              <a:t> </a:t>
            </a:r>
            <a:r>
              <a:rPr lang="en-US" dirty="0" err="1">
                <a:effectLst>
                  <a:outerShdw blurRad="38100" dist="38100" dir="2700000" algn="tl">
                    <a:srgbClr val="000000">
                      <a:alpha val="43137"/>
                    </a:srgbClr>
                  </a:outerShdw>
                </a:effectLst>
                <a:sym typeface="Wingdings" panose="05000000000000000000" pitchFamily="2" charset="2"/>
              </a:rPr>
              <a:t>kiểm</a:t>
            </a:r>
            <a:r>
              <a:rPr lang="en-US" dirty="0">
                <a:effectLst>
                  <a:outerShdw blurRad="38100" dist="38100" dir="2700000" algn="tl">
                    <a:srgbClr val="000000">
                      <a:alpha val="43137"/>
                    </a:srgbClr>
                  </a:outerShdw>
                </a:effectLst>
                <a:sym typeface="Wingdings" panose="05000000000000000000" pitchFamily="2" charset="2"/>
              </a:rPr>
              <a:t> </a:t>
            </a:r>
            <a:r>
              <a:rPr lang="en-US" dirty="0" err="1">
                <a:effectLst>
                  <a:outerShdw blurRad="38100" dist="38100" dir="2700000" algn="tl">
                    <a:srgbClr val="000000">
                      <a:alpha val="43137"/>
                    </a:srgbClr>
                  </a:outerShdw>
                </a:effectLst>
                <a:sym typeface="Wingdings" panose="05000000000000000000" pitchFamily="2" charset="2"/>
              </a:rPr>
              <a:t>soát</a:t>
            </a:r>
            <a:r>
              <a:rPr lang="en-US" dirty="0">
                <a:effectLst>
                  <a:outerShdw blurRad="38100" dist="38100" dir="2700000" algn="tl">
                    <a:srgbClr val="000000">
                      <a:alpha val="43137"/>
                    </a:srgbClr>
                  </a:outerShdw>
                </a:effectLst>
                <a:sym typeface="Wingdings" panose="05000000000000000000" pitchFamily="2" charset="2"/>
              </a:rPr>
              <a:t> </a:t>
            </a:r>
            <a:r>
              <a:rPr lang="en-US" dirty="0" err="1">
                <a:effectLst>
                  <a:outerShdw blurRad="38100" dist="38100" dir="2700000" algn="tl">
                    <a:srgbClr val="000000">
                      <a:alpha val="43137"/>
                    </a:srgbClr>
                  </a:outerShdw>
                </a:effectLst>
                <a:sym typeface="Wingdings" panose="05000000000000000000" pitchFamily="2" charset="2"/>
              </a:rPr>
              <a:t>luồng</a:t>
            </a:r>
            <a:r>
              <a:rPr lang="en-US" dirty="0">
                <a:effectLst>
                  <a:outerShdw blurRad="38100" dist="38100" dir="2700000" algn="tl">
                    <a:srgbClr val="000000">
                      <a:alpha val="43137"/>
                    </a:srgbClr>
                  </a:outerShdw>
                </a:effectLst>
                <a:sym typeface="Wingdings" panose="05000000000000000000" pitchFamily="2" charset="2"/>
              </a:rPr>
              <a:t>: </a:t>
            </a:r>
            <a:r>
              <a:rPr lang="en-US" dirty="0">
                <a:sym typeface="Wingdings" panose="05000000000000000000" pitchFamily="2" charset="2"/>
              </a:rPr>
              <a:t>Cho </a:t>
            </a:r>
            <a:r>
              <a:rPr lang="en-US" dirty="0" err="1">
                <a:sym typeface="Wingdings" panose="05000000000000000000" pitchFamily="2" charset="2"/>
              </a:rPr>
              <a:t>phép</a:t>
            </a:r>
            <a:r>
              <a:rPr lang="en-US" dirty="0">
                <a:sym typeface="Wingdings" panose="05000000000000000000" pitchFamily="2" charset="2"/>
              </a:rPr>
              <a:t> </a:t>
            </a:r>
            <a:r>
              <a:rPr lang="en-US" dirty="0" err="1">
                <a:sym typeface="Wingdings" panose="05000000000000000000" pitchFamily="2" charset="2"/>
              </a:rPr>
              <a:t>điều</a:t>
            </a:r>
            <a:r>
              <a:rPr lang="en-US" dirty="0">
                <a:sym typeface="Wingdings" panose="05000000000000000000" pitchFamily="2" charset="2"/>
              </a:rPr>
              <a:t> </a:t>
            </a:r>
            <a:r>
              <a:rPr lang="en-US" dirty="0" err="1">
                <a:sym typeface="Wingdings" panose="05000000000000000000" pitchFamily="2" charset="2"/>
              </a:rPr>
              <a:t>khiển</a:t>
            </a:r>
            <a:r>
              <a:rPr lang="en-US" dirty="0">
                <a:sym typeface="Wingdings" panose="05000000000000000000" pitchFamily="2" charset="2"/>
              </a:rPr>
              <a:t> </a:t>
            </a:r>
            <a:r>
              <a:rPr lang="en-US" dirty="0" err="1">
                <a:sym typeface="Wingdings" panose="05000000000000000000" pitchFamily="2" charset="2"/>
              </a:rPr>
              <a:t>tường</a:t>
            </a:r>
            <a:r>
              <a:rPr lang="en-US" dirty="0">
                <a:sym typeface="Wingdings" panose="05000000000000000000" pitchFamily="2" charset="2"/>
              </a:rPr>
              <a:t> </a:t>
            </a:r>
            <a:r>
              <a:rPr lang="en-US" dirty="0" err="1">
                <a:sym typeface="Wingdings" panose="05000000000000000000" pitchFamily="2" charset="2"/>
              </a:rPr>
              <a:t>minh</a:t>
            </a:r>
            <a:r>
              <a:rPr lang="en-US" dirty="0">
                <a:sym typeface="Wingdings" panose="05000000000000000000" pitchFamily="2" charset="2"/>
              </a:rPr>
              <a:t> </a:t>
            </a:r>
            <a:r>
              <a:rPr lang="en-US" dirty="0" err="1">
                <a:sym typeface="Wingdings" panose="05000000000000000000" pitchFamily="2" charset="2"/>
              </a:rPr>
              <a:t>đến</a:t>
            </a:r>
            <a:r>
              <a:rPr lang="en-US" dirty="0">
                <a:sym typeface="Wingdings" panose="05000000000000000000" pitchFamily="2" charset="2"/>
              </a:rPr>
              <a:t> </a:t>
            </a:r>
            <a:r>
              <a:rPr lang="en-US" dirty="0" err="1">
                <a:sym typeface="Wingdings" panose="05000000000000000000" pitchFamily="2" charset="2"/>
              </a:rPr>
              <a:t>các</a:t>
            </a:r>
            <a:r>
              <a:rPr lang="en-US" dirty="0">
                <a:sym typeface="Wingdings" panose="05000000000000000000" pitchFamily="2" charset="2"/>
              </a:rPr>
              <a:t> agent </a:t>
            </a:r>
            <a:r>
              <a:rPr lang="en-US" dirty="0" err="1">
                <a:sym typeface="Wingdings" panose="05000000000000000000" pitchFamily="2" charset="2"/>
              </a:rPr>
              <a:t>mong</a:t>
            </a:r>
            <a:r>
              <a:rPr lang="en-US" dirty="0">
                <a:sym typeface="Wingdings" panose="05000000000000000000" pitchFamily="2" charset="2"/>
              </a:rPr>
              <a:t> </a:t>
            </a:r>
            <a:r>
              <a:rPr lang="en-US" dirty="0" err="1">
                <a:sym typeface="Wingdings" panose="05000000000000000000" pitchFamily="2" charset="2"/>
              </a:rPr>
              <a:t>muốn</a:t>
            </a:r>
            <a:r>
              <a:rPr lang="en-US" dirty="0">
                <a:sym typeface="Wingdings" panose="05000000000000000000" pitchFamily="2" charset="2"/>
              </a:rPr>
              <a:t>.</a:t>
            </a:r>
          </a:p>
          <a:p>
            <a:endParaRPr lang="en-US" dirty="0"/>
          </a:p>
        </p:txBody>
      </p:sp>
    </p:spTree>
    <p:extLst>
      <p:ext uri="{BB962C8B-B14F-4D97-AF65-F5344CB8AC3E}">
        <p14:creationId xmlns:p14="http://schemas.microsoft.com/office/powerpoint/2010/main" val="312429555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6"/>
          <p:cNvSpPr txBox="1">
            <a:spLocks noGrp="1"/>
          </p:cNvSpPr>
          <p:nvPr>
            <p:ph type="title"/>
          </p:nvPr>
        </p:nvSpPr>
        <p:spPr>
          <a:xfrm>
            <a:off x="972612" y="1491006"/>
            <a:ext cx="3758490" cy="99172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Multi-Agent</a:t>
            </a:r>
            <a:endParaRPr dirty="0"/>
          </a:p>
        </p:txBody>
      </p:sp>
      <p:sp>
        <p:nvSpPr>
          <p:cNvPr id="467" name="Google Shape;467;p36"/>
          <p:cNvSpPr txBox="1">
            <a:spLocks noGrp="1"/>
          </p:cNvSpPr>
          <p:nvPr>
            <p:ph type="subTitle" idx="1"/>
          </p:nvPr>
        </p:nvSpPr>
        <p:spPr>
          <a:xfrm>
            <a:off x="762333" y="3306409"/>
            <a:ext cx="4179048" cy="389142"/>
          </a:xfrm>
          <a:prstGeom prst="rect">
            <a:avLst/>
          </a:prstGeom>
        </p:spPr>
        <p:txBody>
          <a:bodyPr spcFirstLastPara="1" wrap="square" lIns="91425" tIns="91425" rIns="91425" bIns="91425" anchor="ctr" anchorCtr="0">
            <a:noAutofit/>
          </a:bodyPr>
          <a:lstStyle/>
          <a:p>
            <a:pPr marL="0" indent="0" algn="ctr"/>
            <a:endParaRPr lang="en-US" dirty="0"/>
          </a:p>
        </p:txBody>
      </p:sp>
      <p:sp>
        <p:nvSpPr>
          <p:cNvPr id="468" name="Google Shape;468;p36"/>
          <p:cNvSpPr txBox="1">
            <a:spLocks noGrp="1"/>
          </p:cNvSpPr>
          <p:nvPr>
            <p:ph type="title" idx="2"/>
          </p:nvPr>
        </p:nvSpPr>
        <p:spPr>
          <a:xfrm>
            <a:off x="4342233" y="173333"/>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469" name="Google Shape;469;p36"/>
          <p:cNvGrpSpPr/>
          <p:nvPr/>
        </p:nvGrpSpPr>
        <p:grpSpPr>
          <a:xfrm>
            <a:off x="5504532" y="1402030"/>
            <a:ext cx="3231844" cy="3156274"/>
            <a:chOff x="5504532" y="1402030"/>
            <a:chExt cx="3231844" cy="3156274"/>
          </a:xfrm>
        </p:grpSpPr>
        <p:sp>
          <p:nvSpPr>
            <p:cNvPr id="470" name="Google Shape;470;p36"/>
            <p:cNvSpPr/>
            <p:nvPr/>
          </p:nvSpPr>
          <p:spPr>
            <a:xfrm>
              <a:off x="8185993" y="219687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p:cNvSpPr/>
            <p:nvPr/>
          </p:nvSpPr>
          <p:spPr>
            <a:xfrm>
              <a:off x="5504532" y="4432120"/>
              <a:ext cx="3102092" cy="126184"/>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36"/>
            <p:cNvGrpSpPr/>
            <p:nvPr/>
          </p:nvGrpSpPr>
          <p:grpSpPr>
            <a:xfrm>
              <a:off x="5836805" y="2286450"/>
              <a:ext cx="2491776" cy="2195831"/>
              <a:chOff x="5450286" y="1617112"/>
              <a:chExt cx="3026938" cy="2667433"/>
            </a:xfrm>
          </p:grpSpPr>
          <p:sp>
            <p:nvSpPr>
              <p:cNvPr id="473" name="Google Shape;473;p36"/>
              <p:cNvSpPr/>
              <p:nvPr/>
            </p:nvSpPr>
            <p:spPr>
              <a:xfrm>
                <a:off x="6264500" y="3865802"/>
                <a:ext cx="1398099" cy="418743"/>
              </a:xfrm>
              <a:custGeom>
                <a:avLst/>
                <a:gdLst/>
                <a:ahLst/>
                <a:cxnLst/>
                <a:rect l="l" t="t" r="r" b="b"/>
                <a:pathLst>
                  <a:path w="18123" h="5428" extrusionOk="0">
                    <a:moveTo>
                      <a:pt x="14836" y="2838"/>
                    </a:moveTo>
                    <a:cubicBezTo>
                      <a:pt x="14652" y="2130"/>
                      <a:pt x="14255" y="0"/>
                      <a:pt x="14255" y="0"/>
                    </a:cubicBezTo>
                    <a:lnTo>
                      <a:pt x="3868" y="0"/>
                    </a:lnTo>
                    <a:cubicBezTo>
                      <a:pt x="3868" y="0"/>
                      <a:pt x="3476" y="2130"/>
                      <a:pt x="3286" y="2838"/>
                    </a:cubicBezTo>
                    <a:cubicBezTo>
                      <a:pt x="3004" y="3896"/>
                      <a:pt x="1819" y="4616"/>
                      <a:pt x="541" y="4616"/>
                    </a:cubicBezTo>
                    <a:lnTo>
                      <a:pt x="541" y="4616"/>
                    </a:lnTo>
                    <a:cubicBezTo>
                      <a:pt x="242" y="4616"/>
                      <a:pt x="0" y="4817"/>
                      <a:pt x="0" y="5065"/>
                    </a:cubicBezTo>
                    <a:lnTo>
                      <a:pt x="0" y="5427"/>
                    </a:lnTo>
                    <a:lnTo>
                      <a:pt x="18122" y="5427"/>
                    </a:lnTo>
                    <a:lnTo>
                      <a:pt x="18122" y="5065"/>
                    </a:lnTo>
                    <a:cubicBezTo>
                      <a:pt x="18122" y="4817"/>
                      <a:pt x="17881" y="4616"/>
                      <a:pt x="17581" y="4616"/>
                    </a:cubicBezTo>
                    <a:lnTo>
                      <a:pt x="17581" y="4616"/>
                    </a:lnTo>
                    <a:cubicBezTo>
                      <a:pt x="16310" y="4616"/>
                      <a:pt x="15118" y="3896"/>
                      <a:pt x="14836" y="28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p:cNvSpPr/>
              <p:nvPr/>
            </p:nvSpPr>
            <p:spPr>
              <a:xfrm>
                <a:off x="5450286" y="1617112"/>
                <a:ext cx="3026938" cy="2265594"/>
              </a:xfrm>
              <a:custGeom>
                <a:avLst/>
                <a:gdLst/>
                <a:ahLst/>
                <a:cxnLst/>
                <a:rect l="l" t="t" r="r" b="b"/>
                <a:pathLst>
                  <a:path w="39237" h="29368" extrusionOk="0">
                    <a:moveTo>
                      <a:pt x="38477" y="29367"/>
                    </a:moveTo>
                    <a:lnTo>
                      <a:pt x="754" y="29367"/>
                    </a:lnTo>
                    <a:cubicBezTo>
                      <a:pt x="340" y="29367"/>
                      <a:pt x="0" y="29028"/>
                      <a:pt x="0" y="28613"/>
                    </a:cubicBezTo>
                    <a:lnTo>
                      <a:pt x="0" y="760"/>
                    </a:lnTo>
                    <a:cubicBezTo>
                      <a:pt x="0" y="340"/>
                      <a:pt x="340" y="0"/>
                      <a:pt x="754" y="0"/>
                    </a:cubicBezTo>
                    <a:lnTo>
                      <a:pt x="38477" y="0"/>
                    </a:lnTo>
                    <a:cubicBezTo>
                      <a:pt x="38897" y="0"/>
                      <a:pt x="39236" y="340"/>
                      <a:pt x="39236" y="760"/>
                    </a:cubicBezTo>
                    <a:lnTo>
                      <a:pt x="39236" y="28613"/>
                    </a:lnTo>
                    <a:cubicBezTo>
                      <a:pt x="39236" y="29028"/>
                      <a:pt x="38897" y="29367"/>
                      <a:pt x="38477" y="293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p:cNvSpPr/>
              <p:nvPr/>
            </p:nvSpPr>
            <p:spPr>
              <a:xfrm>
                <a:off x="5450286" y="1617112"/>
                <a:ext cx="3026938" cy="2039174"/>
              </a:xfrm>
              <a:custGeom>
                <a:avLst/>
                <a:gdLst/>
                <a:ahLst/>
                <a:cxnLst/>
                <a:rect l="l" t="t" r="r" b="b"/>
                <a:pathLst>
                  <a:path w="39237" h="26433" extrusionOk="0">
                    <a:moveTo>
                      <a:pt x="39236" y="26432"/>
                    </a:moveTo>
                    <a:lnTo>
                      <a:pt x="39236" y="1238"/>
                    </a:lnTo>
                    <a:cubicBezTo>
                      <a:pt x="39236" y="559"/>
                      <a:pt x="38678" y="0"/>
                      <a:pt x="37999" y="0"/>
                    </a:cubicBezTo>
                    <a:lnTo>
                      <a:pt x="1237" y="0"/>
                    </a:lnTo>
                    <a:cubicBezTo>
                      <a:pt x="553" y="0"/>
                      <a:pt x="0" y="559"/>
                      <a:pt x="0" y="1238"/>
                    </a:cubicBezTo>
                    <a:lnTo>
                      <a:pt x="0" y="264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p:cNvSpPr/>
              <p:nvPr/>
            </p:nvSpPr>
            <p:spPr>
              <a:xfrm>
                <a:off x="5563461" y="1742322"/>
                <a:ext cx="2799669" cy="1789224"/>
              </a:xfrm>
              <a:custGeom>
                <a:avLst/>
                <a:gdLst/>
                <a:ahLst/>
                <a:cxnLst/>
                <a:rect l="l" t="t" r="r" b="b"/>
                <a:pathLst>
                  <a:path w="36291" h="23193" extrusionOk="0">
                    <a:moveTo>
                      <a:pt x="1" y="0"/>
                    </a:moveTo>
                    <a:lnTo>
                      <a:pt x="36290" y="0"/>
                    </a:lnTo>
                    <a:lnTo>
                      <a:pt x="36290" y="23192"/>
                    </a:lnTo>
                    <a:lnTo>
                      <a:pt x="1" y="23192"/>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p:cNvSpPr/>
              <p:nvPr/>
            </p:nvSpPr>
            <p:spPr>
              <a:xfrm>
                <a:off x="5572333" y="1751194"/>
                <a:ext cx="2781926" cy="1771403"/>
              </a:xfrm>
              <a:custGeom>
                <a:avLst/>
                <a:gdLst/>
                <a:ahLst/>
                <a:cxnLst/>
                <a:rect l="l" t="t" r="r" b="b"/>
                <a:pathLst>
                  <a:path w="36061" h="22962" extrusionOk="0">
                    <a:moveTo>
                      <a:pt x="1" y="22962"/>
                    </a:moveTo>
                    <a:lnTo>
                      <a:pt x="1" y="0"/>
                    </a:lnTo>
                    <a:lnTo>
                      <a:pt x="36060" y="0"/>
                    </a:lnTo>
                    <a:lnTo>
                      <a:pt x="36060" y="2296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 name="Google Shape;478;p36"/>
            <p:cNvGrpSpPr/>
            <p:nvPr/>
          </p:nvGrpSpPr>
          <p:grpSpPr>
            <a:xfrm>
              <a:off x="6080934" y="2562938"/>
              <a:ext cx="588467" cy="576350"/>
              <a:chOff x="5608702" y="2132055"/>
              <a:chExt cx="956079" cy="936392"/>
            </a:xfrm>
          </p:grpSpPr>
          <p:grpSp>
            <p:nvGrpSpPr>
              <p:cNvPr id="479" name="Google Shape;479;p36"/>
              <p:cNvGrpSpPr/>
              <p:nvPr/>
            </p:nvGrpSpPr>
            <p:grpSpPr>
              <a:xfrm>
                <a:off x="5608702" y="2132055"/>
                <a:ext cx="956079" cy="936392"/>
                <a:chOff x="5194542" y="1480793"/>
                <a:chExt cx="1161418" cy="1137503"/>
              </a:xfrm>
            </p:grpSpPr>
            <p:sp>
              <p:nvSpPr>
                <p:cNvPr id="480" name="Google Shape;480;p36"/>
                <p:cNvSpPr/>
                <p:nvPr/>
              </p:nvSpPr>
              <p:spPr>
                <a:xfrm>
                  <a:off x="5194542" y="1480793"/>
                  <a:ext cx="1161418" cy="1137503"/>
                </a:xfrm>
                <a:custGeom>
                  <a:avLst/>
                  <a:gdLst/>
                  <a:ahLst/>
                  <a:cxnLst/>
                  <a:rect l="l" t="t" r="r" b="b"/>
                  <a:pathLst>
                    <a:path w="15055" h="14745" extrusionOk="0">
                      <a:moveTo>
                        <a:pt x="13806" y="14744"/>
                      </a:moveTo>
                      <a:cubicBezTo>
                        <a:pt x="13697" y="14744"/>
                        <a:pt x="13593" y="14733"/>
                        <a:pt x="13495" y="14704"/>
                      </a:cubicBezTo>
                      <a:lnTo>
                        <a:pt x="10451" y="13870"/>
                      </a:lnTo>
                      <a:cubicBezTo>
                        <a:pt x="9473" y="14342"/>
                        <a:pt x="8379" y="14589"/>
                        <a:pt x="7292" y="14589"/>
                      </a:cubicBezTo>
                      <a:cubicBezTo>
                        <a:pt x="3275" y="14589"/>
                        <a:pt x="0" y="11315"/>
                        <a:pt x="0" y="7292"/>
                      </a:cubicBezTo>
                      <a:cubicBezTo>
                        <a:pt x="0" y="3269"/>
                        <a:pt x="3275" y="1"/>
                        <a:pt x="7292" y="1"/>
                      </a:cubicBezTo>
                      <a:cubicBezTo>
                        <a:pt x="11314" y="1"/>
                        <a:pt x="14589" y="3275"/>
                        <a:pt x="14589" y="7292"/>
                      </a:cubicBezTo>
                      <a:cubicBezTo>
                        <a:pt x="14589" y="8437"/>
                        <a:pt x="14313" y="9577"/>
                        <a:pt x="13806" y="10589"/>
                      </a:cubicBezTo>
                      <a:lnTo>
                        <a:pt x="14882" y="13122"/>
                      </a:lnTo>
                      <a:cubicBezTo>
                        <a:pt x="15055" y="13530"/>
                        <a:pt x="14986" y="14014"/>
                        <a:pt x="14687" y="14353"/>
                      </a:cubicBezTo>
                      <a:cubicBezTo>
                        <a:pt x="14456" y="14601"/>
                        <a:pt x="14140" y="14744"/>
                        <a:pt x="13806" y="14744"/>
                      </a:cubicBezTo>
                      <a:close/>
                      <a:moveTo>
                        <a:pt x="10445" y="13749"/>
                      </a:moveTo>
                      <a:lnTo>
                        <a:pt x="13524" y="14595"/>
                      </a:lnTo>
                      <a:cubicBezTo>
                        <a:pt x="13616" y="14624"/>
                        <a:pt x="13708" y="14629"/>
                        <a:pt x="13806" y="14629"/>
                      </a:cubicBezTo>
                      <a:cubicBezTo>
                        <a:pt x="14105" y="14629"/>
                        <a:pt x="14399" y="14503"/>
                        <a:pt x="14600" y="14273"/>
                      </a:cubicBezTo>
                      <a:cubicBezTo>
                        <a:pt x="14871" y="13968"/>
                        <a:pt x="14940" y="13530"/>
                        <a:pt x="14784" y="13156"/>
                      </a:cubicBezTo>
                      <a:lnTo>
                        <a:pt x="13680" y="10572"/>
                      </a:lnTo>
                      <a:lnTo>
                        <a:pt x="13697" y="10555"/>
                      </a:lnTo>
                      <a:cubicBezTo>
                        <a:pt x="14209" y="9548"/>
                        <a:pt x="14479" y="8414"/>
                        <a:pt x="14479" y="7286"/>
                      </a:cubicBezTo>
                      <a:cubicBezTo>
                        <a:pt x="14479" y="3333"/>
                        <a:pt x="11257" y="110"/>
                        <a:pt x="7297" y="110"/>
                      </a:cubicBezTo>
                      <a:cubicBezTo>
                        <a:pt x="3344" y="110"/>
                        <a:pt x="121" y="3333"/>
                        <a:pt x="121" y="7286"/>
                      </a:cubicBezTo>
                      <a:cubicBezTo>
                        <a:pt x="121" y="11245"/>
                        <a:pt x="3344" y="14468"/>
                        <a:pt x="7297" y="14468"/>
                      </a:cubicBezTo>
                      <a:cubicBezTo>
                        <a:pt x="8379" y="14468"/>
                        <a:pt x="9455" y="14215"/>
                        <a:pt x="10428" y="13749"/>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6"/>
                <p:cNvSpPr/>
                <p:nvPr/>
              </p:nvSpPr>
              <p:spPr>
                <a:xfrm>
                  <a:off x="5285576" y="1571827"/>
                  <a:ext cx="974110" cy="956752"/>
                </a:xfrm>
                <a:custGeom>
                  <a:avLst/>
                  <a:gdLst/>
                  <a:ahLst/>
                  <a:cxnLst/>
                  <a:rect l="l" t="t" r="r" b="b"/>
                  <a:pathLst>
                    <a:path w="12627" h="12402" extrusionOk="0">
                      <a:moveTo>
                        <a:pt x="12626" y="12402"/>
                      </a:moveTo>
                      <a:lnTo>
                        <a:pt x="11320" y="9346"/>
                      </a:lnTo>
                      <a:cubicBezTo>
                        <a:pt x="11907" y="8408"/>
                        <a:pt x="12241" y="7303"/>
                        <a:pt x="12241" y="6123"/>
                      </a:cubicBezTo>
                      <a:cubicBezTo>
                        <a:pt x="12241" y="2740"/>
                        <a:pt x="9501" y="0"/>
                        <a:pt x="6123" y="0"/>
                      </a:cubicBezTo>
                      <a:cubicBezTo>
                        <a:pt x="2739" y="0"/>
                        <a:pt x="0" y="2740"/>
                        <a:pt x="0" y="6123"/>
                      </a:cubicBezTo>
                      <a:cubicBezTo>
                        <a:pt x="0" y="9502"/>
                        <a:pt x="2739" y="12241"/>
                        <a:pt x="6123" y="12241"/>
                      </a:cubicBezTo>
                      <a:cubicBezTo>
                        <a:pt x="7222" y="12241"/>
                        <a:pt x="8258" y="11947"/>
                        <a:pt x="9150" y="114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 name="Google Shape;482;p36"/>
              <p:cNvSpPr/>
              <p:nvPr/>
            </p:nvSpPr>
            <p:spPr>
              <a:xfrm>
                <a:off x="5863051" y="2445274"/>
                <a:ext cx="400272" cy="322732"/>
              </a:xfrm>
              <a:custGeom>
                <a:avLst/>
                <a:gdLst/>
                <a:ahLst/>
                <a:cxnLst/>
                <a:rect l="l" t="t" r="r" b="b"/>
                <a:pathLst>
                  <a:path w="6303" h="5082" extrusionOk="0">
                    <a:moveTo>
                      <a:pt x="4489" y="0"/>
                    </a:moveTo>
                    <a:lnTo>
                      <a:pt x="5232" y="0"/>
                    </a:lnTo>
                    <a:cubicBezTo>
                      <a:pt x="5819" y="0"/>
                      <a:pt x="6302" y="484"/>
                      <a:pt x="6302" y="1077"/>
                    </a:cubicBezTo>
                    <a:lnTo>
                      <a:pt x="6302" y="2889"/>
                    </a:lnTo>
                    <a:lnTo>
                      <a:pt x="6302" y="2901"/>
                    </a:lnTo>
                    <a:cubicBezTo>
                      <a:pt x="6302" y="4104"/>
                      <a:pt x="5330" y="5076"/>
                      <a:pt x="4133" y="5076"/>
                    </a:cubicBezTo>
                    <a:lnTo>
                      <a:pt x="3425" y="5076"/>
                    </a:lnTo>
                    <a:lnTo>
                      <a:pt x="3425" y="4104"/>
                    </a:lnTo>
                    <a:cubicBezTo>
                      <a:pt x="4196" y="4104"/>
                      <a:pt x="4432" y="3425"/>
                      <a:pt x="4495" y="2878"/>
                    </a:cubicBezTo>
                    <a:lnTo>
                      <a:pt x="4495" y="2878"/>
                    </a:lnTo>
                    <a:cubicBezTo>
                      <a:pt x="3908" y="2878"/>
                      <a:pt x="3425" y="2400"/>
                      <a:pt x="3425" y="1807"/>
                    </a:cubicBezTo>
                    <a:lnTo>
                      <a:pt x="3425" y="1077"/>
                    </a:lnTo>
                    <a:cubicBezTo>
                      <a:pt x="3419" y="484"/>
                      <a:pt x="3902" y="0"/>
                      <a:pt x="4489" y="0"/>
                    </a:cubicBezTo>
                    <a:close/>
                    <a:moveTo>
                      <a:pt x="1077" y="2889"/>
                    </a:moveTo>
                    <a:lnTo>
                      <a:pt x="1077" y="2889"/>
                    </a:lnTo>
                    <a:cubicBezTo>
                      <a:pt x="1014" y="3436"/>
                      <a:pt x="778" y="4109"/>
                      <a:pt x="6" y="4109"/>
                    </a:cubicBezTo>
                    <a:lnTo>
                      <a:pt x="6" y="5082"/>
                    </a:lnTo>
                    <a:lnTo>
                      <a:pt x="714" y="5082"/>
                    </a:lnTo>
                    <a:cubicBezTo>
                      <a:pt x="1917" y="5082"/>
                      <a:pt x="2884" y="4109"/>
                      <a:pt x="2884" y="2907"/>
                    </a:cubicBezTo>
                    <a:lnTo>
                      <a:pt x="2884" y="2895"/>
                    </a:lnTo>
                    <a:lnTo>
                      <a:pt x="2884" y="1077"/>
                    </a:lnTo>
                    <a:cubicBezTo>
                      <a:pt x="2884" y="484"/>
                      <a:pt x="2406" y="0"/>
                      <a:pt x="1813" y="0"/>
                    </a:cubicBezTo>
                    <a:lnTo>
                      <a:pt x="1071" y="0"/>
                    </a:lnTo>
                    <a:cubicBezTo>
                      <a:pt x="484" y="0"/>
                      <a:pt x="1" y="484"/>
                      <a:pt x="1" y="1077"/>
                    </a:cubicBezTo>
                    <a:lnTo>
                      <a:pt x="1" y="1813"/>
                    </a:lnTo>
                    <a:cubicBezTo>
                      <a:pt x="6" y="2406"/>
                      <a:pt x="490" y="2889"/>
                      <a:pt x="1077" y="288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36"/>
            <p:cNvGrpSpPr/>
            <p:nvPr/>
          </p:nvGrpSpPr>
          <p:grpSpPr>
            <a:xfrm>
              <a:off x="6420935" y="3158641"/>
              <a:ext cx="655117" cy="641505"/>
              <a:chOff x="6224520" y="2766314"/>
              <a:chExt cx="953591" cy="933778"/>
            </a:xfrm>
          </p:grpSpPr>
          <p:sp>
            <p:nvSpPr>
              <p:cNvPr id="484" name="Google Shape;484;p36"/>
              <p:cNvSpPr/>
              <p:nvPr/>
            </p:nvSpPr>
            <p:spPr>
              <a:xfrm>
                <a:off x="6224520" y="2766314"/>
                <a:ext cx="953591" cy="933778"/>
              </a:xfrm>
              <a:custGeom>
                <a:avLst/>
                <a:gdLst/>
                <a:ahLst/>
                <a:cxnLst/>
                <a:rect l="l" t="t" r="r" b="b"/>
                <a:pathLst>
                  <a:path w="15016" h="14704" extrusionOk="0">
                    <a:moveTo>
                      <a:pt x="369" y="14301"/>
                    </a:moveTo>
                    <a:cubicBezTo>
                      <a:pt x="76" y="13962"/>
                      <a:pt x="1" y="13490"/>
                      <a:pt x="174" y="13075"/>
                    </a:cubicBezTo>
                    <a:lnTo>
                      <a:pt x="1255" y="10549"/>
                    </a:lnTo>
                    <a:cubicBezTo>
                      <a:pt x="743" y="9536"/>
                      <a:pt x="473" y="8408"/>
                      <a:pt x="473" y="7269"/>
                    </a:cubicBezTo>
                    <a:cubicBezTo>
                      <a:pt x="473" y="3263"/>
                      <a:pt x="3730" y="0"/>
                      <a:pt x="7741" y="0"/>
                    </a:cubicBezTo>
                    <a:cubicBezTo>
                      <a:pt x="11758" y="0"/>
                      <a:pt x="15015" y="3258"/>
                      <a:pt x="15015" y="7269"/>
                    </a:cubicBezTo>
                    <a:cubicBezTo>
                      <a:pt x="15015" y="11280"/>
                      <a:pt x="11758" y="14543"/>
                      <a:pt x="7741" y="14543"/>
                    </a:cubicBezTo>
                    <a:cubicBezTo>
                      <a:pt x="6659" y="14543"/>
                      <a:pt x="5572" y="14290"/>
                      <a:pt x="4593" y="13823"/>
                    </a:cubicBezTo>
                    <a:lnTo>
                      <a:pt x="1566" y="14658"/>
                    </a:lnTo>
                    <a:cubicBezTo>
                      <a:pt x="1463" y="14687"/>
                      <a:pt x="1353" y="14704"/>
                      <a:pt x="1255" y="14704"/>
                    </a:cubicBezTo>
                    <a:cubicBezTo>
                      <a:pt x="910" y="14698"/>
                      <a:pt x="588" y="14554"/>
                      <a:pt x="369" y="14301"/>
                    </a:cubicBezTo>
                    <a:close/>
                    <a:moveTo>
                      <a:pt x="4616" y="13708"/>
                    </a:moveTo>
                    <a:cubicBezTo>
                      <a:pt x="5577" y="14180"/>
                      <a:pt x="6659" y="14428"/>
                      <a:pt x="7735" y="14428"/>
                    </a:cubicBezTo>
                    <a:cubicBezTo>
                      <a:pt x="11683" y="14428"/>
                      <a:pt x="14894" y="11222"/>
                      <a:pt x="14894" y="7274"/>
                    </a:cubicBezTo>
                    <a:cubicBezTo>
                      <a:pt x="14894" y="3321"/>
                      <a:pt x="11683" y="115"/>
                      <a:pt x="7735" y="115"/>
                    </a:cubicBezTo>
                    <a:cubicBezTo>
                      <a:pt x="3788" y="115"/>
                      <a:pt x="576" y="3321"/>
                      <a:pt x="576" y="7274"/>
                    </a:cubicBezTo>
                    <a:cubicBezTo>
                      <a:pt x="576" y="8402"/>
                      <a:pt x="853" y="9525"/>
                      <a:pt x="1365" y="10526"/>
                    </a:cubicBezTo>
                    <a:lnTo>
                      <a:pt x="1376" y="10543"/>
                    </a:lnTo>
                    <a:lnTo>
                      <a:pt x="283" y="13116"/>
                    </a:lnTo>
                    <a:cubicBezTo>
                      <a:pt x="128" y="13490"/>
                      <a:pt x="197" y="13921"/>
                      <a:pt x="461" y="14221"/>
                    </a:cubicBezTo>
                    <a:cubicBezTo>
                      <a:pt x="663" y="14451"/>
                      <a:pt x="950" y="14583"/>
                      <a:pt x="1255" y="14583"/>
                    </a:cubicBezTo>
                    <a:cubicBezTo>
                      <a:pt x="1348" y="14583"/>
                      <a:pt x="1440" y="14566"/>
                      <a:pt x="1537" y="14543"/>
                    </a:cubicBezTo>
                    <a:lnTo>
                      <a:pt x="4605" y="13697"/>
                    </a:lnTo>
                    <a:close/>
                  </a:path>
                </a:pathLst>
              </a:custGeom>
              <a:solidFill>
                <a:srgbClr val="134F5C">
                  <a:alpha val="56600"/>
                </a:srgbClr>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6"/>
              <p:cNvSpPr/>
              <p:nvPr/>
            </p:nvSpPr>
            <p:spPr>
              <a:xfrm>
                <a:off x="6303841" y="2840110"/>
                <a:ext cx="799337" cy="785430"/>
              </a:xfrm>
              <a:custGeom>
                <a:avLst/>
                <a:gdLst/>
                <a:ahLst/>
                <a:cxnLst/>
                <a:rect l="l" t="t" r="r" b="b"/>
                <a:pathLst>
                  <a:path w="12587" h="12368" extrusionOk="0">
                    <a:moveTo>
                      <a:pt x="1" y="12368"/>
                    </a:moveTo>
                    <a:lnTo>
                      <a:pt x="1301" y="9318"/>
                    </a:lnTo>
                    <a:cubicBezTo>
                      <a:pt x="720" y="8386"/>
                      <a:pt x="386" y="7281"/>
                      <a:pt x="386" y="6101"/>
                    </a:cubicBezTo>
                    <a:cubicBezTo>
                      <a:pt x="386" y="2729"/>
                      <a:pt x="3120" y="1"/>
                      <a:pt x="6486" y="1"/>
                    </a:cubicBezTo>
                    <a:cubicBezTo>
                      <a:pt x="9853" y="1"/>
                      <a:pt x="12587" y="2734"/>
                      <a:pt x="12587" y="6101"/>
                    </a:cubicBezTo>
                    <a:cubicBezTo>
                      <a:pt x="12587" y="9468"/>
                      <a:pt x="9853" y="12201"/>
                      <a:pt x="6486" y="12201"/>
                    </a:cubicBezTo>
                    <a:cubicBezTo>
                      <a:pt x="5387" y="12201"/>
                      <a:pt x="4357" y="11913"/>
                      <a:pt x="3471" y="1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6"/>
              <p:cNvSpPr/>
              <p:nvPr/>
            </p:nvSpPr>
            <p:spPr>
              <a:xfrm>
                <a:off x="6515131" y="3091917"/>
                <a:ext cx="398367" cy="321335"/>
              </a:xfrm>
              <a:custGeom>
                <a:avLst/>
                <a:gdLst/>
                <a:ahLst/>
                <a:cxnLst/>
                <a:rect l="l" t="t" r="r" b="b"/>
                <a:pathLst>
                  <a:path w="6273" h="5060" extrusionOk="0">
                    <a:moveTo>
                      <a:pt x="4472" y="1"/>
                    </a:moveTo>
                    <a:lnTo>
                      <a:pt x="5208" y="1"/>
                    </a:lnTo>
                    <a:cubicBezTo>
                      <a:pt x="5801" y="1"/>
                      <a:pt x="6273" y="479"/>
                      <a:pt x="6273" y="1066"/>
                    </a:cubicBezTo>
                    <a:lnTo>
                      <a:pt x="6273" y="2873"/>
                    </a:lnTo>
                    <a:lnTo>
                      <a:pt x="6273" y="2884"/>
                    </a:lnTo>
                    <a:cubicBezTo>
                      <a:pt x="6273" y="4087"/>
                      <a:pt x="5306" y="5059"/>
                      <a:pt x="4109" y="5059"/>
                    </a:cubicBezTo>
                    <a:lnTo>
                      <a:pt x="3407" y="5059"/>
                    </a:lnTo>
                    <a:lnTo>
                      <a:pt x="3407" y="4093"/>
                    </a:lnTo>
                    <a:cubicBezTo>
                      <a:pt x="4167" y="4093"/>
                      <a:pt x="4402" y="3419"/>
                      <a:pt x="4472" y="2878"/>
                    </a:cubicBezTo>
                    <a:lnTo>
                      <a:pt x="4472" y="2878"/>
                    </a:lnTo>
                    <a:cubicBezTo>
                      <a:pt x="3879" y="2878"/>
                      <a:pt x="3407" y="2406"/>
                      <a:pt x="3407" y="1814"/>
                    </a:cubicBezTo>
                    <a:lnTo>
                      <a:pt x="3407" y="1071"/>
                    </a:lnTo>
                    <a:cubicBezTo>
                      <a:pt x="3407" y="484"/>
                      <a:pt x="3879" y="1"/>
                      <a:pt x="4472" y="1"/>
                    </a:cubicBezTo>
                    <a:close/>
                    <a:moveTo>
                      <a:pt x="1065" y="2878"/>
                    </a:moveTo>
                    <a:lnTo>
                      <a:pt x="1065" y="2878"/>
                    </a:lnTo>
                    <a:cubicBezTo>
                      <a:pt x="1001" y="3425"/>
                      <a:pt x="765" y="4093"/>
                      <a:pt x="0" y="4093"/>
                    </a:cubicBezTo>
                    <a:lnTo>
                      <a:pt x="0" y="5059"/>
                    </a:lnTo>
                    <a:lnTo>
                      <a:pt x="708" y="5059"/>
                    </a:lnTo>
                    <a:cubicBezTo>
                      <a:pt x="1911" y="5059"/>
                      <a:pt x="2877" y="4087"/>
                      <a:pt x="2877" y="2884"/>
                    </a:cubicBezTo>
                    <a:lnTo>
                      <a:pt x="2877" y="2873"/>
                    </a:lnTo>
                    <a:lnTo>
                      <a:pt x="2877" y="1066"/>
                    </a:lnTo>
                    <a:cubicBezTo>
                      <a:pt x="2877" y="473"/>
                      <a:pt x="2406" y="1"/>
                      <a:pt x="1813" y="1"/>
                    </a:cubicBezTo>
                    <a:lnTo>
                      <a:pt x="1076" y="1"/>
                    </a:lnTo>
                    <a:cubicBezTo>
                      <a:pt x="483" y="1"/>
                      <a:pt x="12" y="473"/>
                      <a:pt x="12" y="1066"/>
                    </a:cubicBezTo>
                    <a:lnTo>
                      <a:pt x="12" y="1808"/>
                    </a:lnTo>
                    <a:cubicBezTo>
                      <a:pt x="0" y="2395"/>
                      <a:pt x="483" y="2878"/>
                      <a:pt x="1065" y="287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 name="Google Shape;487;p36"/>
            <p:cNvGrpSpPr/>
            <p:nvPr/>
          </p:nvGrpSpPr>
          <p:grpSpPr>
            <a:xfrm>
              <a:off x="6699330" y="2455550"/>
              <a:ext cx="791157" cy="791109"/>
              <a:chOff x="6746427" y="1893210"/>
              <a:chExt cx="1058120" cy="1058057"/>
            </a:xfrm>
          </p:grpSpPr>
          <p:sp>
            <p:nvSpPr>
              <p:cNvPr id="488" name="Google Shape;488;p36"/>
              <p:cNvSpPr/>
              <p:nvPr/>
            </p:nvSpPr>
            <p:spPr>
              <a:xfrm>
                <a:off x="6836735" y="1983455"/>
                <a:ext cx="877131" cy="877195"/>
              </a:xfrm>
              <a:custGeom>
                <a:avLst/>
                <a:gdLst/>
                <a:ahLst/>
                <a:cxnLst/>
                <a:rect l="l" t="t" r="r" b="b"/>
                <a:pathLst>
                  <a:path w="13812" h="13813" extrusionOk="0">
                    <a:moveTo>
                      <a:pt x="13812" y="6906"/>
                    </a:moveTo>
                    <a:cubicBezTo>
                      <a:pt x="13812" y="10722"/>
                      <a:pt x="10722" y="13812"/>
                      <a:pt x="6906" y="13812"/>
                    </a:cubicBezTo>
                    <a:cubicBezTo>
                      <a:pt x="3096" y="13812"/>
                      <a:pt x="0" y="10722"/>
                      <a:pt x="0" y="6906"/>
                    </a:cubicBezTo>
                    <a:cubicBezTo>
                      <a:pt x="0" y="3097"/>
                      <a:pt x="3096" y="1"/>
                      <a:pt x="6906" y="1"/>
                    </a:cubicBezTo>
                    <a:cubicBezTo>
                      <a:pt x="10722" y="1"/>
                      <a:pt x="13812" y="3097"/>
                      <a:pt x="13812" y="69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6"/>
              <p:cNvSpPr/>
              <p:nvPr/>
            </p:nvSpPr>
            <p:spPr>
              <a:xfrm>
                <a:off x="6746427" y="1893210"/>
                <a:ext cx="1058120" cy="1058057"/>
              </a:xfrm>
              <a:custGeom>
                <a:avLst/>
                <a:gdLst/>
                <a:ahLst/>
                <a:cxnLst/>
                <a:rect l="l" t="t" r="r" b="b"/>
                <a:pathLst>
                  <a:path w="16662" h="16661" extrusionOk="0">
                    <a:moveTo>
                      <a:pt x="8328" y="16660"/>
                    </a:moveTo>
                    <a:cubicBezTo>
                      <a:pt x="3736" y="16660"/>
                      <a:pt x="1" y="12925"/>
                      <a:pt x="1" y="8333"/>
                    </a:cubicBezTo>
                    <a:cubicBezTo>
                      <a:pt x="1" y="3735"/>
                      <a:pt x="3730" y="0"/>
                      <a:pt x="8328" y="0"/>
                    </a:cubicBezTo>
                    <a:cubicBezTo>
                      <a:pt x="12926" y="0"/>
                      <a:pt x="16661" y="3741"/>
                      <a:pt x="16661" y="8333"/>
                    </a:cubicBezTo>
                    <a:cubicBezTo>
                      <a:pt x="16661" y="12920"/>
                      <a:pt x="12920" y="16660"/>
                      <a:pt x="8328" y="16660"/>
                    </a:cubicBezTo>
                    <a:close/>
                    <a:moveTo>
                      <a:pt x="8328" y="115"/>
                    </a:moveTo>
                    <a:cubicBezTo>
                      <a:pt x="3799" y="115"/>
                      <a:pt x="110" y="3804"/>
                      <a:pt x="110" y="8339"/>
                    </a:cubicBezTo>
                    <a:cubicBezTo>
                      <a:pt x="110" y="12868"/>
                      <a:pt x="3799" y="16562"/>
                      <a:pt x="8328" y="16562"/>
                    </a:cubicBezTo>
                    <a:cubicBezTo>
                      <a:pt x="12863" y="16562"/>
                      <a:pt x="16552" y="12868"/>
                      <a:pt x="16552" y="8339"/>
                    </a:cubicBezTo>
                    <a:cubicBezTo>
                      <a:pt x="16552" y="3804"/>
                      <a:pt x="12863" y="115"/>
                      <a:pt x="8328" y="115"/>
                    </a:cubicBezTo>
                    <a:close/>
                  </a:path>
                </a:pathLst>
              </a:custGeom>
              <a:solidFill>
                <a:srgbClr val="134F5C">
                  <a:alpha val="56600"/>
                </a:srgbClr>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6"/>
              <p:cNvSpPr/>
              <p:nvPr/>
            </p:nvSpPr>
            <p:spPr>
              <a:xfrm>
                <a:off x="6996775" y="2145717"/>
                <a:ext cx="557383" cy="607489"/>
              </a:xfrm>
              <a:custGeom>
                <a:avLst/>
                <a:gdLst/>
                <a:ahLst/>
                <a:cxnLst/>
                <a:rect l="l" t="t" r="r" b="b"/>
                <a:pathLst>
                  <a:path w="8777" h="9566" extrusionOk="0">
                    <a:moveTo>
                      <a:pt x="8196" y="6302"/>
                    </a:moveTo>
                    <a:lnTo>
                      <a:pt x="8196" y="3149"/>
                    </a:lnTo>
                    <a:cubicBezTo>
                      <a:pt x="8524" y="3068"/>
                      <a:pt x="8777" y="2775"/>
                      <a:pt x="8777" y="2412"/>
                    </a:cubicBezTo>
                    <a:cubicBezTo>
                      <a:pt x="8777" y="1998"/>
                      <a:pt x="8437" y="1658"/>
                      <a:pt x="8023" y="1658"/>
                    </a:cubicBezTo>
                    <a:cubicBezTo>
                      <a:pt x="7793" y="1658"/>
                      <a:pt x="7580" y="1767"/>
                      <a:pt x="7448" y="1929"/>
                    </a:cubicBezTo>
                    <a:lnTo>
                      <a:pt x="5146" y="789"/>
                    </a:lnTo>
                    <a:lnTo>
                      <a:pt x="5146" y="760"/>
                    </a:lnTo>
                    <a:cubicBezTo>
                      <a:pt x="5146" y="340"/>
                      <a:pt x="4806" y="1"/>
                      <a:pt x="4386" y="1"/>
                    </a:cubicBezTo>
                    <a:cubicBezTo>
                      <a:pt x="3972" y="1"/>
                      <a:pt x="3632" y="340"/>
                      <a:pt x="3632" y="760"/>
                    </a:cubicBezTo>
                    <a:lnTo>
                      <a:pt x="3632" y="789"/>
                    </a:lnTo>
                    <a:lnTo>
                      <a:pt x="1330" y="1929"/>
                    </a:lnTo>
                    <a:cubicBezTo>
                      <a:pt x="1192" y="1767"/>
                      <a:pt x="985" y="1658"/>
                      <a:pt x="755" y="1658"/>
                    </a:cubicBezTo>
                    <a:cubicBezTo>
                      <a:pt x="340" y="1658"/>
                      <a:pt x="1" y="1998"/>
                      <a:pt x="1" y="2412"/>
                    </a:cubicBezTo>
                    <a:cubicBezTo>
                      <a:pt x="1" y="2775"/>
                      <a:pt x="243" y="3068"/>
                      <a:pt x="582" y="3149"/>
                    </a:cubicBezTo>
                    <a:lnTo>
                      <a:pt x="582" y="6302"/>
                    </a:lnTo>
                    <a:cubicBezTo>
                      <a:pt x="254" y="6383"/>
                      <a:pt x="1" y="6676"/>
                      <a:pt x="1" y="7039"/>
                    </a:cubicBezTo>
                    <a:cubicBezTo>
                      <a:pt x="1" y="7453"/>
                      <a:pt x="340" y="7793"/>
                      <a:pt x="755" y="7793"/>
                    </a:cubicBezTo>
                    <a:cubicBezTo>
                      <a:pt x="1037" y="7793"/>
                      <a:pt x="1290" y="7637"/>
                      <a:pt x="1411" y="7407"/>
                    </a:cubicBezTo>
                    <a:lnTo>
                      <a:pt x="3684" y="8535"/>
                    </a:lnTo>
                    <a:cubicBezTo>
                      <a:pt x="3649" y="8621"/>
                      <a:pt x="3632" y="8713"/>
                      <a:pt x="3632" y="8806"/>
                    </a:cubicBezTo>
                    <a:cubicBezTo>
                      <a:pt x="3632" y="9226"/>
                      <a:pt x="3972" y="9565"/>
                      <a:pt x="4386" y="9565"/>
                    </a:cubicBezTo>
                    <a:cubicBezTo>
                      <a:pt x="4806" y="9565"/>
                      <a:pt x="5146" y="9226"/>
                      <a:pt x="5146" y="8806"/>
                    </a:cubicBezTo>
                    <a:cubicBezTo>
                      <a:pt x="5146" y="8713"/>
                      <a:pt x="5123" y="8621"/>
                      <a:pt x="5094" y="8535"/>
                    </a:cubicBezTo>
                    <a:lnTo>
                      <a:pt x="7367" y="7407"/>
                    </a:lnTo>
                    <a:cubicBezTo>
                      <a:pt x="7494" y="7637"/>
                      <a:pt x="7741" y="7793"/>
                      <a:pt x="8023" y="7793"/>
                    </a:cubicBezTo>
                    <a:cubicBezTo>
                      <a:pt x="8437" y="7793"/>
                      <a:pt x="8777" y="7453"/>
                      <a:pt x="8777" y="7039"/>
                    </a:cubicBezTo>
                    <a:cubicBezTo>
                      <a:pt x="8771" y="6688"/>
                      <a:pt x="8524" y="6383"/>
                      <a:pt x="8196" y="6302"/>
                    </a:cubicBezTo>
                    <a:close/>
                    <a:moveTo>
                      <a:pt x="1221" y="6446"/>
                    </a:moveTo>
                    <a:cubicBezTo>
                      <a:pt x="1135" y="6383"/>
                      <a:pt x="1037" y="6331"/>
                      <a:pt x="927" y="6302"/>
                    </a:cubicBezTo>
                    <a:lnTo>
                      <a:pt x="927" y="3149"/>
                    </a:lnTo>
                    <a:cubicBezTo>
                      <a:pt x="1089" y="3108"/>
                      <a:pt x="1232" y="3016"/>
                      <a:pt x="1330" y="2895"/>
                    </a:cubicBezTo>
                    <a:lnTo>
                      <a:pt x="3638" y="4041"/>
                    </a:lnTo>
                    <a:cubicBezTo>
                      <a:pt x="3632" y="4081"/>
                      <a:pt x="3626" y="4133"/>
                      <a:pt x="3626" y="4173"/>
                    </a:cubicBezTo>
                    <a:cubicBezTo>
                      <a:pt x="3626" y="4535"/>
                      <a:pt x="3868" y="4829"/>
                      <a:pt x="4208" y="4910"/>
                    </a:cubicBezTo>
                    <a:lnTo>
                      <a:pt x="4208" y="4967"/>
                    </a:lnTo>
                    <a:close/>
                    <a:moveTo>
                      <a:pt x="4559" y="4915"/>
                    </a:moveTo>
                    <a:cubicBezTo>
                      <a:pt x="4892" y="4835"/>
                      <a:pt x="5134" y="4541"/>
                      <a:pt x="5134" y="4184"/>
                    </a:cubicBezTo>
                    <a:cubicBezTo>
                      <a:pt x="5134" y="4133"/>
                      <a:pt x="5128" y="4087"/>
                      <a:pt x="5123" y="4046"/>
                    </a:cubicBezTo>
                    <a:lnTo>
                      <a:pt x="7430" y="2901"/>
                    </a:lnTo>
                    <a:cubicBezTo>
                      <a:pt x="7534" y="3022"/>
                      <a:pt x="7678" y="3108"/>
                      <a:pt x="7833" y="3154"/>
                    </a:cubicBezTo>
                    <a:lnTo>
                      <a:pt x="7833" y="6314"/>
                    </a:lnTo>
                    <a:cubicBezTo>
                      <a:pt x="7724" y="6343"/>
                      <a:pt x="7626" y="6389"/>
                      <a:pt x="7540" y="6458"/>
                    </a:cubicBezTo>
                    <a:lnTo>
                      <a:pt x="4553" y="4973"/>
                    </a:lnTo>
                    <a:lnTo>
                      <a:pt x="4553" y="4915"/>
                    </a:lnTo>
                    <a:close/>
                    <a:moveTo>
                      <a:pt x="7281" y="2239"/>
                    </a:moveTo>
                    <a:cubicBezTo>
                      <a:pt x="7263" y="2297"/>
                      <a:pt x="7258" y="2349"/>
                      <a:pt x="7258" y="2412"/>
                    </a:cubicBezTo>
                    <a:cubicBezTo>
                      <a:pt x="7258" y="2470"/>
                      <a:pt x="7263" y="2527"/>
                      <a:pt x="7281" y="2585"/>
                    </a:cubicBezTo>
                    <a:lnTo>
                      <a:pt x="4985" y="3724"/>
                    </a:lnTo>
                    <a:cubicBezTo>
                      <a:pt x="4887" y="3586"/>
                      <a:pt x="4731" y="3494"/>
                      <a:pt x="4559" y="3448"/>
                    </a:cubicBezTo>
                    <a:lnTo>
                      <a:pt x="4559" y="1491"/>
                    </a:lnTo>
                    <a:cubicBezTo>
                      <a:pt x="4772" y="1439"/>
                      <a:pt x="4933" y="1313"/>
                      <a:pt x="5042" y="1134"/>
                    </a:cubicBezTo>
                    <a:close/>
                    <a:moveTo>
                      <a:pt x="3736" y="1134"/>
                    </a:moveTo>
                    <a:cubicBezTo>
                      <a:pt x="3834" y="1313"/>
                      <a:pt x="4006" y="1439"/>
                      <a:pt x="4213" y="1491"/>
                    </a:cubicBezTo>
                    <a:lnTo>
                      <a:pt x="4213" y="3448"/>
                    </a:lnTo>
                    <a:cubicBezTo>
                      <a:pt x="4041" y="3494"/>
                      <a:pt x="3897" y="3586"/>
                      <a:pt x="3793" y="3724"/>
                    </a:cubicBezTo>
                    <a:lnTo>
                      <a:pt x="1497" y="2579"/>
                    </a:lnTo>
                    <a:cubicBezTo>
                      <a:pt x="1509" y="2521"/>
                      <a:pt x="1520" y="2470"/>
                      <a:pt x="1520" y="2406"/>
                    </a:cubicBezTo>
                    <a:cubicBezTo>
                      <a:pt x="1520" y="2349"/>
                      <a:pt x="1509" y="2291"/>
                      <a:pt x="1497" y="2234"/>
                    </a:cubicBezTo>
                    <a:close/>
                    <a:moveTo>
                      <a:pt x="1445" y="6728"/>
                    </a:moveTo>
                    <a:lnTo>
                      <a:pt x="4213" y="5353"/>
                    </a:lnTo>
                    <a:lnTo>
                      <a:pt x="4213" y="8069"/>
                    </a:lnTo>
                    <a:cubicBezTo>
                      <a:pt x="4093" y="8092"/>
                      <a:pt x="3983" y="8155"/>
                      <a:pt x="3891" y="8230"/>
                    </a:cubicBezTo>
                    <a:lnTo>
                      <a:pt x="1509" y="7050"/>
                    </a:lnTo>
                    <a:lnTo>
                      <a:pt x="1509" y="7033"/>
                    </a:lnTo>
                    <a:cubicBezTo>
                      <a:pt x="1509" y="6930"/>
                      <a:pt x="1491" y="6820"/>
                      <a:pt x="1445" y="6728"/>
                    </a:cubicBezTo>
                    <a:close/>
                    <a:moveTo>
                      <a:pt x="4887" y="8242"/>
                    </a:moveTo>
                    <a:cubicBezTo>
                      <a:pt x="4789" y="8161"/>
                      <a:pt x="4685" y="8103"/>
                      <a:pt x="4559" y="8075"/>
                    </a:cubicBezTo>
                    <a:lnTo>
                      <a:pt x="4559" y="5353"/>
                    </a:lnTo>
                    <a:lnTo>
                      <a:pt x="7333" y="6728"/>
                    </a:lnTo>
                    <a:cubicBezTo>
                      <a:pt x="7286" y="6820"/>
                      <a:pt x="7263" y="6924"/>
                      <a:pt x="7263" y="7039"/>
                    </a:cubicBezTo>
                    <a:lnTo>
                      <a:pt x="7263" y="706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 name="Google Shape;491;p36"/>
            <p:cNvSpPr/>
            <p:nvPr/>
          </p:nvSpPr>
          <p:spPr>
            <a:xfrm>
              <a:off x="8399355" y="3558815"/>
              <a:ext cx="337021" cy="271928"/>
            </a:xfrm>
            <a:custGeom>
              <a:avLst/>
              <a:gdLst/>
              <a:ahLst/>
              <a:cxnLst/>
              <a:rect l="l" t="t" r="r" b="b"/>
              <a:pathLst>
                <a:path w="5307" h="4282" fill="none" extrusionOk="0">
                  <a:moveTo>
                    <a:pt x="3782" y="0"/>
                  </a:moveTo>
                  <a:lnTo>
                    <a:pt x="4403" y="0"/>
                  </a:lnTo>
                  <a:cubicBezTo>
                    <a:pt x="4904" y="0"/>
                    <a:pt x="5307" y="403"/>
                    <a:pt x="5307" y="904"/>
                  </a:cubicBezTo>
                  <a:lnTo>
                    <a:pt x="5307" y="2429"/>
                  </a:lnTo>
                  <a:lnTo>
                    <a:pt x="5307" y="2440"/>
                  </a:lnTo>
                  <a:cubicBezTo>
                    <a:pt x="5307" y="3453"/>
                    <a:pt x="4484" y="4276"/>
                    <a:pt x="3471" y="4276"/>
                  </a:cubicBezTo>
                  <a:lnTo>
                    <a:pt x="2872" y="4276"/>
                  </a:lnTo>
                  <a:lnTo>
                    <a:pt x="2872" y="3453"/>
                  </a:lnTo>
                  <a:cubicBezTo>
                    <a:pt x="3523" y="3453"/>
                    <a:pt x="3724" y="2889"/>
                    <a:pt x="3770" y="2429"/>
                  </a:cubicBezTo>
                  <a:lnTo>
                    <a:pt x="3770" y="2429"/>
                  </a:lnTo>
                  <a:cubicBezTo>
                    <a:pt x="3275" y="2429"/>
                    <a:pt x="2872" y="2026"/>
                    <a:pt x="2872" y="1525"/>
                  </a:cubicBezTo>
                  <a:lnTo>
                    <a:pt x="2872" y="904"/>
                  </a:lnTo>
                  <a:cubicBezTo>
                    <a:pt x="2878" y="403"/>
                    <a:pt x="3281" y="0"/>
                    <a:pt x="3782" y="0"/>
                  </a:cubicBezTo>
                  <a:close/>
                  <a:moveTo>
                    <a:pt x="910" y="2434"/>
                  </a:moveTo>
                  <a:lnTo>
                    <a:pt x="910" y="2434"/>
                  </a:lnTo>
                  <a:cubicBezTo>
                    <a:pt x="852" y="2895"/>
                    <a:pt x="651" y="3459"/>
                    <a:pt x="12" y="3459"/>
                  </a:cubicBezTo>
                  <a:lnTo>
                    <a:pt x="12" y="4282"/>
                  </a:lnTo>
                  <a:lnTo>
                    <a:pt x="605" y="4282"/>
                  </a:lnTo>
                  <a:cubicBezTo>
                    <a:pt x="1624" y="4282"/>
                    <a:pt x="2441" y="3459"/>
                    <a:pt x="2441" y="2446"/>
                  </a:cubicBezTo>
                  <a:lnTo>
                    <a:pt x="2441" y="2434"/>
                  </a:lnTo>
                  <a:lnTo>
                    <a:pt x="2441" y="904"/>
                  </a:lnTo>
                  <a:cubicBezTo>
                    <a:pt x="2441" y="403"/>
                    <a:pt x="2038" y="0"/>
                    <a:pt x="1543" y="0"/>
                  </a:cubicBezTo>
                  <a:lnTo>
                    <a:pt x="916" y="0"/>
                  </a:lnTo>
                  <a:cubicBezTo>
                    <a:pt x="421" y="0"/>
                    <a:pt x="18" y="403"/>
                    <a:pt x="18" y="904"/>
                  </a:cubicBezTo>
                  <a:lnTo>
                    <a:pt x="18" y="1525"/>
                  </a:lnTo>
                  <a:cubicBezTo>
                    <a:pt x="1" y="2026"/>
                    <a:pt x="404" y="2434"/>
                    <a:pt x="910" y="2434"/>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p:cNvSpPr/>
            <p:nvPr/>
          </p:nvSpPr>
          <p:spPr>
            <a:xfrm>
              <a:off x="6054669" y="4040401"/>
              <a:ext cx="411957" cy="412274"/>
            </a:xfrm>
            <a:custGeom>
              <a:avLst/>
              <a:gdLst/>
              <a:ahLst/>
              <a:cxnLst/>
              <a:rect l="l" t="t" r="r" b="b"/>
              <a:pathLst>
                <a:path w="6487" h="6492" fill="none" extrusionOk="0">
                  <a:moveTo>
                    <a:pt x="6481" y="3033"/>
                  </a:moveTo>
                  <a:cubicBezTo>
                    <a:pt x="6475" y="2930"/>
                    <a:pt x="6418" y="2843"/>
                    <a:pt x="6326" y="2809"/>
                  </a:cubicBezTo>
                  <a:lnTo>
                    <a:pt x="6078" y="2700"/>
                  </a:lnTo>
                  <a:cubicBezTo>
                    <a:pt x="6009" y="2665"/>
                    <a:pt x="5951" y="2607"/>
                    <a:pt x="5928" y="2527"/>
                  </a:cubicBezTo>
                  <a:lnTo>
                    <a:pt x="5928" y="2527"/>
                  </a:lnTo>
                  <a:cubicBezTo>
                    <a:pt x="5905" y="2446"/>
                    <a:pt x="5923" y="2372"/>
                    <a:pt x="5969" y="2302"/>
                  </a:cubicBezTo>
                  <a:lnTo>
                    <a:pt x="6130" y="2090"/>
                  </a:lnTo>
                  <a:cubicBezTo>
                    <a:pt x="6187" y="2009"/>
                    <a:pt x="6199" y="1900"/>
                    <a:pt x="6153" y="1813"/>
                  </a:cubicBezTo>
                  <a:cubicBezTo>
                    <a:pt x="6084" y="1687"/>
                    <a:pt x="6015" y="1566"/>
                    <a:pt x="5940" y="1451"/>
                  </a:cubicBezTo>
                  <a:cubicBezTo>
                    <a:pt x="5882" y="1370"/>
                    <a:pt x="5790" y="1318"/>
                    <a:pt x="5693" y="1336"/>
                  </a:cubicBezTo>
                  <a:lnTo>
                    <a:pt x="5422" y="1364"/>
                  </a:lnTo>
                  <a:cubicBezTo>
                    <a:pt x="5347" y="1370"/>
                    <a:pt x="5267" y="1341"/>
                    <a:pt x="5209" y="1284"/>
                  </a:cubicBezTo>
                  <a:lnTo>
                    <a:pt x="5209" y="1284"/>
                  </a:lnTo>
                  <a:cubicBezTo>
                    <a:pt x="5152" y="1226"/>
                    <a:pt x="5123" y="1146"/>
                    <a:pt x="5129" y="1065"/>
                  </a:cubicBezTo>
                  <a:lnTo>
                    <a:pt x="5157" y="800"/>
                  </a:lnTo>
                  <a:cubicBezTo>
                    <a:pt x="5175" y="697"/>
                    <a:pt x="5123" y="605"/>
                    <a:pt x="5042" y="547"/>
                  </a:cubicBezTo>
                  <a:cubicBezTo>
                    <a:pt x="4927" y="467"/>
                    <a:pt x="4806" y="398"/>
                    <a:pt x="4674" y="340"/>
                  </a:cubicBezTo>
                  <a:cubicBezTo>
                    <a:pt x="4588" y="294"/>
                    <a:pt x="4484" y="306"/>
                    <a:pt x="4403" y="363"/>
                  </a:cubicBezTo>
                  <a:lnTo>
                    <a:pt x="4185" y="518"/>
                  </a:lnTo>
                  <a:cubicBezTo>
                    <a:pt x="4121" y="570"/>
                    <a:pt x="4041" y="582"/>
                    <a:pt x="3960" y="565"/>
                  </a:cubicBezTo>
                  <a:lnTo>
                    <a:pt x="3960" y="565"/>
                  </a:lnTo>
                  <a:cubicBezTo>
                    <a:pt x="3885" y="542"/>
                    <a:pt x="3816" y="490"/>
                    <a:pt x="3788" y="409"/>
                  </a:cubicBezTo>
                  <a:lnTo>
                    <a:pt x="3684" y="167"/>
                  </a:lnTo>
                  <a:cubicBezTo>
                    <a:pt x="3644" y="81"/>
                    <a:pt x="3563" y="18"/>
                    <a:pt x="3460" y="6"/>
                  </a:cubicBezTo>
                  <a:cubicBezTo>
                    <a:pt x="3385" y="1"/>
                    <a:pt x="3316" y="1"/>
                    <a:pt x="3241" y="1"/>
                  </a:cubicBezTo>
                  <a:cubicBezTo>
                    <a:pt x="3172" y="1"/>
                    <a:pt x="3097" y="1"/>
                    <a:pt x="3028" y="6"/>
                  </a:cubicBezTo>
                  <a:cubicBezTo>
                    <a:pt x="2924" y="18"/>
                    <a:pt x="2850" y="75"/>
                    <a:pt x="2804" y="167"/>
                  </a:cubicBezTo>
                  <a:lnTo>
                    <a:pt x="2694" y="409"/>
                  </a:lnTo>
                  <a:cubicBezTo>
                    <a:pt x="2660" y="484"/>
                    <a:pt x="2602" y="542"/>
                    <a:pt x="2522" y="565"/>
                  </a:cubicBezTo>
                  <a:lnTo>
                    <a:pt x="2522" y="565"/>
                  </a:lnTo>
                  <a:cubicBezTo>
                    <a:pt x="2447" y="582"/>
                    <a:pt x="2366" y="570"/>
                    <a:pt x="2303" y="518"/>
                  </a:cubicBezTo>
                  <a:lnTo>
                    <a:pt x="2084" y="363"/>
                  </a:lnTo>
                  <a:cubicBezTo>
                    <a:pt x="2004" y="306"/>
                    <a:pt x="1900" y="288"/>
                    <a:pt x="1814" y="340"/>
                  </a:cubicBezTo>
                  <a:cubicBezTo>
                    <a:pt x="1681" y="403"/>
                    <a:pt x="1561" y="478"/>
                    <a:pt x="1445" y="547"/>
                  </a:cubicBezTo>
                  <a:cubicBezTo>
                    <a:pt x="1365" y="605"/>
                    <a:pt x="1313" y="697"/>
                    <a:pt x="1330" y="800"/>
                  </a:cubicBezTo>
                  <a:lnTo>
                    <a:pt x="1359" y="1065"/>
                  </a:lnTo>
                  <a:cubicBezTo>
                    <a:pt x="1365" y="1146"/>
                    <a:pt x="1336" y="1226"/>
                    <a:pt x="1279" y="1284"/>
                  </a:cubicBezTo>
                  <a:lnTo>
                    <a:pt x="1279" y="1284"/>
                  </a:lnTo>
                  <a:cubicBezTo>
                    <a:pt x="1221" y="1341"/>
                    <a:pt x="1140" y="1370"/>
                    <a:pt x="1066" y="1364"/>
                  </a:cubicBezTo>
                  <a:lnTo>
                    <a:pt x="795" y="1336"/>
                  </a:lnTo>
                  <a:cubicBezTo>
                    <a:pt x="697" y="1318"/>
                    <a:pt x="605" y="1370"/>
                    <a:pt x="548" y="1451"/>
                  </a:cubicBezTo>
                  <a:cubicBezTo>
                    <a:pt x="467" y="1566"/>
                    <a:pt x="392" y="1687"/>
                    <a:pt x="335" y="1813"/>
                  </a:cubicBezTo>
                  <a:cubicBezTo>
                    <a:pt x="294" y="1900"/>
                    <a:pt x="300" y="2009"/>
                    <a:pt x="358" y="2090"/>
                  </a:cubicBezTo>
                  <a:lnTo>
                    <a:pt x="519" y="2302"/>
                  </a:lnTo>
                  <a:cubicBezTo>
                    <a:pt x="565" y="2372"/>
                    <a:pt x="582" y="2446"/>
                    <a:pt x="559" y="2527"/>
                  </a:cubicBezTo>
                  <a:lnTo>
                    <a:pt x="559" y="2527"/>
                  </a:lnTo>
                  <a:cubicBezTo>
                    <a:pt x="536" y="2607"/>
                    <a:pt x="490" y="2671"/>
                    <a:pt x="410" y="2700"/>
                  </a:cubicBezTo>
                  <a:lnTo>
                    <a:pt x="162" y="2809"/>
                  </a:lnTo>
                  <a:cubicBezTo>
                    <a:pt x="76" y="2843"/>
                    <a:pt x="13" y="2930"/>
                    <a:pt x="7" y="3033"/>
                  </a:cubicBezTo>
                  <a:cubicBezTo>
                    <a:pt x="1" y="3102"/>
                    <a:pt x="1" y="3177"/>
                    <a:pt x="1" y="3246"/>
                  </a:cubicBezTo>
                  <a:cubicBezTo>
                    <a:pt x="1" y="3321"/>
                    <a:pt x="1" y="3390"/>
                    <a:pt x="7" y="3465"/>
                  </a:cubicBezTo>
                  <a:cubicBezTo>
                    <a:pt x="13" y="3563"/>
                    <a:pt x="70" y="3643"/>
                    <a:pt x="162" y="3684"/>
                  </a:cubicBezTo>
                  <a:lnTo>
                    <a:pt x="410" y="3793"/>
                  </a:lnTo>
                  <a:cubicBezTo>
                    <a:pt x="479" y="3822"/>
                    <a:pt x="536" y="3885"/>
                    <a:pt x="559" y="3966"/>
                  </a:cubicBezTo>
                  <a:lnTo>
                    <a:pt x="559" y="3966"/>
                  </a:lnTo>
                  <a:cubicBezTo>
                    <a:pt x="582" y="4046"/>
                    <a:pt x="565" y="4127"/>
                    <a:pt x="519" y="4190"/>
                  </a:cubicBezTo>
                  <a:lnTo>
                    <a:pt x="358" y="4403"/>
                  </a:lnTo>
                  <a:cubicBezTo>
                    <a:pt x="300" y="4484"/>
                    <a:pt x="289" y="4593"/>
                    <a:pt x="335" y="4679"/>
                  </a:cubicBezTo>
                  <a:cubicBezTo>
                    <a:pt x="404" y="4806"/>
                    <a:pt x="473" y="4932"/>
                    <a:pt x="548" y="5048"/>
                  </a:cubicBezTo>
                  <a:cubicBezTo>
                    <a:pt x="605" y="5122"/>
                    <a:pt x="697" y="5174"/>
                    <a:pt x="795" y="5163"/>
                  </a:cubicBezTo>
                  <a:lnTo>
                    <a:pt x="1066" y="5134"/>
                  </a:lnTo>
                  <a:cubicBezTo>
                    <a:pt x="1140" y="5122"/>
                    <a:pt x="1221" y="5151"/>
                    <a:pt x="1279" y="5209"/>
                  </a:cubicBezTo>
                  <a:lnTo>
                    <a:pt x="1279" y="5209"/>
                  </a:lnTo>
                  <a:cubicBezTo>
                    <a:pt x="1336" y="5266"/>
                    <a:pt x="1365" y="5347"/>
                    <a:pt x="1359" y="5427"/>
                  </a:cubicBezTo>
                  <a:lnTo>
                    <a:pt x="1330" y="5692"/>
                  </a:lnTo>
                  <a:cubicBezTo>
                    <a:pt x="1313" y="5796"/>
                    <a:pt x="1365" y="5888"/>
                    <a:pt x="1445" y="5945"/>
                  </a:cubicBezTo>
                  <a:cubicBezTo>
                    <a:pt x="1561" y="6026"/>
                    <a:pt x="1681" y="6095"/>
                    <a:pt x="1814" y="6152"/>
                  </a:cubicBezTo>
                  <a:cubicBezTo>
                    <a:pt x="1900" y="6198"/>
                    <a:pt x="2004" y="6187"/>
                    <a:pt x="2084" y="6129"/>
                  </a:cubicBezTo>
                  <a:lnTo>
                    <a:pt x="2303" y="5974"/>
                  </a:lnTo>
                  <a:cubicBezTo>
                    <a:pt x="2366" y="5922"/>
                    <a:pt x="2447" y="5911"/>
                    <a:pt x="2522" y="5928"/>
                  </a:cubicBezTo>
                  <a:lnTo>
                    <a:pt x="2522" y="5928"/>
                  </a:lnTo>
                  <a:cubicBezTo>
                    <a:pt x="2602" y="5951"/>
                    <a:pt x="2665" y="6003"/>
                    <a:pt x="2694" y="6083"/>
                  </a:cubicBezTo>
                  <a:lnTo>
                    <a:pt x="2804" y="6325"/>
                  </a:lnTo>
                  <a:cubicBezTo>
                    <a:pt x="2838" y="6411"/>
                    <a:pt x="2924" y="6475"/>
                    <a:pt x="3028" y="6486"/>
                  </a:cubicBezTo>
                  <a:cubicBezTo>
                    <a:pt x="3097" y="6492"/>
                    <a:pt x="3172" y="6492"/>
                    <a:pt x="3241" y="6492"/>
                  </a:cubicBezTo>
                  <a:cubicBezTo>
                    <a:pt x="3316" y="6492"/>
                    <a:pt x="3385" y="6492"/>
                    <a:pt x="3460" y="6486"/>
                  </a:cubicBezTo>
                  <a:cubicBezTo>
                    <a:pt x="3557" y="6475"/>
                    <a:pt x="3644" y="6417"/>
                    <a:pt x="3684" y="6325"/>
                  </a:cubicBezTo>
                  <a:lnTo>
                    <a:pt x="3788" y="6083"/>
                  </a:lnTo>
                  <a:cubicBezTo>
                    <a:pt x="3828" y="6009"/>
                    <a:pt x="3885" y="5951"/>
                    <a:pt x="3960" y="5928"/>
                  </a:cubicBezTo>
                  <a:lnTo>
                    <a:pt x="3960" y="5928"/>
                  </a:lnTo>
                  <a:cubicBezTo>
                    <a:pt x="4041" y="5911"/>
                    <a:pt x="4121" y="5922"/>
                    <a:pt x="4185" y="5974"/>
                  </a:cubicBezTo>
                  <a:lnTo>
                    <a:pt x="4403" y="6129"/>
                  </a:lnTo>
                  <a:cubicBezTo>
                    <a:pt x="4484" y="6187"/>
                    <a:pt x="4588" y="6204"/>
                    <a:pt x="4674" y="6152"/>
                  </a:cubicBezTo>
                  <a:cubicBezTo>
                    <a:pt x="4806" y="6089"/>
                    <a:pt x="4927" y="6014"/>
                    <a:pt x="5042" y="5945"/>
                  </a:cubicBezTo>
                  <a:cubicBezTo>
                    <a:pt x="5123" y="5888"/>
                    <a:pt x="5175" y="5796"/>
                    <a:pt x="5157" y="5692"/>
                  </a:cubicBezTo>
                  <a:lnTo>
                    <a:pt x="5129" y="5427"/>
                  </a:lnTo>
                  <a:cubicBezTo>
                    <a:pt x="5123" y="5347"/>
                    <a:pt x="5152" y="5266"/>
                    <a:pt x="5209" y="5209"/>
                  </a:cubicBezTo>
                  <a:lnTo>
                    <a:pt x="5209" y="5209"/>
                  </a:lnTo>
                  <a:cubicBezTo>
                    <a:pt x="5267" y="5151"/>
                    <a:pt x="5347" y="5122"/>
                    <a:pt x="5422" y="5134"/>
                  </a:cubicBezTo>
                  <a:lnTo>
                    <a:pt x="5693" y="5163"/>
                  </a:lnTo>
                  <a:cubicBezTo>
                    <a:pt x="5790" y="5174"/>
                    <a:pt x="5882" y="5122"/>
                    <a:pt x="5940" y="5048"/>
                  </a:cubicBezTo>
                  <a:cubicBezTo>
                    <a:pt x="6021" y="4932"/>
                    <a:pt x="6095" y="4806"/>
                    <a:pt x="6153" y="4679"/>
                  </a:cubicBezTo>
                  <a:cubicBezTo>
                    <a:pt x="6193" y="4593"/>
                    <a:pt x="6187" y="4484"/>
                    <a:pt x="6130" y="4403"/>
                  </a:cubicBezTo>
                  <a:lnTo>
                    <a:pt x="5969" y="4190"/>
                  </a:lnTo>
                  <a:cubicBezTo>
                    <a:pt x="5923" y="4127"/>
                    <a:pt x="5905" y="4046"/>
                    <a:pt x="5928" y="3966"/>
                  </a:cubicBezTo>
                  <a:lnTo>
                    <a:pt x="5928" y="3966"/>
                  </a:lnTo>
                  <a:cubicBezTo>
                    <a:pt x="5951" y="3885"/>
                    <a:pt x="5998" y="3822"/>
                    <a:pt x="6078" y="3793"/>
                  </a:cubicBezTo>
                  <a:lnTo>
                    <a:pt x="6326" y="3684"/>
                  </a:lnTo>
                  <a:cubicBezTo>
                    <a:pt x="6412" y="3649"/>
                    <a:pt x="6475" y="3563"/>
                    <a:pt x="6481" y="3465"/>
                  </a:cubicBezTo>
                  <a:cubicBezTo>
                    <a:pt x="6487" y="3390"/>
                    <a:pt x="6487" y="3321"/>
                    <a:pt x="6487" y="3246"/>
                  </a:cubicBezTo>
                  <a:cubicBezTo>
                    <a:pt x="6487" y="3166"/>
                    <a:pt x="6487" y="3097"/>
                    <a:pt x="6481" y="3033"/>
                  </a:cubicBezTo>
                  <a:close/>
                  <a:moveTo>
                    <a:pt x="3252" y="4368"/>
                  </a:moveTo>
                  <a:cubicBezTo>
                    <a:pt x="2631" y="4368"/>
                    <a:pt x="2130" y="3868"/>
                    <a:pt x="2130" y="3246"/>
                  </a:cubicBezTo>
                  <a:cubicBezTo>
                    <a:pt x="2130" y="2631"/>
                    <a:pt x="2631" y="2124"/>
                    <a:pt x="3252" y="2124"/>
                  </a:cubicBezTo>
                  <a:cubicBezTo>
                    <a:pt x="3868" y="2124"/>
                    <a:pt x="4375" y="2631"/>
                    <a:pt x="4375" y="3246"/>
                  </a:cubicBezTo>
                  <a:cubicBezTo>
                    <a:pt x="4375" y="3868"/>
                    <a:pt x="3868" y="4368"/>
                    <a:pt x="3252"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p:cNvSpPr/>
            <p:nvPr/>
          </p:nvSpPr>
          <p:spPr>
            <a:xfrm>
              <a:off x="6379556" y="178092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 name="Google Shape;494;p36"/>
            <p:cNvGrpSpPr/>
            <p:nvPr/>
          </p:nvGrpSpPr>
          <p:grpSpPr>
            <a:xfrm>
              <a:off x="7261919" y="2979030"/>
              <a:ext cx="842315" cy="841757"/>
              <a:chOff x="7273478" y="2705981"/>
              <a:chExt cx="1055136" cy="1054437"/>
            </a:xfrm>
          </p:grpSpPr>
          <p:sp>
            <p:nvSpPr>
              <p:cNvPr id="495" name="Google Shape;495;p36"/>
              <p:cNvSpPr/>
              <p:nvPr/>
            </p:nvSpPr>
            <p:spPr>
              <a:xfrm>
                <a:off x="7363723" y="2795527"/>
                <a:ext cx="874273" cy="874273"/>
              </a:xfrm>
              <a:custGeom>
                <a:avLst/>
                <a:gdLst/>
                <a:ahLst/>
                <a:cxnLst/>
                <a:rect l="l" t="t" r="r" b="b"/>
                <a:pathLst>
                  <a:path w="13767" h="13767" extrusionOk="0">
                    <a:moveTo>
                      <a:pt x="13766" y="6884"/>
                    </a:moveTo>
                    <a:cubicBezTo>
                      <a:pt x="13766" y="10687"/>
                      <a:pt x="10682" y="13766"/>
                      <a:pt x="6883" y="13766"/>
                    </a:cubicBezTo>
                    <a:cubicBezTo>
                      <a:pt x="3080" y="13766"/>
                      <a:pt x="1" y="10687"/>
                      <a:pt x="1" y="6884"/>
                    </a:cubicBezTo>
                    <a:cubicBezTo>
                      <a:pt x="1" y="3080"/>
                      <a:pt x="3080" y="1"/>
                      <a:pt x="6883" y="1"/>
                    </a:cubicBezTo>
                    <a:cubicBezTo>
                      <a:pt x="10682" y="1"/>
                      <a:pt x="13766" y="3080"/>
                      <a:pt x="13766" y="68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6"/>
              <p:cNvSpPr/>
              <p:nvPr/>
            </p:nvSpPr>
            <p:spPr>
              <a:xfrm>
                <a:off x="7273478" y="2705981"/>
                <a:ext cx="1055136" cy="1054437"/>
              </a:xfrm>
              <a:custGeom>
                <a:avLst/>
                <a:gdLst/>
                <a:ahLst/>
                <a:cxnLst/>
                <a:rect l="l" t="t" r="r" b="b"/>
                <a:pathLst>
                  <a:path w="16615" h="16604" extrusionOk="0">
                    <a:moveTo>
                      <a:pt x="8304" y="16604"/>
                    </a:moveTo>
                    <a:cubicBezTo>
                      <a:pt x="3724" y="16604"/>
                      <a:pt x="0" y="12874"/>
                      <a:pt x="0" y="8299"/>
                    </a:cubicBezTo>
                    <a:cubicBezTo>
                      <a:pt x="0" y="3718"/>
                      <a:pt x="3729" y="1"/>
                      <a:pt x="8304" y="1"/>
                    </a:cubicBezTo>
                    <a:cubicBezTo>
                      <a:pt x="12880" y="1"/>
                      <a:pt x="16603" y="3724"/>
                      <a:pt x="16603" y="8299"/>
                    </a:cubicBezTo>
                    <a:cubicBezTo>
                      <a:pt x="16614" y="12874"/>
                      <a:pt x="12885" y="16604"/>
                      <a:pt x="8304" y="16604"/>
                    </a:cubicBezTo>
                    <a:close/>
                    <a:moveTo>
                      <a:pt x="8304" y="99"/>
                    </a:moveTo>
                    <a:cubicBezTo>
                      <a:pt x="3787" y="99"/>
                      <a:pt x="110" y="3776"/>
                      <a:pt x="110" y="8294"/>
                    </a:cubicBezTo>
                    <a:cubicBezTo>
                      <a:pt x="110" y="12811"/>
                      <a:pt x="3787" y="16488"/>
                      <a:pt x="8304" y="16488"/>
                    </a:cubicBezTo>
                    <a:cubicBezTo>
                      <a:pt x="12822" y="16488"/>
                      <a:pt x="16499" y="12811"/>
                      <a:pt x="16499" y="8294"/>
                    </a:cubicBezTo>
                    <a:cubicBezTo>
                      <a:pt x="16499" y="3776"/>
                      <a:pt x="12822" y="99"/>
                      <a:pt x="8304" y="99"/>
                    </a:cubicBezTo>
                    <a:close/>
                  </a:path>
                </a:pathLst>
              </a:custGeom>
              <a:solidFill>
                <a:srgbClr val="134F5C">
                  <a:alpha val="5660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6"/>
              <p:cNvSpPr/>
              <p:nvPr/>
            </p:nvSpPr>
            <p:spPr>
              <a:xfrm>
                <a:off x="7594909" y="3046603"/>
                <a:ext cx="412274" cy="411957"/>
              </a:xfrm>
              <a:custGeom>
                <a:avLst/>
                <a:gdLst/>
                <a:ahLst/>
                <a:cxnLst/>
                <a:rect l="l" t="t" r="r" b="b"/>
                <a:pathLst>
                  <a:path w="6492" h="6487" fill="none" extrusionOk="0">
                    <a:moveTo>
                      <a:pt x="6486" y="3028"/>
                    </a:moveTo>
                    <a:cubicBezTo>
                      <a:pt x="6475" y="2930"/>
                      <a:pt x="6417" y="2844"/>
                      <a:pt x="6325" y="2804"/>
                    </a:cubicBezTo>
                    <a:lnTo>
                      <a:pt x="6083" y="2700"/>
                    </a:lnTo>
                    <a:cubicBezTo>
                      <a:pt x="6009" y="2671"/>
                      <a:pt x="5951" y="2602"/>
                      <a:pt x="5928" y="2527"/>
                    </a:cubicBezTo>
                    <a:lnTo>
                      <a:pt x="5928" y="2527"/>
                    </a:lnTo>
                    <a:cubicBezTo>
                      <a:pt x="5911" y="2447"/>
                      <a:pt x="5922" y="2366"/>
                      <a:pt x="5974" y="2303"/>
                    </a:cubicBezTo>
                    <a:lnTo>
                      <a:pt x="6129" y="2084"/>
                    </a:lnTo>
                    <a:cubicBezTo>
                      <a:pt x="6187" y="2004"/>
                      <a:pt x="6204" y="1900"/>
                      <a:pt x="6152" y="1814"/>
                    </a:cubicBezTo>
                    <a:cubicBezTo>
                      <a:pt x="6089" y="1681"/>
                      <a:pt x="6014" y="1561"/>
                      <a:pt x="5945" y="1445"/>
                    </a:cubicBezTo>
                    <a:cubicBezTo>
                      <a:pt x="5888" y="1365"/>
                      <a:pt x="5796" y="1313"/>
                      <a:pt x="5692" y="1330"/>
                    </a:cubicBezTo>
                    <a:lnTo>
                      <a:pt x="5427" y="1359"/>
                    </a:lnTo>
                    <a:cubicBezTo>
                      <a:pt x="5347" y="1365"/>
                      <a:pt x="5266" y="1336"/>
                      <a:pt x="5209" y="1279"/>
                    </a:cubicBezTo>
                    <a:lnTo>
                      <a:pt x="5209" y="1279"/>
                    </a:lnTo>
                    <a:cubicBezTo>
                      <a:pt x="5151" y="1221"/>
                      <a:pt x="5122" y="1140"/>
                      <a:pt x="5128" y="1066"/>
                    </a:cubicBezTo>
                    <a:lnTo>
                      <a:pt x="5157" y="795"/>
                    </a:lnTo>
                    <a:cubicBezTo>
                      <a:pt x="5174" y="697"/>
                      <a:pt x="5122" y="605"/>
                      <a:pt x="5042" y="548"/>
                    </a:cubicBezTo>
                    <a:cubicBezTo>
                      <a:pt x="4927" y="467"/>
                      <a:pt x="4806" y="392"/>
                      <a:pt x="4679" y="335"/>
                    </a:cubicBezTo>
                    <a:cubicBezTo>
                      <a:pt x="4593" y="294"/>
                      <a:pt x="4483" y="300"/>
                      <a:pt x="4403" y="358"/>
                    </a:cubicBezTo>
                    <a:lnTo>
                      <a:pt x="4190" y="519"/>
                    </a:lnTo>
                    <a:cubicBezTo>
                      <a:pt x="4121" y="565"/>
                      <a:pt x="4046" y="582"/>
                      <a:pt x="3966" y="559"/>
                    </a:cubicBezTo>
                    <a:lnTo>
                      <a:pt x="3966" y="559"/>
                    </a:lnTo>
                    <a:cubicBezTo>
                      <a:pt x="3885" y="536"/>
                      <a:pt x="3822" y="490"/>
                      <a:pt x="3793" y="410"/>
                    </a:cubicBezTo>
                    <a:lnTo>
                      <a:pt x="3684" y="162"/>
                    </a:lnTo>
                    <a:cubicBezTo>
                      <a:pt x="3649" y="76"/>
                      <a:pt x="3563" y="13"/>
                      <a:pt x="3459" y="7"/>
                    </a:cubicBezTo>
                    <a:cubicBezTo>
                      <a:pt x="3390" y="1"/>
                      <a:pt x="3315" y="1"/>
                      <a:pt x="3246" y="1"/>
                    </a:cubicBezTo>
                    <a:cubicBezTo>
                      <a:pt x="3171" y="1"/>
                      <a:pt x="3102" y="1"/>
                      <a:pt x="3028" y="7"/>
                    </a:cubicBezTo>
                    <a:cubicBezTo>
                      <a:pt x="2930" y="13"/>
                      <a:pt x="2849" y="70"/>
                      <a:pt x="2809" y="162"/>
                    </a:cubicBezTo>
                    <a:lnTo>
                      <a:pt x="2699" y="410"/>
                    </a:lnTo>
                    <a:cubicBezTo>
                      <a:pt x="2665" y="479"/>
                      <a:pt x="2607" y="536"/>
                      <a:pt x="2527" y="559"/>
                    </a:cubicBezTo>
                    <a:lnTo>
                      <a:pt x="2527" y="559"/>
                    </a:lnTo>
                    <a:cubicBezTo>
                      <a:pt x="2446" y="582"/>
                      <a:pt x="2366" y="565"/>
                      <a:pt x="2302" y="519"/>
                    </a:cubicBezTo>
                    <a:lnTo>
                      <a:pt x="2089" y="358"/>
                    </a:lnTo>
                    <a:cubicBezTo>
                      <a:pt x="2009" y="300"/>
                      <a:pt x="1900" y="289"/>
                      <a:pt x="1813" y="335"/>
                    </a:cubicBezTo>
                    <a:cubicBezTo>
                      <a:pt x="1687" y="404"/>
                      <a:pt x="1560" y="473"/>
                      <a:pt x="1445" y="548"/>
                    </a:cubicBezTo>
                    <a:cubicBezTo>
                      <a:pt x="1370" y="605"/>
                      <a:pt x="1318" y="697"/>
                      <a:pt x="1330" y="795"/>
                    </a:cubicBezTo>
                    <a:lnTo>
                      <a:pt x="1359" y="1066"/>
                    </a:lnTo>
                    <a:cubicBezTo>
                      <a:pt x="1370" y="1140"/>
                      <a:pt x="1341" y="1221"/>
                      <a:pt x="1284" y="1279"/>
                    </a:cubicBezTo>
                    <a:lnTo>
                      <a:pt x="1284" y="1279"/>
                    </a:lnTo>
                    <a:cubicBezTo>
                      <a:pt x="1226" y="1336"/>
                      <a:pt x="1146" y="1365"/>
                      <a:pt x="1065" y="1359"/>
                    </a:cubicBezTo>
                    <a:lnTo>
                      <a:pt x="800" y="1330"/>
                    </a:lnTo>
                    <a:cubicBezTo>
                      <a:pt x="697" y="1313"/>
                      <a:pt x="605" y="1365"/>
                      <a:pt x="547" y="1445"/>
                    </a:cubicBezTo>
                    <a:cubicBezTo>
                      <a:pt x="467" y="1561"/>
                      <a:pt x="398" y="1681"/>
                      <a:pt x="340" y="1814"/>
                    </a:cubicBezTo>
                    <a:cubicBezTo>
                      <a:pt x="294" y="1900"/>
                      <a:pt x="305" y="2004"/>
                      <a:pt x="363" y="2084"/>
                    </a:cubicBezTo>
                    <a:lnTo>
                      <a:pt x="518" y="2303"/>
                    </a:lnTo>
                    <a:cubicBezTo>
                      <a:pt x="570" y="2366"/>
                      <a:pt x="582" y="2447"/>
                      <a:pt x="564" y="2527"/>
                    </a:cubicBezTo>
                    <a:lnTo>
                      <a:pt x="564" y="2527"/>
                    </a:lnTo>
                    <a:cubicBezTo>
                      <a:pt x="541" y="2602"/>
                      <a:pt x="490" y="2671"/>
                      <a:pt x="409" y="2700"/>
                    </a:cubicBezTo>
                    <a:lnTo>
                      <a:pt x="167" y="2804"/>
                    </a:lnTo>
                    <a:cubicBezTo>
                      <a:pt x="81" y="2844"/>
                      <a:pt x="18" y="2924"/>
                      <a:pt x="6" y="3028"/>
                    </a:cubicBezTo>
                    <a:cubicBezTo>
                      <a:pt x="0" y="3103"/>
                      <a:pt x="0" y="3172"/>
                      <a:pt x="0" y="3247"/>
                    </a:cubicBezTo>
                    <a:cubicBezTo>
                      <a:pt x="0" y="3316"/>
                      <a:pt x="0" y="3391"/>
                      <a:pt x="6" y="3460"/>
                    </a:cubicBezTo>
                    <a:cubicBezTo>
                      <a:pt x="18" y="3563"/>
                      <a:pt x="75" y="3650"/>
                      <a:pt x="167" y="3684"/>
                    </a:cubicBezTo>
                    <a:lnTo>
                      <a:pt x="409" y="3793"/>
                    </a:lnTo>
                    <a:cubicBezTo>
                      <a:pt x="484" y="3828"/>
                      <a:pt x="541" y="3886"/>
                      <a:pt x="564" y="3966"/>
                    </a:cubicBezTo>
                    <a:lnTo>
                      <a:pt x="564" y="3966"/>
                    </a:lnTo>
                    <a:cubicBezTo>
                      <a:pt x="582" y="4041"/>
                      <a:pt x="570" y="4121"/>
                      <a:pt x="518" y="4185"/>
                    </a:cubicBezTo>
                    <a:lnTo>
                      <a:pt x="363" y="4403"/>
                    </a:lnTo>
                    <a:cubicBezTo>
                      <a:pt x="305" y="4484"/>
                      <a:pt x="288" y="4588"/>
                      <a:pt x="340" y="4674"/>
                    </a:cubicBezTo>
                    <a:cubicBezTo>
                      <a:pt x="403" y="4806"/>
                      <a:pt x="478" y="4927"/>
                      <a:pt x="547" y="5042"/>
                    </a:cubicBezTo>
                    <a:cubicBezTo>
                      <a:pt x="605" y="5123"/>
                      <a:pt x="697" y="5175"/>
                      <a:pt x="800" y="5157"/>
                    </a:cubicBezTo>
                    <a:lnTo>
                      <a:pt x="1065" y="5129"/>
                    </a:lnTo>
                    <a:cubicBezTo>
                      <a:pt x="1146" y="5123"/>
                      <a:pt x="1226" y="5152"/>
                      <a:pt x="1284" y="5209"/>
                    </a:cubicBezTo>
                    <a:lnTo>
                      <a:pt x="1284" y="5209"/>
                    </a:lnTo>
                    <a:cubicBezTo>
                      <a:pt x="1341" y="5267"/>
                      <a:pt x="1370" y="5347"/>
                      <a:pt x="1359" y="5422"/>
                    </a:cubicBezTo>
                    <a:lnTo>
                      <a:pt x="1330" y="5693"/>
                    </a:lnTo>
                    <a:cubicBezTo>
                      <a:pt x="1318" y="5790"/>
                      <a:pt x="1370" y="5882"/>
                      <a:pt x="1445" y="5940"/>
                    </a:cubicBezTo>
                    <a:cubicBezTo>
                      <a:pt x="1560" y="6021"/>
                      <a:pt x="1687" y="6095"/>
                      <a:pt x="1813" y="6153"/>
                    </a:cubicBezTo>
                    <a:cubicBezTo>
                      <a:pt x="1900" y="6193"/>
                      <a:pt x="2009" y="6187"/>
                      <a:pt x="2089" y="6130"/>
                    </a:cubicBezTo>
                    <a:lnTo>
                      <a:pt x="2302" y="5969"/>
                    </a:lnTo>
                    <a:cubicBezTo>
                      <a:pt x="2366" y="5923"/>
                      <a:pt x="2446" y="5905"/>
                      <a:pt x="2527" y="5928"/>
                    </a:cubicBezTo>
                    <a:lnTo>
                      <a:pt x="2527" y="5928"/>
                    </a:lnTo>
                    <a:cubicBezTo>
                      <a:pt x="2607" y="5951"/>
                      <a:pt x="2671" y="5998"/>
                      <a:pt x="2699" y="6078"/>
                    </a:cubicBezTo>
                    <a:lnTo>
                      <a:pt x="2809" y="6326"/>
                    </a:lnTo>
                    <a:cubicBezTo>
                      <a:pt x="2843" y="6412"/>
                      <a:pt x="2930" y="6475"/>
                      <a:pt x="3028" y="6481"/>
                    </a:cubicBezTo>
                    <a:cubicBezTo>
                      <a:pt x="3102" y="6487"/>
                      <a:pt x="3171" y="6487"/>
                      <a:pt x="3246" y="6487"/>
                    </a:cubicBezTo>
                    <a:cubicBezTo>
                      <a:pt x="3315" y="6487"/>
                      <a:pt x="3390" y="6487"/>
                      <a:pt x="3459" y="6481"/>
                    </a:cubicBezTo>
                    <a:cubicBezTo>
                      <a:pt x="3563" y="6475"/>
                      <a:pt x="3649" y="6418"/>
                      <a:pt x="3684" y="6326"/>
                    </a:cubicBezTo>
                    <a:lnTo>
                      <a:pt x="3793" y="6078"/>
                    </a:lnTo>
                    <a:cubicBezTo>
                      <a:pt x="3827" y="6009"/>
                      <a:pt x="3885" y="5951"/>
                      <a:pt x="3966" y="5928"/>
                    </a:cubicBezTo>
                    <a:lnTo>
                      <a:pt x="3966" y="5928"/>
                    </a:lnTo>
                    <a:cubicBezTo>
                      <a:pt x="4046" y="5905"/>
                      <a:pt x="4121" y="5923"/>
                      <a:pt x="4190" y="5969"/>
                    </a:cubicBezTo>
                    <a:lnTo>
                      <a:pt x="4403" y="6130"/>
                    </a:lnTo>
                    <a:cubicBezTo>
                      <a:pt x="4483" y="6187"/>
                      <a:pt x="4593" y="6199"/>
                      <a:pt x="4679" y="6153"/>
                    </a:cubicBezTo>
                    <a:cubicBezTo>
                      <a:pt x="4806" y="6084"/>
                      <a:pt x="4927" y="6015"/>
                      <a:pt x="5042" y="5940"/>
                    </a:cubicBezTo>
                    <a:cubicBezTo>
                      <a:pt x="5122" y="5882"/>
                      <a:pt x="5174" y="5790"/>
                      <a:pt x="5157" y="5693"/>
                    </a:cubicBezTo>
                    <a:lnTo>
                      <a:pt x="5128" y="5422"/>
                    </a:lnTo>
                    <a:cubicBezTo>
                      <a:pt x="5122" y="5347"/>
                      <a:pt x="5151" y="5267"/>
                      <a:pt x="5209" y="5209"/>
                    </a:cubicBezTo>
                    <a:lnTo>
                      <a:pt x="5209" y="5209"/>
                    </a:lnTo>
                    <a:cubicBezTo>
                      <a:pt x="5266" y="5152"/>
                      <a:pt x="5347" y="5123"/>
                      <a:pt x="5427" y="5129"/>
                    </a:cubicBezTo>
                    <a:lnTo>
                      <a:pt x="5692" y="5157"/>
                    </a:lnTo>
                    <a:cubicBezTo>
                      <a:pt x="5796" y="5175"/>
                      <a:pt x="5888" y="5123"/>
                      <a:pt x="5945" y="5042"/>
                    </a:cubicBezTo>
                    <a:cubicBezTo>
                      <a:pt x="6026" y="4927"/>
                      <a:pt x="6095" y="4806"/>
                      <a:pt x="6152" y="4674"/>
                    </a:cubicBezTo>
                    <a:cubicBezTo>
                      <a:pt x="6198" y="4588"/>
                      <a:pt x="6187" y="4484"/>
                      <a:pt x="6129" y="4403"/>
                    </a:cubicBezTo>
                    <a:lnTo>
                      <a:pt x="5974" y="4185"/>
                    </a:lnTo>
                    <a:cubicBezTo>
                      <a:pt x="5922" y="4121"/>
                      <a:pt x="5911" y="4041"/>
                      <a:pt x="5928" y="3966"/>
                    </a:cubicBezTo>
                    <a:lnTo>
                      <a:pt x="5928" y="3966"/>
                    </a:lnTo>
                    <a:cubicBezTo>
                      <a:pt x="5951" y="3886"/>
                      <a:pt x="6003" y="3822"/>
                      <a:pt x="6083" y="3793"/>
                    </a:cubicBezTo>
                    <a:lnTo>
                      <a:pt x="6325" y="3684"/>
                    </a:lnTo>
                    <a:cubicBezTo>
                      <a:pt x="6411" y="3650"/>
                      <a:pt x="6475" y="3563"/>
                      <a:pt x="6486" y="3460"/>
                    </a:cubicBezTo>
                    <a:cubicBezTo>
                      <a:pt x="6492" y="3391"/>
                      <a:pt x="6492" y="3316"/>
                      <a:pt x="6492" y="3247"/>
                    </a:cubicBezTo>
                    <a:cubicBezTo>
                      <a:pt x="6492" y="3172"/>
                      <a:pt x="6486" y="3103"/>
                      <a:pt x="6486" y="3028"/>
                    </a:cubicBezTo>
                    <a:close/>
                    <a:moveTo>
                      <a:pt x="3246" y="4369"/>
                    </a:moveTo>
                    <a:cubicBezTo>
                      <a:pt x="2630" y="4369"/>
                      <a:pt x="2124" y="3862"/>
                      <a:pt x="2124" y="3247"/>
                    </a:cubicBezTo>
                    <a:cubicBezTo>
                      <a:pt x="2124" y="2625"/>
                      <a:pt x="2630" y="2125"/>
                      <a:pt x="3246" y="2125"/>
                    </a:cubicBezTo>
                    <a:cubicBezTo>
                      <a:pt x="3868" y="2125"/>
                      <a:pt x="4368" y="2625"/>
                      <a:pt x="4368" y="3247"/>
                    </a:cubicBezTo>
                    <a:cubicBezTo>
                      <a:pt x="4368" y="3862"/>
                      <a:pt x="3868" y="4369"/>
                      <a:pt x="3246" y="4369"/>
                    </a:cubicBezTo>
                    <a:close/>
                  </a:path>
                </a:pathLst>
              </a:custGeom>
              <a:solidFill>
                <a:schemeClr val="accent4"/>
              </a:solidFill>
              <a:ln w="28575" cap="flat" cmpd="sng">
                <a:solidFill>
                  <a:schemeClr val="accent4"/>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 name="Google Shape;498;p36"/>
            <p:cNvGrpSpPr/>
            <p:nvPr/>
          </p:nvGrpSpPr>
          <p:grpSpPr>
            <a:xfrm>
              <a:off x="7287500" y="1402030"/>
              <a:ext cx="791159" cy="608287"/>
              <a:chOff x="7349773" y="264075"/>
              <a:chExt cx="961077" cy="738930"/>
            </a:xfrm>
          </p:grpSpPr>
          <p:sp>
            <p:nvSpPr>
              <p:cNvPr id="499" name="Google Shape;499;p36"/>
              <p:cNvSpPr/>
              <p:nvPr/>
            </p:nvSpPr>
            <p:spPr>
              <a:xfrm>
                <a:off x="7349773" y="516552"/>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6"/>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6"/>
              <p:cNvSpPr/>
              <p:nvPr/>
            </p:nvSpPr>
            <p:spPr>
              <a:xfrm>
                <a:off x="8159525" y="264075"/>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02" name="Google Shape;502;p36"/>
          <p:cNvCxnSpPr>
            <a:cxnSpLocks/>
            <a:stCxn id="467" idx="3"/>
          </p:cNvCxnSpPr>
          <p:nvPr/>
        </p:nvCxnSpPr>
        <p:spPr>
          <a:xfrm flipV="1">
            <a:off x="4941381" y="891189"/>
            <a:ext cx="106752" cy="2609791"/>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spTree>
    <p:extLst>
      <p:ext uri="{BB962C8B-B14F-4D97-AF65-F5344CB8AC3E}">
        <p14:creationId xmlns:p14="http://schemas.microsoft.com/office/powerpoint/2010/main" val="19524608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247661" y="2806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Các</a:t>
            </a:r>
            <a:r>
              <a:rPr lang="en-US" dirty="0">
                <a:solidFill>
                  <a:schemeClr val="accent1">
                    <a:lumMod val="50000"/>
                  </a:schemeClr>
                </a:solidFill>
              </a:rPr>
              <a:t> </a:t>
            </a:r>
            <a:r>
              <a:rPr lang="en-US" dirty="0" err="1">
                <a:solidFill>
                  <a:schemeClr val="accent1">
                    <a:lumMod val="50000"/>
                  </a:schemeClr>
                </a:solidFill>
              </a:rPr>
              <a:t>thành</a:t>
            </a:r>
            <a:r>
              <a:rPr lang="en-US" dirty="0">
                <a:solidFill>
                  <a:schemeClr val="accent1">
                    <a:lumMod val="50000"/>
                  </a:schemeClr>
                </a:solidFill>
              </a:rPr>
              <a:t> </a:t>
            </a:r>
            <a:r>
              <a:rPr lang="en-US" dirty="0" err="1">
                <a:solidFill>
                  <a:schemeClr val="accent1">
                    <a:lumMod val="50000"/>
                  </a:schemeClr>
                </a:solidFill>
              </a:rPr>
              <a:t>phần</a:t>
            </a:r>
            <a:r>
              <a:rPr lang="en-US" dirty="0">
                <a:solidFill>
                  <a:schemeClr val="accent1">
                    <a:lumMod val="50000"/>
                  </a:schemeClr>
                </a:solidFill>
              </a:rPr>
              <a:t> </a:t>
            </a:r>
            <a:r>
              <a:rPr lang="en-US" dirty="0" err="1">
                <a:solidFill>
                  <a:schemeClr val="accent1">
                    <a:lumMod val="50000"/>
                  </a:schemeClr>
                </a:solidFill>
              </a:rPr>
              <a:t>chính</a:t>
            </a:r>
            <a:r>
              <a:rPr lang="en-US" dirty="0">
                <a:solidFill>
                  <a:schemeClr val="accent1">
                    <a:lumMod val="50000"/>
                  </a:schemeClr>
                </a:solidFill>
              </a:rPr>
              <a:t> </a:t>
            </a:r>
            <a:r>
              <a:rPr lang="en-US" dirty="0" err="1">
                <a:solidFill>
                  <a:schemeClr val="accent1">
                    <a:lumMod val="50000"/>
                  </a:schemeClr>
                </a:solidFill>
              </a:rPr>
              <a:t>của</a:t>
            </a:r>
            <a:r>
              <a:rPr lang="en-US" dirty="0">
                <a:solidFill>
                  <a:schemeClr val="accent1">
                    <a:lumMod val="50000"/>
                  </a:schemeClr>
                </a:solidFill>
              </a:rPr>
              <a:t> </a:t>
            </a:r>
            <a:r>
              <a:rPr lang="en-US" dirty="0" err="1">
                <a:solidFill>
                  <a:schemeClr val="accent1">
                    <a:lumMod val="50000"/>
                  </a:schemeClr>
                </a:solidFill>
              </a:rPr>
              <a:t>hệ</a:t>
            </a:r>
            <a:r>
              <a:rPr lang="en-US" dirty="0">
                <a:solidFill>
                  <a:schemeClr val="accent1">
                    <a:lumMod val="50000"/>
                  </a:schemeClr>
                </a:solidFill>
              </a:rPr>
              <a:t> </a:t>
            </a:r>
            <a:r>
              <a:rPr lang="en-US" dirty="0" err="1">
                <a:solidFill>
                  <a:schemeClr val="accent1">
                    <a:lumMod val="50000"/>
                  </a:schemeClr>
                </a:solidFill>
              </a:rPr>
              <a:t>thống</a:t>
            </a:r>
            <a:r>
              <a:rPr lang="en-US" dirty="0">
                <a:solidFill>
                  <a:schemeClr val="accent1">
                    <a:lumMod val="50000"/>
                  </a:schemeClr>
                </a:solidFill>
              </a:rPr>
              <a:t> </a:t>
            </a:r>
            <a:r>
              <a:rPr lang="en-US" dirty="0" err="1">
                <a:solidFill>
                  <a:schemeClr val="accent1">
                    <a:lumMod val="50000"/>
                  </a:schemeClr>
                </a:solidFill>
              </a:rPr>
              <a:t>đa</a:t>
            </a:r>
            <a:r>
              <a:rPr lang="en-US" dirty="0">
                <a:solidFill>
                  <a:schemeClr val="accent1">
                    <a:lumMod val="50000"/>
                  </a:schemeClr>
                </a:solidFill>
              </a:rPr>
              <a:t> </a:t>
            </a:r>
            <a:r>
              <a:rPr lang="en-US" dirty="0" err="1">
                <a:solidFill>
                  <a:schemeClr val="accent1">
                    <a:lumMod val="50000"/>
                  </a:schemeClr>
                </a:solidFill>
              </a:rPr>
              <a:t>tác</a:t>
            </a:r>
            <a:r>
              <a:rPr lang="en-US" dirty="0">
                <a:solidFill>
                  <a:schemeClr val="accent1">
                    <a:lumMod val="50000"/>
                  </a:schemeClr>
                </a:solidFill>
              </a:rPr>
              <a:t> </a:t>
            </a:r>
            <a:r>
              <a:rPr lang="en-US" dirty="0" err="1">
                <a:solidFill>
                  <a:schemeClr val="accent1">
                    <a:lumMod val="50000"/>
                  </a:schemeClr>
                </a:solidFill>
              </a:rPr>
              <a:t>tử</a:t>
            </a:r>
            <a:endParaRPr lang="en-US" dirty="0">
              <a:solidFill>
                <a:schemeClr val="accent1">
                  <a:lumMod val="50000"/>
                </a:schemeClr>
              </a:solidFill>
            </a:endParaRPr>
          </a:p>
        </p:txBody>
      </p:sp>
      <p:pic>
        <p:nvPicPr>
          <p:cNvPr id="6" name="Picture 5">
            <a:extLst>
              <a:ext uri="{FF2B5EF4-FFF2-40B4-BE49-F238E27FC236}">
                <a16:creationId xmlns:a16="http://schemas.microsoft.com/office/drawing/2014/main" id="{6097AE19-48F8-2156-8DE0-10E822BF2FE5}"/>
              </a:ext>
            </a:extLst>
          </p:cNvPr>
          <p:cNvPicPr>
            <a:picLocks noChangeAspect="1"/>
          </p:cNvPicPr>
          <p:nvPr/>
        </p:nvPicPr>
        <p:blipFill>
          <a:blip r:embed="rId2"/>
          <a:stretch>
            <a:fillRect/>
          </a:stretch>
        </p:blipFill>
        <p:spPr>
          <a:xfrm>
            <a:off x="1336694" y="280600"/>
            <a:ext cx="6470612" cy="4535932"/>
          </a:xfrm>
          <a:prstGeom prst="rect">
            <a:avLst/>
          </a:prstGeom>
        </p:spPr>
      </p:pic>
    </p:spTree>
    <p:extLst>
      <p:ext uri="{BB962C8B-B14F-4D97-AF65-F5344CB8AC3E}">
        <p14:creationId xmlns:p14="http://schemas.microsoft.com/office/powerpoint/2010/main" val="17312294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2615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Giao </a:t>
            </a:r>
            <a:r>
              <a:rPr lang="en-US" dirty="0" err="1">
                <a:solidFill>
                  <a:schemeClr val="accent1">
                    <a:lumMod val="50000"/>
                  </a:schemeClr>
                </a:solidFill>
              </a:rPr>
              <a:t>tiếp</a:t>
            </a:r>
            <a:r>
              <a:rPr lang="en-US" dirty="0">
                <a:solidFill>
                  <a:schemeClr val="accent1">
                    <a:lumMod val="50000"/>
                  </a:schemeClr>
                </a:solidFill>
              </a:rPr>
              <a:t> </a:t>
            </a:r>
            <a:r>
              <a:rPr lang="en-US" dirty="0" err="1">
                <a:solidFill>
                  <a:schemeClr val="accent1">
                    <a:lumMod val="50000"/>
                  </a:schemeClr>
                </a:solidFill>
              </a:rPr>
              <a:t>trong</a:t>
            </a:r>
            <a:r>
              <a:rPr lang="en-US" dirty="0">
                <a:solidFill>
                  <a:schemeClr val="accent1">
                    <a:lumMod val="50000"/>
                  </a:schemeClr>
                </a:solidFill>
              </a:rPr>
              <a:t> </a:t>
            </a:r>
            <a:r>
              <a:rPr lang="en-US" dirty="0" err="1">
                <a:solidFill>
                  <a:schemeClr val="accent1">
                    <a:lumMod val="50000"/>
                  </a:schemeClr>
                </a:solidFill>
              </a:rPr>
              <a:t>hệ</a:t>
            </a:r>
            <a:r>
              <a:rPr lang="en-US" dirty="0">
                <a:solidFill>
                  <a:schemeClr val="accent1">
                    <a:lumMod val="50000"/>
                  </a:schemeClr>
                </a:solidFill>
              </a:rPr>
              <a:t> </a:t>
            </a:r>
            <a:r>
              <a:rPr lang="en-US" dirty="0" err="1">
                <a:solidFill>
                  <a:schemeClr val="accent1">
                    <a:lumMod val="50000"/>
                  </a:schemeClr>
                </a:solidFill>
              </a:rPr>
              <a:t>thống</a:t>
            </a:r>
            <a:r>
              <a:rPr lang="en-US" dirty="0">
                <a:solidFill>
                  <a:schemeClr val="accent1">
                    <a:lumMod val="50000"/>
                  </a:schemeClr>
                </a:solidFill>
              </a:rPr>
              <a:t> </a:t>
            </a:r>
            <a:r>
              <a:rPr lang="en-US" dirty="0" err="1">
                <a:solidFill>
                  <a:schemeClr val="accent1">
                    <a:lumMod val="50000"/>
                  </a:schemeClr>
                </a:solidFill>
              </a:rPr>
              <a:t>Đa</a:t>
            </a:r>
            <a:r>
              <a:rPr lang="en-US" dirty="0">
                <a:solidFill>
                  <a:schemeClr val="accent1">
                    <a:lumMod val="50000"/>
                  </a:schemeClr>
                </a:solidFill>
              </a:rPr>
              <a:t> </a:t>
            </a:r>
            <a:r>
              <a:rPr lang="en-US" dirty="0" err="1">
                <a:solidFill>
                  <a:schemeClr val="accent1">
                    <a:lumMod val="50000"/>
                  </a:schemeClr>
                </a:solidFill>
              </a:rPr>
              <a:t>tác</a:t>
            </a:r>
            <a:r>
              <a:rPr lang="en-US" dirty="0">
                <a:solidFill>
                  <a:schemeClr val="accent1">
                    <a:lumMod val="50000"/>
                  </a:schemeClr>
                </a:solidFill>
              </a:rPr>
              <a:t> </a:t>
            </a:r>
            <a:r>
              <a:rPr lang="en-US" dirty="0" err="1">
                <a:solidFill>
                  <a:schemeClr val="accent1">
                    <a:lumMod val="50000"/>
                  </a:schemeClr>
                </a:solidFill>
              </a:rPr>
              <a:t>tử</a:t>
            </a:r>
            <a:endParaRPr lang="en-US" dirty="0">
              <a:solidFill>
                <a:schemeClr val="accent1">
                  <a:lumMod val="50000"/>
                </a:schemeClr>
              </a:solidFill>
            </a:endParaRPr>
          </a:p>
        </p:txBody>
      </p:sp>
      <p:pic>
        <p:nvPicPr>
          <p:cNvPr id="1026" name="Picture 2">
            <a:extLst>
              <a:ext uri="{FF2B5EF4-FFF2-40B4-BE49-F238E27FC236}">
                <a16:creationId xmlns:a16="http://schemas.microsoft.com/office/drawing/2014/main" id="{51425263-D969-49FA-F96D-8FB96E4A56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118" y="1061180"/>
            <a:ext cx="3676649" cy="302113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D1D2D9F-904B-365D-C22E-F6AB4F470635}"/>
              </a:ext>
            </a:extLst>
          </p:cNvPr>
          <p:cNvSpPr txBox="1"/>
          <p:nvPr/>
        </p:nvSpPr>
        <p:spPr>
          <a:xfrm>
            <a:off x="3787767" y="909756"/>
            <a:ext cx="4914890" cy="3323987"/>
          </a:xfrm>
          <a:prstGeom prst="rect">
            <a:avLst/>
          </a:prstGeom>
          <a:noFill/>
        </p:spPr>
        <p:txBody>
          <a:bodyPr wrap="square">
            <a:spAutoFit/>
          </a:bodyPr>
          <a:lstStyle/>
          <a:p>
            <a:pPr marL="285750" indent="-285750">
              <a:buFont typeface="Wingdings" panose="05000000000000000000" pitchFamily="2" charset="2"/>
              <a:buChar char="v"/>
            </a:pPr>
            <a:r>
              <a:rPr lang="en-US" dirty="0" err="1"/>
              <a:t>Các</a:t>
            </a:r>
            <a:r>
              <a:rPr lang="en-US" dirty="0"/>
              <a:t> </a:t>
            </a:r>
            <a:r>
              <a:rPr lang="en-US" dirty="0" err="1"/>
              <a:t>cách</a:t>
            </a:r>
            <a:r>
              <a:rPr lang="en-US" dirty="0"/>
              <a:t> </a:t>
            </a:r>
            <a:r>
              <a:rPr lang="en-US" dirty="0" err="1"/>
              <a:t>giao</a:t>
            </a:r>
            <a:r>
              <a:rPr lang="en-US" dirty="0"/>
              <a:t> </a:t>
            </a:r>
            <a:r>
              <a:rPr lang="en-US" dirty="0" err="1"/>
              <a:t>tiếp</a:t>
            </a:r>
            <a:r>
              <a:rPr lang="en-US" dirty="0"/>
              <a:t> </a:t>
            </a:r>
            <a:r>
              <a:rPr lang="en-US" dirty="0" err="1"/>
              <a:t>giữa</a:t>
            </a:r>
            <a:r>
              <a:rPr lang="en-US" dirty="0"/>
              <a:t> agent </a:t>
            </a:r>
            <a:r>
              <a:rPr lang="en-US" dirty="0" err="1"/>
              <a:t>với</a:t>
            </a:r>
            <a:r>
              <a:rPr lang="en-US" dirty="0"/>
              <a:t> agent:</a:t>
            </a:r>
          </a:p>
          <a:p>
            <a:r>
              <a:rPr lang="en-US" b="1" dirty="0"/>
              <a:t>Network</a:t>
            </a:r>
            <a:r>
              <a:rPr lang="en-US" dirty="0"/>
              <a:t>: </a:t>
            </a:r>
            <a:r>
              <a:rPr lang="en-US" dirty="0" err="1"/>
              <a:t>Mỗi</a:t>
            </a:r>
            <a:r>
              <a:rPr lang="en-US" dirty="0"/>
              <a:t> </a:t>
            </a:r>
            <a:r>
              <a:rPr lang="en-US" dirty="0" err="1"/>
              <a:t>tác</a:t>
            </a:r>
            <a:r>
              <a:rPr lang="en-US" dirty="0"/>
              <a:t> </a:t>
            </a:r>
            <a:r>
              <a:rPr lang="en-US" dirty="0" err="1"/>
              <a:t>tử</a:t>
            </a:r>
            <a:r>
              <a:rPr lang="en-US" dirty="0"/>
              <a:t> </a:t>
            </a:r>
            <a:r>
              <a:rPr lang="en-US" dirty="0" err="1"/>
              <a:t>có</a:t>
            </a:r>
            <a:r>
              <a:rPr lang="en-US" dirty="0"/>
              <a:t> </a:t>
            </a:r>
            <a:r>
              <a:rPr lang="en-US" dirty="0" err="1"/>
              <a:t>thể</a:t>
            </a:r>
            <a:r>
              <a:rPr lang="en-US" dirty="0"/>
              <a:t> </a:t>
            </a:r>
            <a:r>
              <a:rPr lang="en-US" dirty="0" err="1"/>
              <a:t>giao</a:t>
            </a:r>
            <a:r>
              <a:rPr lang="en-US" dirty="0"/>
              <a:t> </a:t>
            </a:r>
            <a:r>
              <a:rPr lang="en-US" dirty="0" err="1"/>
              <a:t>tiếp</a:t>
            </a:r>
            <a:r>
              <a:rPr lang="en-US" dirty="0"/>
              <a:t> </a:t>
            </a:r>
            <a:r>
              <a:rPr lang="en-US" dirty="0" err="1"/>
              <a:t>trực</a:t>
            </a:r>
            <a:r>
              <a:rPr lang="en-US" dirty="0"/>
              <a:t> </a:t>
            </a:r>
            <a:r>
              <a:rPr lang="en-US" dirty="0" err="1"/>
              <a:t>tiếp</a:t>
            </a:r>
            <a:r>
              <a:rPr lang="en-US" dirty="0"/>
              <a:t>, </a:t>
            </a:r>
            <a:r>
              <a:rPr lang="en-US" dirty="0" err="1"/>
              <a:t>tự</a:t>
            </a:r>
            <a:r>
              <a:rPr lang="en-US" dirty="0"/>
              <a:t> do </a:t>
            </a:r>
            <a:r>
              <a:rPr lang="en-US" dirty="0" err="1"/>
              <a:t>lựa</a:t>
            </a:r>
            <a:r>
              <a:rPr lang="en-US" dirty="0"/>
              <a:t> </a:t>
            </a:r>
            <a:r>
              <a:rPr lang="en-US" dirty="0" err="1"/>
              <a:t>chọn</a:t>
            </a:r>
            <a:r>
              <a:rPr lang="en-US" dirty="0"/>
              <a:t> </a:t>
            </a:r>
            <a:r>
              <a:rPr lang="en-US" dirty="0" err="1"/>
              <a:t>tác</a:t>
            </a:r>
            <a:r>
              <a:rPr lang="en-US" dirty="0"/>
              <a:t> </a:t>
            </a:r>
            <a:r>
              <a:rPr lang="en-US" dirty="0" err="1"/>
              <a:t>tử</a:t>
            </a:r>
            <a:r>
              <a:rPr lang="en-US" dirty="0"/>
              <a:t> </a:t>
            </a:r>
            <a:r>
              <a:rPr lang="en-US" dirty="0" err="1"/>
              <a:t>kế</a:t>
            </a:r>
            <a:r>
              <a:rPr lang="en-US" dirty="0"/>
              <a:t> </a:t>
            </a:r>
            <a:r>
              <a:rPr lang="en-US" dirty="0" err="1"/>
              <a:t>tiếp</a:t>
            </a:r>
            <a:r>
              <a:rPr lang="en-US" dirty="0"/>
              <a:t>.</a:t>
            </a:r>
          </a:p>
          <a:p>
            <a:endParaRPr lang="en-US" dirty="0"/>
          </a:p>
          <a:p>
            <a:r>
              <a:rPr lang="en-US" b="1" dirty="0"/>
              <a:t>Supervisor</a:t>
            </a:r>
            <a:r>
              <a:rPr lang="en-US" dirty="0"/>
              <a:t>: </a:t>
            </a:r>
            <a:r>
              <a:rPr lang="en-US" dirty="0" err="1"/>
              <a:t>Mỗi</a:t>
            </a:r>
            <a:r>
              <a:rPr lang="en-US" dirty="0"/>
              <a:t> </a:t>
            </a:r>
            <a:r>
              <a:rPr lang="en-US" dirty="0" err="1"/>
              <a:t>tác</a:t>
            </a:r>
            <a:r>
              <a:rPr lang="en-US" dirty="0"/>
              <a:t> </a:t>
            </a:r>
            <a:r>
              <a:rPr lang="en-US" dirty="0" err="1"/>
              <a:t>tử</a:t>
            </a:r>
            <a:r>
              <a:rPr lang="en-US" dirty="0"/>
              <a:t> </a:t>
            </a:r>
            <a:r>
              <a:rPr lang="en-US" dirty="0" err="1"/>
              <a:t>giao</a:t>
            </a:r>
            <a:r>
              <a:rPr lang="en-US" dirty="0"/>
              <a:t> </a:t>
            </a:r>
            <a:r>
              <a:rPr lang="en-US" dirty="0" err="1"/>
              <a:t>tiếp</a:t>
            </a:r>
            <a:r>
              <a:rPr lang="en-US" dirty="0"/>
              <a:t> </a:t>
            </a:r>
            <a:r>
              <a:rPr lang="en-US" dirty="0" err="1"/>
              <a:t>với</a:t>
            </a:r>
            <a:r>
              <a:rPr lang="en-US" dirty="0"/>
              <a:t> 1 </a:t>
            </a:r>
            <a:r>
              <a:rPr lang="en-US" dirty="0" err="1"/>
              <a:t>tác</a:t>
            </a:r>
            <a:r>
              <a:rPr lang="en-US" dirty="0"/>
              <a:t> </a:t>
            </a:r>
            <a:r>
              <a:rPr lang="en-US" dirty="0" err="1"/>
              <a:t>tử</a:t>
            </a:r>
            <a:r>
              <a:rPr lang="en-US" dirty="0"/>
              <a:t> </a:t>
            </a:r>
            <a:r>
              <a:rPr lang="en-US" dirty="0" err="1"/>
              <a:t>quản</a:t>
            </a:r>
            <a:r>
              <a:rPr lang="en-US" dirty="0"/>
              <a:t> </a:t>
            </a:r>
            <a:r>
              <a:rPr lang="en-US" dirty="0" err="1"/>
              <a:t>lý</a:t>
            </a:r>
            <a:r>
              <a:rPr lang="en-US" dirty="0"/>
              <a:t>, agent </a:t>
            </a:r>
            <a:r>
              <a:rPr lang="en-US" dirty="0" err="1"/>
              <a:t>quản</a:t>
            </a:r>
            <a:r>
              <a:rPr lang="en-US" dirty="0"/>
              <a:t> </a:t>
            </a:r>
            <a:r>
              <a:rPr lang="en-US" dirty="0" err="1"/>
              <a:t>lý</a:t>
            </a:r>
            <a:r>
              <a:rPr lang="en-US" dirty="0"/>
              <a:t> </a:t>
            </a:r>
            <a:r>
              <a:rPr lang="en-US" dirty="0" err="1"/>
              <a:t>sẽ</a:t>
            </a:r>
            <a:r>
              <a:rPr lang="en-US" dirty="0"/>
              <a:t> </a:t>
            </a:r>
            <a:r>
              <a:rPr lang="en-US" dirty="0" err="1"/>
              <a:t>quyết</a:t>
            </a:r>
            <a:r>
              <a:rPr lang="en-US" dirty="0"/>
              <a:t> </a:t>
            </a:r>
            <a:r>
              <a:rPr lang="en-US" dirty="0" err="1"/>
              <a:t>định</a:t>
            </a:r>
            <a:r>
              <a:rPr lang="en-US" dirty="0"/>
              <a:t> </a:t>
            </a:r>
            <a:r>
              <a:rPr lang="en-US" dirty="0" err="1"/>
              <a:t>sẽ</a:t>
            </a:r>
            <a:r>
              <a:rPr lang="en-US" dirty="0"/>
              <a:t> </a:t>
            </a:r>
            <a:r>
              <a:rPr lang="en-US" dirty="0" err="1"/>
              <a:t>gọi</a:t>
            </a:r>
            <a:r>
              <a:rPr lang="en-US" dirty="0"/>
              <a:t> agent </a:t>
            </a:r>
            <a:r>
              <a:rPr lang="en-US" dirty="0" err="1"/>
              <a:t>kế</a:t>
            </a:r>
            <a:r>
              <a:rPr lang="en-US" dirty="0"/>
              <a:t> </a:t>
            </a:r>
            <a:r>
              <a:rPr lang="en-US" dirty="0" err="1"/>
              <a:t>tiếp</a:t>
            </a:r>
            <a:r>
              <a:rPr lang="en-US" dirty="0"/>
              <a:t>.</a:t>
            </a:r>
          </a:p>
          <a:p>
            <a:r>
              <a:rPr lang="en-US" dirty="0"/>
              <a:t>Supervisor (tools): </a:t>
            </a:r>
            <a:r>
              <a:rPr lang="en-US" dirty="0" err="1"/>
              <a:t>Các</a:t>
            </a:r>
            <a:r>
              <a:rPr lang="en-US" dirty="0"/>
              <a:t> </a:t>
            </a:r>
            <a:r>
              <a:rPr lang="en-US" dirty="0" err="1"/>
              <a:t>tác</a:t>
            </a:r>
            <a:r>
              <a:rPr lang="en-US" dirty="0"/>
              <a:t> </a:t>
            </a:r>
            <a:r>
              <a:rPr lang="en-US" dirty="0" err="1"/>
              <a:t>tử</a:t>
            </a:r>
            <a:r>
              <a:rPr lang="en-US" dirty="0"/>
              <a:t> </a:t>
            </a:r>
            <a:r>
              <a:rPr lang="en-US" dirty="0" err="1"/>
              <a:t>có</a:t>
            </a:r>
            <a:r>
              <a:rPr lang="en-US" dirty="0"/>
              <a:t> </a:t>
            </a:r>
            <a:r>
              <a:rPr lang="en-US" dirty="0" err="1"/>
              <a:t>thể</a:t>
            </a:r>
            <a:r>
              <a:rPr lang="en-US" dirty="0"/>
              <a:t> </a:t>
            </a:r>
            <a:r>
              <a:rPr lang="en-US" dirty="0" err="1"/>
              <a:t>được</a:t>
            </a:r>
            <a:r>
              <a:rPr lang="en-US" dirty="0"/>
              <a:t> </a:t>
            </a:r>
            <a:r>
              <a:rPr lang="en-US" dirty="0" err="1"/>
              <a:t>xem</a:t>
            </a:r>
            <a:r>
              <a:rPr lang="en-US" dirty="0"/>
              <a:t> </a:t>
            </a:r>
            <a:r>
              <a:rPr lang="en-US" dirty="0" err="1"/>
              <a:t>là</a:t>
            </a:r>
            <a:r>
              <a:rPr lang="en-US" dirty="0"/>
              <a:t> </a:t>
            </a:r>
            <a:r>
              <a:rPr lang="en-US" dirty="0" err="1"/>
              <a:t>các</a:t>
            </a:r>
            <a:r>
              <a:rPr lang="en-US" dirty="0"/>
              <a:t> tools, supervisor </a:t>
            </a:r>
            <a:r>
              <a:rPr lang="en-US" dirty="0" err="1"/>
              <a:t>quyết</a:t>
            </a:r>
            <a:r>
              <a:rPr lang="en-US" dirty="0"/>
              <a:t> </a:t>
            </a:r>
            <a:r>
              <a:rPr lang="en-US" dirty="0" err="1"/>
              <a:t>định</a:t>
            </a:r>
            <a:r>
              <a:rPr lang="en-US" dirty="0"/>
              <a:t> </a:t>
            </a:r>
            <a:r>
              <a:rPr lang="en-US" dirty="0" err="1"/>
              <a:t>gọi</a:t>
            </a:r>
            <a:r>
              <a:rPr lang="en-US" dirty="0"/>
              <a:t> </a:t>
            </a:r>
            <a:r>
              <a:rPr lang="en-US" dirty="0" err="1"/>
              <a:t>các</a:t>
            </a:r>
            <a:r>
              <a:rPr lang="en-US" dirty="0"/>
              <a:t> </a:t>
            </a:r>
            <a:r>
              <a:rPr lang="en-US" dirty="0" err="1"/>
              <a:t>tác</a:t>
            </a:r>
            <a:r>
              <a:rPr lang="en-US" dirty="0"/>
              <a:t> </a:t>
            </a:r>
            <a:r>
              <a:rPr lang="en-US" dirty="0" err="1"/>
              <a:t>tử</a:t>
            </a:r>
            <a:r>
              <a:rPr lang="en-US" dirty="0"/>
              <a:t> </a:t>
            </a:r>
            <a:r>
              <a:rPr lang="en-US" dirty="0" err="1"/>
              <a:t>và</a:t>
            </a:r>
            <a:r>
              <a:rPr lang="en-US" dirty="0"/>
              <a:t> </a:t>
            </a:r>
            <a:r>
              <a:rPr lang="en-US" dirty="0" err="1"/>
              <a:t>truyền</a:t>
            </a:r>
            <a:r>
              <a:rPr lang="en-US" dirty="0"/>
              <a:t> </a:t>
            </a:r>
            <a:r>
              <a:rPr lang="en-US" dirty="0" err="1"/>
              <a:t>tham</a:t>
            </a:r>
            <a:r>
              <a:rPr lang="en-US" dirty="0"/>
              <a:t> </a:t>
            </a:r>
            <a:r>
              <a:rPr lang="en-US" dirty="0" err="1"/>
              <a:t>số</a:t>
            </a:r>
            <a:r>
              <a:rPr lang="en-US" dirty="0"/>
              <a:t> </a:t>
            </a:r>
            <a:r>
              <a:rPr lang="en-US" dirty="0" err="1"/>
              <a:t>tương</a:t>
            </a:r>
            <a:r>
              <a:rPr lang="en-US" dirty="0"/>
              <a:t> </a:t>
            </a:r>
            <a:r>
              <a:rPr lang="en-US" dirty="0" err="1"/>
              <a:t>ứng</a:t>
            </a:r>
            <a:endParaRPr lang="en-US" dirty="0"/>
          </a:p>
          <a:p>
            <a:endParaRPr lang="en-US" dirty="0"/>
          </a:p>
          <a:p>
            <a:r>
              <a:rPr lang="en-US" b="1" dirty="0"/>
              <a:t>Hierarchical</a:t>
            </a:r>
            <a:r>
              <a:rPr lang="en-US" dirty="0"/>
              <a:t>: </a:t>
            </a:r>
            <a:r>
              <a:rPr lang="en-US" dirty="0" err="1"/>
              <a:t>Là</a:t>
            </a:r>
            <a:r>
              <a:rPr lang="en-US" dirty="0"/>
              <a:t> </a:t>
            </a:r>
            <a:r>
              <a:rPr lang="en-US" dirty="0" err="1"/>
              <a:t>trường</a:t>
            </a:r>
            <a:r>
              <a:rPr lang="en-US" dirty="0"/>
              <a:t> </a:t>
            </a:r>
            <a:r>
              <a:rPr lang="en-US" dirty="0" err="1"/>
              <a:t>hợp</a:t>
            </a:r>
            <a:r>
              <a:rPr lang="en-US" dirty="0"/>
              <a:t> </a:t>
            </a:r>
            <a:r>
              <a:rPr lang="en-US" dirty="0" err="1"/>
              <a:t>tổng</a:t>
            </a:r>
            <a:r>
              <a:rPr lang="en-US" dirty="0"/>
              <a:t> </a:t>
            </a:r>
            <a:r>
              <a:rPr lang="en-US" dirty="0" err="1"/>
              <a:t>quát</a:t>
            </a:r>
            <a:r>
              <a:rPr lang="en-US" dirty="0"/>
              <a:t> </a:t>
            </a:r>
            <a:r>
              <a:rPr lang="en-US" dirty="0" err="1"/>
              <a:t>của</a:t>
            </a:r>
            <a:r>
              <a:rPr lang="en-US" dirty="0"/>
              <a:t> </a:t>
            </a:r>
            <a:r>
              <a:rPr lang="en-US" dirty="0" err="1"/>
              <a:t>kiến</a:t>
            </a:r>
            <a:r>
              <a:rPr lang="en-US" dirty="0"/>
              <a:t> </a:t>
            </a:r>
            <a:r>
              <a:rPr lang="en-US" dirty="0" err="1"/>
              <a:t>trúc</a:t>
            </a:r>
            <a:r>
              <a:rPr lang="en-US" dirty="0"/>
              <a:t> supervisor.</a:t>
            </a:r>
          </a:p>
          <a:p>
            <a:endParaRPr lang="en-US" dirty="0"/>
          </a:p>
          <a:p>
            <a:r>
              <a:rPr lang="en-US" b="1" dirty="0"/>
              <a:t>Custom</a:t>
            </a:r>
            <a:r>
              <a:rPr lang="en-US" dirty="0"/>
              <a:t>: </a:t>
            </a:r>
            <a:r>
              <a:rPr lang="en-US" dirty="0" err="1"/>
              <a:t>Tùy</a:t>
            </a:r>
            <a:r>
              <a:rPr lang="en-US" dirty="0"/>
              <a:t> </a:t>
            </a:r>
            <a:r>
              <a:rPr lang="en-US" dirty="0" err="1"/>
              <a:t>biến</a:t>
            </a:r>
            <a:r>
              <a:rPr lang="en-US" dirty="0"/>
              <a:t>, </a:t>
            </a:r>
            <a:r>
              <a:rPr lang="en-US" dirty="0" err="1"/>
              <a:t>mỗi</a:t>
            </a:r>
            <a:r>
              <a:rPr lang="en-US" dirty="0"/>
              <a:t> </a:t>
            </a:r>
            <a:r>
              <a:rPr lang="en-US" dirty="0" err="1"/>
              <a:t>tác</a:t>
            </a:r>
            <a:r>
              <a:rPr lang="en-US" dirty="0"/>
              <a:t> </a:t>
            </a:r>
            <a:r>
              <a:rPr lang="en-US" dirty="0" err="1"/>
              <a:t>tử</a:t>
            </a:r>
            <a:r>
              <a:rPr lang="en-US" dirty="0"/>
              <a:t> </a:t>
            </a:r>
            <a:r>
              <a:rPr lang="en-US" dirty="0" err="1"/>
              <a:t>có</a:t>
            </a:r>
            <a:r>
              <a:rPr lang="en-US" dirty="0"/>
              <a:t> </a:t>
            </a:r>
            <a:r>
              <a:rPr lang="en-US" dirty="0" err="1"/>
              <a:t>thể</a:t>
            </a:r>
            <a:r>
              <a:rPr lang="en-US" dirty="0"/>
              <a:t> </a:t>
            </a:r>
            <a:r>
              <a:rPr lang="en-US" dirty="0" err="1"/>
              <a:t>kết</a:t>
            </a:r>
            <a:r>
              <a:rPr lang="en-US" dirty="0"/>
              <a:t> </a:t>
            </a:r>
            <a:r>
              <a:rPr lang="en-US" dirty="0" err="1"/>
              <a:t>nối</a:t>
            </a:r>
            <a:r>
              <a:rPr lang="en-US" dirty="0"/>
              <a:t> </a:t>
            </a:r>
            <a:r>
              <a:rPr lang="en-US" dirty="0" err="1"/>
              <a:t>đến</a:t>
            </a:r>
            <a:r>
              <a:rPr lang="en-US" dirty="0"/>
              <a:t> </a:t>
            </a:r>
            <a:r>
              <a:rPr lang="en-US" dirty="0" err="1"/>
              <a:t>một</a:t>
            </a:r>
            <a:r>
              <a:rPr lang="en-US" dirty="0"/>
              <a:t> </a:t>
            </a:r>
            <a:r>
              <a:rPr lang="en-US" dirty="0" err="1"/>
              <a:t>vài</a:t>
            </a:r>
            <a:r>
              <a:rPr lang="en-US" dirty="0"/>
              <a:t> </a:t>
            </a:r>
            <a:r>
              <a:rPr lang="en-US" dirty="0" err="1"/>
              <a:t>tác</a:t>
            </a:r>
            <a:r>
              <a:rPr lang="en-US" dirty="0"/>
              <a:t> </a:t>
            </a:r>
            <a:r>
              <a:rPr lang="en-US" dirty="0" err="1"/>
              <a:t>tử</a:t>
            </a:r>
            <a:r>
              <a:rPr lang="en-US" dirty="0"/>
              <a:t>, </a:t>
            </a:r>
            <a:r>
              <a:rPr lang="en-US" dirty="0" err="1"/>
              <a:t>tác</a:t>
            </a:r>
            <a:r>
              <a:rPr lang="en-US" dirty="0"/>
              <a:t> </a:t>
            </a:r>
            <a:r>
              <a:rPr lang="en-US" dirty="0" err="1"/>
              <a:t>tử</a:t>
            </a:r>
            <a:r>
              <a:rPr lang="en-US" dirty="0"/>
              <a:t> </a:t>
            </a:r>
            <a:r>
              <a:rPr lang="en-US" dirty="0" err="1"/>
              <a:t>sẽ</a:t>
            </a:r>
            <a:r>
              <a:rPr lang="en-US" dirty="0"/>
              <a:t> </a:t>
            </a:r>
            <a:r>
              <a:rPr lang="en-US" dirty="0" err="1"/>
              <a:t>tự</a:t>
            </a:r>
            <a:r>
              <a:rPr lang="en-US" dirty="0"/>
              <a:t> </a:t>
            </a:r>
            <a:r>
              <a:rPr lang="en-US" dirty="0" err="1"/>
              <a:t>quyết</a:t>
            </a:r>
            <a:r>
              <a:rPr lang="en-US" dirty="0"/>
              <a:t> </a:t>
            </a:r>
            <a:r>
              <a:rPr lang="en-US" dirty="0" err="1"/>
              <a:t>định</a:t>
            </a:r>
            <a:r>
              <a:rPr lang="en-US" dirty="0"/>
              <a:t> </a:t>
            </a:r>
            <a:r>
              <a:rPr lang="en-US" dirty="0" err="1"/>
              <a:t>tác</a:t>
            </a:r>
            <a:r>
              <a:rPr lang="en-US" dirty="0"/>
              <a:t> </a:t>
            </a:r>
            <a:r>
              <a:rPr lang="en-US" dirty="0" err="1"/>
              <a:t>tử</a:t>
            </a:r>
            <a:r>
              <a:rPr lang="en-US" dirty="0"/>
              <a:t> </a:t>
            </a:r>
            <a:r>
              <a:rPr lang="en-US" dirty="0" err="1"/>
              <a:t>nào</a:t>
            </a:r>
            <a:r>
              <a:rPr lang="en-US" dirty="0"/>
              <a:t> </a:t>
            </a:r>
            <a:r>
              <a:rPr lang="en-US" dirty="0" err="1"/>
              <a:t>sẽ</a:t>
            </a:r>
            <a:r>
              <a:rPr lang="en-US" dirty="0"/>
              <a:t> </a:t>
            </a:r>
            <a:r>
              <a:rPr lang="en-US" dirty="0" err="1"/>
              <a:t>được</a:t>
            </a:r>
            <a:r>
              <a:rPr lang="en-US" dirty="0"/>
              <a:t> </a:t>
            </a:r>
            <a:r>
              <a:rPr lang="en-US" dirty="0" err="1"/>
              <a:t>gọi</a:t>
            </a:r>
            <a:r>
              <a:rPr lang="en-US" dirty="0"/>
              <a:t> </a:t>
            </a:r>
            <a:r>
              <a:rPr lang="en-US" dirty="0" err="1"/>
              <a:t>kế</a:t>
            </a:r>
            <a:r>
              <a:rPr lang="en-US" dirty="0"/>
              <a:t> </a:t>
            </a:r>
            <a:r>
              <a:rPr lang="en-US" dirty="0" err="1"/>
              <a:t>tiếp</a:t>
            </a:r>
            <a:endParaRPr lang="en-US" dirty="0"/>
          </a:p>
        </p:txBody>
      </p:sp>
    </p:spTree>
    <p:extLst>
      <p:ext uri="{BB962C8B-B14F-4D97-AF65-F5344CB8AC3E}">
        <p14:creationId xmlns:p14="http://schemas.microsoft.com/office/powerpoint/2010/main" val="39362436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ubtitle 14">
            <a:extLst>
              <a:ext uri="{FF2B5EF4-FFF2-40B4-BE49-F238E27FC236}">
                <a16:creationId xmlns:a16="http://schemas.microsoft.com/office/drawing/2014/main" id="{A8D9C5AC-1EC6-9113-E0C7-E9130E08CDE5}"/>
              </a:ext>
            </a:extLst>
          </p:cNvPr>
          <p:cNvSpPr>
            <a:spLocks noGrp="1"/>
          </p:cNvSpPr>
          <p:nvPr>
            <p:ph type="subTitle" idx="4"/>
          </p:nvPr>
        </p:nvSpPr>
        <p:spPr>
          <a:xfrm>
            <a:off x="419111" y="152840"/>
            <a:ext cx="6470612" cy="414900"/>
          </a:xfrm>
        </p:spPr>
        <p:txBody>
          <a:bodyPr/>
          <a:lstStyle/>
          <a:p>
            <a:r>
              <a:rPr lang="en-US">
                <a:solidFill>
                  <a:schemeClr val="accent1">
                    <a:lumMod val="50000"/>
                  </a:schemeClr>
                </a:solidFill>
              </a:rPr>
              <a:t>Transformer là gì ?</a:t>
            </a:r>
            <a:endParaRPr lang="en-US" dirty="0">
              <a:solidFill>
                <a:schemeClr val="accent1">
                  <a:lumMod val="50000"/>
                </a:schemeClr>
              </a:solidFill>
            </a:endParaRPr>
          </a:p>
        </p:txBody>
      </p:sp>
      <p:sp>
        <p:nvSpPr>
          <p:cNvPr id="10" name="TextBox 9">
            <a:extLst>
              <a:ext uri="{FF2B5EF4-FFF2-40B4-BE49-F238E27FC236}">
                <a16:creationId xmlns:a16="http://schemas.microsoft.com/office/drawing/2014/main" id="{A394893E-43C9-E8FD-4333-D16625F2A1C6}"/>
              </a:ext>
            </a:extLst>
          </p:cNvPr>
          <p:cNvSpPr txBox="1"/>
          <p:nvPr/>
        </p:nvSpPr>
        <p:spPr>
          <a:xfrm>
            <a:off x="713873" y="674960"/>
            <a:ext cx="7853265" cy="954107"/>
          </a:xfrm>
          <a:prstGeom prst="rect">
            <a:avLst/>
          </a:prstGeom>
          <a:noFill/>
        </p:spPr>
        <p:txBody>
          <a:bodyPr wrap="square">
            <a:spAutoFit/>
          </a:bodyPr>
          <a:lstStyle/>
          <a:p>
            <a:r>
              <a:rPr lang="vi-VN" dirty="0"/>
              <a:t>Transformer là một kiến trúc mạng nơ-ron được giới thiệu trong bài báo nổi tiếng "Attention is All You Need" (Vaswani et al., 2017).</a:t>
            </a:r>
            <a:endParaRPr lang="en-US" dirty="0"/>
          </a:p>
          <a:p>
            <a:r>
              <a:rPr lang="vi-VN" dirty="0"/>
              <a:t>Ý tưởng chính: Sử dụng cơ chế </a:t>
            </a:r>
            <a:r>
              <a:rPr lang="vi-VN" b="1" dirty="0"/>
              <a:t>Attention </a:t>
            </a:r>
            <a:r>
              <a:rPr lang="vi-VN" dirty="0"/>
              <a:t>để mô hình học cách tập trung vào những phần quan trọng của dữ liệu đầu vào, thay vì xử lý tuần tự.</a:t>
            </a:r>
            <a:endParaRPr lang="en-US" dirty="0"/>
          </a:p>
        </p:txBody>
      </p:sp>
      <p:sp>
        <p:nvSpPr>
          <p:cNvPr id="12" name="TextBox 11">
            <a:extLst>
              <a:ext uri="{FF2B5EF4-FFF2-40B4-BE49-F238E27FC236}">
                <a16:creationId xmlns:a16="http://schemas.microsoft.com/office/drawing/2014/main" id="{EA7CABE3-9ED1-5EBF-48B6-FC1E66A55E2B}"/>
              </a:ext>
            </a:extLst>
          </p:cNvPr>
          <p:cNvSpPr txBox="1"/>
          <p:nvPr/>
        </p:nvSpPr>
        <p:spPr>
          <a:xfrm>
            <a:off x="713873" y="1716800"/>
            <a:ext cx="4572000" cy="307777"/>
          </a:xfrm>
          <a:prstGeom prst="rect">
            <a:avLst/>
          </a:prstGeom>
          <a:noFill/>
        </p:spPr>
        <p:txBody>
          <a:bodyPr wrap="square">
            <a:spAutoFit/>
          </a:bodyPr>
          <a:lstStyle/>
          <a:p>
            <a:r>
              <a:rPr lang="en-US" dirty="0">
                <a:sym typeface="Wingdings" panose="05000000000000000000" pitchFamily="2" charset="2"/>
              </a:rPr>
              <a:t> </a:t>
            </a:r>
            <a:r>
              <a:rPr lang="en-US" dirty="0" err="1">
                <a:sym typeface="Wingdings" panose="05000000000000000000" pitchFamily="2" charset="2"/>
              </a:rPr>
              <a:t>Xử</a:t>
            </a:r>
            <a:r>
              <a:rPr lang="en-US" dirty="0">
                <a:sym typeface="Wingdings" panose="05000000000000000000" pitchFamily="2" charset="2"/>
              </a:rPr>
              <a:t> </a:t>
            </a:r>
            <a:r>
              <a:rPr lang="en-US" dirty="0" err="1">
                <a:sym typeface="Wingdings" panose="05000000000000000000" pitchFamily="2" charset="2"/>
              </a:rPr>
              <a:t>lý</a:t>
            </a:r>
            <a:r>
              <a:rPr lang="en-US" dirty="0">
                <a:sym typeface="Wingdings" panose="05000000000000000000" pitchFamily="2" charset="2"/>
              </a:rPr>
              <a:t> </a:t>
            </a:r>
            <a:r>
              <a:rPr lang="en-US" dirty="0" err="1">
                <a:sym typeface="Wingdings" panose="05000000000000000000" pitchFamily="2" charset="2"/>
              </a:rPr>
              <a:t>ngôn</a:t>
            </a:r>
            <a:r>
              <a:rPr lang="en-US" dirty="0">
                <a:sym typeface="Wingdings" panose="05000000000000000000" pitchFamily="2" charset="2"/>
              </a:rPr>
              <a:t> </a:t>
            </a:r>
            <a:r>
              <a:rPr lang="en-US" dirty="0" err="1">
                <a:sym typeface="Wingdings" panose="05000000000000000000" pitchFamily="2" charset="2"/>
              </a:rPr>
              <a:t>ngữ</a:t>
            </a:r>
            <a:r>
              <a:rPr lang="en-US" dirty="0">
                <a:sym typeface="Wingdings" panose="05000000000000000000" pitchFamily="2" charset="2"/>
              </a:rPr>
              <a:t> </a:t>
            </a:r>
            <a:r>
              <a:rPr lang="en-US" dirty="0" err="1">
                <a:sym typeface="Wingdings" panose="05000000000000000000" pitchFamily="2" charset="2"/>
              </a:rPr>
              <a:t>tự</a:t>
            </a:r>
            <a:r>
              <a:rPr lang="en-US" dirty="0">
                <a:sym typeface="Wingdings" panose="05000000000000000000" pitchFamily="2" charset="2"/>
              </a:rPr>
              <a:t> </a:t>
            </a:r>
            <a:r>
              <a:rPr lang="en-US" dirty="0" err="1">
                <a:sym typeface="Wingdings" panose="05000000000000000000" pitchFamily="2" charset="2"/>
              </a:rPr>
              <a:t>nhiên</a:t>
            </a:r>
            <a:r>
              <a:rPr lang="en-US" dirty="0">
                <a:sym typeface="Wingdings" panose="05000000000000000000" pitchFamily="2" charset="2"/>
              </a:rPr>
              <a:t>.</a:t>
            </a:r>
            <a:endParaRPr lang="en-US" dirty="0"/>
          </a:p>
        </p:txBody>
      </p:sp>
      <p:sp>
        <p:nvSpPr>
          <p:cNvPr id="18" name="TextBox 17">
            <a:extLst>
              <a:ext uri="{FF2B5EF4-FFF2-40B4-BE49-F238E27FC236}">
                <a16:creationId xmlns:a16="http://schemas.microsoft.com/office/drawing/2014/main" id="{A6ADF6AA-3363-DDB4-F92C-3EC51A8C3B1C}"/>
              </a:ext>
            </a:extLst>
          </p:cNvPr>
          <p:cNvSpPr txBox="1"/>
          <p:nvPr/>
        </p:nvSpPr>
        <p:spPr>
          <a:xfrm>
            <a:off x="713873" y="2202418"/>
            <a:ext cx="4572000" cy="738664"/>
          </a:xfrm>
          <a:prstGeom prst="rect">
            <a:avLst/>
          </a:prstGeom>
          <a:noFill/>
        </p:spPr>
        <p:txBody>
          <a:bodyPr wrap="square">
            <a:spAutoFit/>
          </a:bodyPr>
          <a:lstStyle/>
          <a:p>
            <a:r>
              <a:rPr lang="en-US" dirty="0" err="1"/>
              <a:t>Kiến</a:t>
            </a:r>
            <a:r>
              <a:rPr lang="en-US" dirty="0"/>
              <a:t> </a:t>
            </a:r>
            <a:r>
              <a:rPr lang="en-US" dirty="0" err="1"/>
              <a:t>trúc</a:t>
            </a:r>
            <a:r>
              <a:rPr lang="en-US" dirty="0"/>
              <a:t> </a:t>
            </a:r>
            <a:r>
              <a:rPr lang="en-US" b="1" dirty="0"/>
              <a:t>Encoder-Decoder</a:t>
            </a:r>
          </a:p>
          <a:p>
            <a:pPr marL="285750" indent="-285750">
              <a:buFont typeface="Arial" panose="020B0604020202020204" pitchFamily="34" charset="0"/>
              <a:buChar char="•"/>
            </a:pPr>
            <a:r>
              <a:rPr lang="en-US" dirty="0"/>
              <a:t>Encoder: </a:t>
            </a:r>
            <a:r>
              <a:rPr lang="en-US" dirty="0" err="1"/>
              <a:t>Mã</a:t>
            </a:r>
            <a:r>
              <a:rPr lang="en-US" dirty="0"/>
              <a:t> </a:t>
            </a:r>
            <a:r>
              <a:rPr lang="en-US" dirty="0" err="1"/>
              <a:t>hóa</a:t>
            </a:r>
            <a:r>
              <a:rPr lang="en-US" dirty="0"/>
              <a:t> </a:t>
            </a:r>
            <a:r>
              <a:rPr lang="en-US" dirty="0" err="1"/>
              <a:t>đầu</a:t>
            </a:r>
            <a:r>
              <a:rPr lang="en-US" dirty="0"/>
              <a:t> </a:t>
            </a:r>
            <a:r>
              <a:rPr lang="en-US" dirty="0" err="1"/>
              <a:t>vào</a:t>
            </a:r>
            <a:r>
              <a:rPr lang="en-US" dirty="0"/>
              <a:t> (</a:t>
            </a:r>
            <a:r>
              <a:rPr lang="en-US" dirty="0" err="1"/>
              <a:t>ngữ</a:t>
            </a:r>
            <a:r>
              <a:rPr lang="en-US" dirty="0"/>
              <a:t> </a:t>
            </a:r>
            <a:r>
              <a:rPr lang="en-US" dirty="0" err="1"/>
              <a:t>cảnh</a:t>
            </a:r>
            <a:r>
              <a:rPr lang="en-US" dirty="0"/>
              <a:t>).</a:t>
            </a:r>
          </a:p>
          <a:p>
            <a:pPr marL="285750" indent="-285750">
              <a:buFont typeface="Arial" panose="020B0604020202020204" pitchFamily="34" charset="0"/>
              <a:buChar char="•"/>
            </a:pPr>
            <a:r>
              <a:rPr lang="en-US" dirty="0"/>
              <a:t>Decoder: </a:t>
            </a:r>
            <a:r>
              <a:rPr lang="en-US" dirty="0" err="1"/>
              <a:t>Tạo</a:t>
            </a:r>
            <a:r>
              <a:rPr lang="en-US" dirty="0"/>
              <a:t> </a:t>
            </a:r>
            <a:r>
              <a:rPr lang="en-US" dirty="0" err="1"/>
              <a:t>đầu</a:t>
            </a:r>
            <a:r>
              <a:rPr lang="en-US" dirty="0"/>
              <a:t> </a:t>
            </a:r>
            <a:r>
              <a:rPr lang="en-US" dirty="0" err="1"/>
              <a:t>ra</a:t>
            </a:r>
            <a:r>
              <a:rPr lang="en-US" dirty="0"/>
              <a:t> (</a:t>
            </a:r>
            <a:r>
              <a:rPr lang="en-US" dirty="0" err="1"/>
              <a:t>dịch</a:t>
            </a:r>
            <a:r>
              <a:rPr lang="en-US" dirty="0"/>
              <a:t>, </a:t>
            </a:r>
            <a:r>
              <a:rPr lang="en-US" dirty="0" err="1"/>
              <a:t>sinh</a:t>
            </a:r>
            <a:r>
              <a:rPr lang="en-US" dirty="0"/>
              <a:t> </a:t>
            </a:r>
            <a:r>
              <a:rPr lang="en-US" dirty="0" err="1"/>
              <a:t>văn</a:t>
            </a:r>
            <a:r>
              <a:rPr lang="en-US" dirty="0"/>
              <a:t> </a:t>
            </a:r>
            <a:r>
              <a:rPr lang="en-US" dirty="0" err="1"/>
              <a:t>bản</a:t>
            </a:r>
            <a:r>
              <a:rPr lang="en-US" dirty="0"/>
              <a:t>,…).</a:t>
            </a:r>
          </a:p>
        </p:txBody>
      </p:sp>
      <p:sp>
        <p:nvSpPr>
          <p:cNvPr id="19" name="TextBox 18">
            <a:extLst>
              <a:ext uri="{FF2B5EF4-FFF2-40B4-BE49-F238E27FC236}">
                <a16:creationId xmlns:a16="http://schemas.microsoft.com/office/drawing/2014/main" id="{5BE8D7DB-4511-BC3D-C869-4FA28053CFC9}"/>
              </a:ext>
            </a:extLst>
          </p:cNvPr>
          <p:cNvSpPr txBox="1"/>
          <p:nvPr/>
        </p:nvSpPr>
        <p:spPr>
          <a:xfrm>
            <a:off x="713873" y="3195718"/>
            <a:ext cx="5261811" cy="954107"/>
          </a:xfrm>
          <a:prstGeom prst="rect">
            <a:avLst/>
          </a:prstGeom>
          <a:noFill/>
        </p:spPr>
        <p:txBody>
          <a:bodyPr wrap="square">
            <a:spAutoFit/>
          </a:bodyPr>
          <a:lstStyle/>
          <a:p>
            <a:r>
              <a:rPr lang="pt-BR" dirty="0"/>
              <a:t>Vì sao Transformer quan trọng?</a:t>
            </a:r>
            <a:endParaRPr lang="en-US" dirty="0">
              <a:sym typeface="Wingdings" panose="05000000000000000000" pitchFamily="2" charset="2"/>
            </a:endParaRPr>
          </a:p>
          <a:p>
            <a:pPr marL="285750" indent="-285750">
              <a:buFont typeface="Arial" panose="020B0604020202020204" pitchFamily="34" charset="0"/>
              <a:buChar char="•"/>
            </a:pPr>
            <a:r>
              <a:rPr lang="en-US" dirty="0" err="1"/>
              <a:t>Hiệu</a:t>
            </a:r>
            <a:r>
              <a:rPr lang="en-US" dirty="0"/>
              <a:t> </a:t>
            </a:r>
            <a:r>
              <a:rPr lang="en-US" dirty="0" err="1"/>
              <a:t>quả</a:t>
            </a:r>
            <a:r>
              <a:rPr lang="en-US" dirty="0"/>
              <a:t> </a:t>
            </a:r>
            <a:r>
              <a:rPr lang="en-US" dirty="0" err="1"/>
              <a:t>hơn</a:t>
            </a:r>
            <a:r>
              <a:rPr lang="en-US" dirty="0"/>
              <a:t> </a:t>
            </a:r>
            <a:r>
              <a:rPr lang="en-US" b="1" dirty="0"/>
              <a:t>RNN, LSTM</a:t>
            </a:r>
          </a:p>
          <a:p>
            <a:pPr marL="285750" indent="-285750">
              <a:buFont typeface="Arial" panose="020B0604020202020204" pitchFamily="34" charset="0"/>
              <a:buChar char="•"/>
            </a:pPr>
            <a:r>
              <a:rPr lang="en-US" dirty="0" err="1"/>
              <a:t>Được</a:t>
            </a:r>
            <a:r>
              <a:rPr lang="en-US" dirty="0"/>
              <a:t> </a:t>
            </a:r>
            <a:r>
              <a:rPr lang="en-US" dirty="0" err="1"/>
              <a:t>dùng</a:t>
            </a:r>
            <a:r>
              <a:rPr lang="en-US" dirty="0"/>
              <a:t> </a:t>
            </a:r>
            <a:r>
              <a:rPr lang="en-US" dirty="0" err="1"/>
              <a:t>làm</a:t>
            </a:r>
            <a:r>
              <a:rPr lang="en-US" dirty="0"/>
              <a:t> </a:t>
            </a:r>
            <a:r>
              <a:rPr lang="en-US" dirty="0" err="1"/>
              <a:t>nền</a:t>
            </a:r>
            <a:r>
              <a:rPr lang="en-US" dirty="0"/>
              <a:t> </a:t>
            </a:r>
            <a:r>
              <a:rPr lang="en-US" dirty="0" err="1"/>
              <a:t>tảng</a:t>
            </a:r>
            <a:r>
              <a:rPr lang="en-US" dirty="0"/>
              <a:t> </a:t>
            </a:r>
            <a:r>
              <a:rPr lang="en-US" dirty="0" err="1"/>
              <a:t>cho</a:t>
            </a:r>
            <a:r>
              <a:rPr lang="en-US" dirty="0"/>
              <a:t> LLMs (GPT, BERT, T5, …)</a:t>
            </a:r>
          </a:p>
          <a:p>
            <a:pPr marL="285750" indent="-285750">
              <a:buFont typeface="Arial" panose="020B0604020202020204" pitchFamily="34" charset="0"/>
              <a:buChar char="•"/>
            </a:pPr>
            <a:r>
              <a:rPr lang="en-US" dirty="0" err="1"/>
              <a:t>Nhiều</a:t>
            </a:r>
            <a:r>
              <a:rPr lang="en-US" dirty="0"/>
              <a:t> </a:t>
            </a:r>
            <a:r>
              <a:rPr lang="en-US" dirty="0" err="1"/>
              <a:t>lĩnh</a:t>
            </a:r>
            <a:r>
              <a:rPr lang="en-US" dirty="0"/>
              <a:t> </a:t>
            </a:r>
            <a:r>
              <a:rPr lang="en-US" dirty="0" err="1"/>
              <a:t>vực</a:t>
            </a:r>
            <a:r>
              <a:rPr lang="en-US" dirty="0"/>
              <a:t>: NLP, Computer Vision, …</a:t>
            </a:r>
          </a:p>
        </p:txBody>
      </p:sp>
      <p:sp>
        <p:nvSpPr>
          <p:cNvPr id="21" name="TextBox 20">
            <a:extLst>
              <a:ext uri="{FF2B5EF4-FFF2-40B4-BE49-F238E27FC236}">
                <a16:creationId xmlns:a16="http://schemas.microsoft.com/office/drawing/2014/main" id="{6CF06A4C-4476-18CA-A001-024B9FED20FF}"/>
              </a:ext>
            </a:extLst>
          </p:cNvPr>
          <p:cNvSpPr txBox="1"/>
          <p:nvPr/>
        </p:nvSpPr>
        <p:spPr>
          <a:xfrm>
            <a:off x="713873" y="4467440"/>
            <a:ext cx="4572000" cy="523220"/>
          </a:xfrm>
          <a:prstGeom prst="rect">
            <a:avLst/>
          </a:prstGeom>
          <a:noFill/>
        </p:spPr>
        <p:txBody>
          <a:bodyPr wrap="square">
            <a:spAutoFit/>
          </a:bodyPr>
          <a:lstStyle/>
          <a:p>
            <a:r>
              <a:rPr lang="pt-BR" dirty="0"/>
              <a:t>Tài liệu tham khảo:</a:t>
            </a:r>
          </a:p>
          <a:p>
            <a:r>
              <a:rPr lang="en-US" i="1" u="sng" dirty="0" err="1"/>
              <a:t>Sách</a:t>
            </a:r>
            <a:r>
              <a:rPr lang="en-US" i="1" u="sng" dirty="0"/>
              <a:t> Deep Learning </a:t>
            </a:r>
            <a:r>
              <a:rPr lang="en-US" i="1" u="sng" dirty="0" err="1"/>
              <a:t>cơ</a:t>
            </a:r>
            <a:r>
              <a:rPr lang="en-US" i="1" u="sng" dirty="0"/>
              <a:t> </a:t>
            </a:r>
            <a:r>
              <a:rPr lang="en-US" i="1" u="sng" dirty="0" err="1"/>
              <a:t>bản</a:t>
            </a:r>
            <a:r>
              <a:rPr lang="en-US" i="1" u="sng" dirty="0"/>
              <a:t> v2 – </a:t>
            </a:r>
            <a:r>
              <a:rPr lang="en-US" i="1" u="sng" dirty="0" err="1"/>
              <a:t>Nguyễn</a:t>
            </a:r>
            <a:r>
              <a:rPr lang="en-US" i="1" u="sng" dirty="0"/>
              <a:t> Thanh </a:t>
            </a:r>
            <a:r>
              <a:rPr lang="en-US" i="1" u="sng" dirty="0" err="1"/>
              <a:t>Tuấn</a:t>
            </a:r>
            <a:endParaRPr lang="en-US" i="1" u="sng" dirty="0"/>
          </a:p>
        </p:txBody>
      </p:sp>
    </p:spTree>
    <p:extLst>
      <p:ext uri="{BB962C8B-B14F-4D97-AF65-F5344CB8AC3E}">
        <p14:creationId xmlns:p14="http://schemas.microsoft.com/office/powerpoint/2010/main" val="222216196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223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Giao </a:t>
            </a:r>
            <a:r>
              <a:rPr lang="en-US" dirty="0" err="1">
                <a:solidFill>
                  <a:schemeClr val="accent1">
                    <a:lumMod val="50000"/>
                  </a:schemeClr>
                </a:solidFill>
              </a:rPr>
              <a:t>tiếp</a:t>
            </a:r>
            <a:r>
              <a:rPr lang="en-US" dirty="0">
                <a:solidFill>
                  <a:schemeClr val="accent1">
                    <a:lumMod val="50000"/>
                  </a:schemeClr>
                </a:solidFill>
              </a:rPr>
              <a:t> </a:t>
            </a:r>
            <a:r>
              <a:rPr lang="en-US" dirty="0" err="1">
                <a:solidFill>
                  <a:schemeClr val="accent1">
                    <a:lumMod val="50000"/>
                  </a:schemeClr>
                </a:solidFill>
              </a:rPr>
              <a:t>trong</a:t>
            </a:r>
            <a:r>
              <a:rPr lang="en-US" dirty="0">
                <a:solidFill>
                  <a:schemeClr val="accent1">
                    <a:lumMod val="50000"/>
                  </a:schemeClr>
                </a:solidFill>
              </a:rPr>
              <a:t> </a:t>
            </a:r>
            <a:r>
              <a:rPr lang="en-US" dirty="0" err="1">
                <a:solidFill>
                  <a:schemeClr val="accent1">
                    <a:lumMod val="50000"/>
                  </a:schemeClr>
                </a:solidFill>
              </a:rPr>
              <a:t>hệ</a:t>
            </a:r>
            <a:r>
              <a:rPr lang="en-US" dirty="0">
                <a:solidFill>
                  <a:schemeClr val="accent1">
                    <a:lumMod val="50000"/>
                  </a:schemeClr>
                </a:solidFill>
              </a:rPr>
              <a:t> </a:t>
            </a:r>
            <a:r>
              <a:rPr lang="en-US" dirty="0" err="1">
                <a:solidFill>
                  <a:schemeClr val="accent1">
                    <a:lumMod val="50000"/>
                  </a:schemeClr>
                </a:solidFill>
              </a:rPr>
              <a:t>thống</a:t>
            </a:r>
            <a:r>
              <a:rPr lang="en-US" dirty="0">
                <a:solidFill>
                  <a:schemeClr val="accent1">
                    <a:lumMod val="50000"/>
                  </a:schemeClr>
                </a:solidFill>
              </a:rPr>
              <a:t> </a:t>
            </a:r>
            <a:r>
              <a:rPr lang="en-US" dirty="0" err="1">
                <a:solidFill>
                  <a:schemeClr val="accent1">
                    <a:lumMod val="50000"/>
                  </a:schemeClr>
                </a:solidFill>
              </a:rPr>
              <a:t>Đa</a:t>
            </a:r>
            <a:r>
              <a:rPr lang="en-US" dirty="0">
                <a:solidFill>
                  <a:schemeClr val="accent1">
                    <a:lumMod val="50000"/>
                  </a:schemeClr>
                </a:solidFill>
              </a:rPr>
              <a:t> </a:t>
            </a:r>
            <a:r>
              <a:rPr lang="en-US" dirty="0" err="1">
                <a:solidFill>
                  <a:schemeClr val="accent1">
                    <a:lumMod val="50000"/>
                  </a:schemeClr>
                </a:solidFill>
              </a:rPr>
              <a:t>tác</a:t>
            </a:r>
            <a:r>
              <a:rPr lang="en-US" dirty="0">
                <a:solidFill>
                  <a:schemeClr val="accent1">
                    <a:lumMod val="50000"/>
                  </a:schemeClr>
                </a:solidFill>
              </a:rPr>
              <a:t> </a:t>
            </a:r>
            <a:r>
              <a:rPr lang="en-US" dirty="0" err="1">
                <a:solidFill>
                  <a:schemeClr val="accent1">
                    <a:lumMod val="50000"/>
                  </a:schemeClr>
                </a:solidFill>
              </a:rPr>
              <a:t>tử</a:t>
            </a:r>
            <a:endParaRPr lang="en-US" dirty="0">
              <a:solidFill>
                <a:schemeClr val="accent1">
                  <a:lumMod val="50000"/>
                </a:schemeClr>
              </a:solidFill>
            </a:endParaRPr>
          </a:p>
        </p:txBody>
      </p:sp>
      <p:pic>
        <p:nvPicPr>
          <p:cNvPr id="2050" name="Picture 2" descr="Người giám sát">
            <a:extLst>
              <a:ext uri="{FF2B5EF4-FFF2-40B4-BE49-F238E27FC236}">
                <a16:creationId xmlns:a16="http://schemas.microsoft.com/office/drawing/2014/main" id="{FA6853F9-FC2C-7E55-7CBF-CA573C0A10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14850" y="1103266"/>
            <a:ext cx="2857500" cy="213128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Bầy đàn">
            <a:extLst>
              <a:ext uri="{FF2B5EF4-FFF2-40B4-BE49-F238E27FC236}">
                <a16:creationId xmlns:a16="http://schemas.microsoft.com/office/drawing/2014/main" id="{037EA107-1BF7-C0AB-E56A-E2756877AA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4277" y="1103266"/>
            <a:ext cx="2749643" cy="21106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BB3799C-345E-63CA-9F00-AC7D83D0FD0A}"/>
              </a:ext>
            </a:extLst>
          </p:cNvPr>
          <p:cNvSpPr txBox="1"/>
          <p:nvPr/>
        </p:nvSpPr>
        <p:spPr>
          <a:xfrm>
            <a:off x="1714501" y="3495874"/>
            <a:ext cx="5143500" cy="307777"/>
          </a:xfrm>
          <a:prstGeom prst="rect">
            <a:avLst/>
          </a:prstGeom>
          <a:noFill/>
        </p:spPr>
        <p:txBody>
          <a:bodyPr wrap="square">
            <a:spAutoFit/>
          </a:bodyPr>
          <a:lstStyle/>
          <a:p>
            <a:r>
              <a:rPr lang="en-US" b="1" dirty="0"/>
              <a:t>Network / Swarm </a:t>
            </a:r>
          </a:p>
        </p:txBody>
      </p:sp>
      <p:sp>
        <p:nvSpPr>
          <p:cNvPr id="7" name="TextBox 6">
            <a:extLst>
              <a:ext uri="{FF2B5EF4-FFF2-40B4-BE49-F238E27FC236}">
                <a16:creationId xmlns:a16="http://schemas.microsoft.com/office/drawing/2014/main" id="{A167F145-37DD-6C59-BE8E-C5D5D2A55D93}"/>
              </a:ext>
            </a:extLst>
          </p:cNvPr>
          <p:cNvSpPr txBox="1"/>
          <p:nvPr/>
        </p:nvSpPr>
        <p:spPr>
          <a:xfrm>
            <a:off x="5480050" y="3490828"/>
            <a:ext cx="5143500" cy="307777"/>
          </a:xfrm>
          <a:prstGeom prst="rect">
            <a:avLst/>
          </a:prstGeom>
          <a:noFill/>
        </p:spPr>
        <p:txBody>
          <a:bodyPr wrap="square">
            <a:spAutoFit/>
          </a:bodyPr>
          <a:lstStyle/>
          <a:p>
            <a:r>
              <a:rPr lang="en-US" b="1" dirty="0"/>
              <a:t>Supervisor</a:t>
            </a:r>
          </a:p>
        </p:txBody>
      </p:sp>
      <p:sp>
        <p:nvSpPr>
          <p:cNvPr id="10" name="TextBox 9">
            <a:extLst>
              <a:ext uri="{FF2B5EF4-FFF2-40B4-BE49-F238E27FC236}">
                <a16:creationId xmlns:a16="http://schemas.microsoft.com/office/drawing/2014/main" id="{F71DF010-71E9-E7A4-D78E-F338FC3D1140}"/>
              </a:ext>
            </a:extLst>
          </p:cNvPr>
          <p:cNvSpPr txBox="1"/>
          <p:nvPr/>
        </p:nvSpPr>
        <p:spPr>
          <a:xfrm>
            <a:off x="3003550" y="4101335"/>
            <a:ext cx="5245100" cy="307777"/>
          </a:xfrm>
          <a:prstGeom prst="rect">
            <a:avLst/>
          </a:prstGeom>
          <a:noFill/>
        </p:spPr>
        <p:txBody>
          <a:bodyPr wrap="square">
            <a:spAutoFit/>
          </a:bodyPr>
          <a:lstStyle/>
          <a:p>
            <a:r>
              <a:rPr lang="en-US" dirty="0" err="1"/>
              <a:t>Tương</a:t>
            </a:r>
            <a:r>
              <a:rPr lang="en-US" dirty="0"/>
              <a:t> </a:t>
            </a:r>
            <a:r>
              <a:rPr lang="en-US" dirty="0" err="1"/>
              <a:t>tự</a:t>
            </a:r>
            <a:r>
              <a:rPr lang="en-US" dirty="0"/>
              <a:t> </a:t>
            </a:r>
            <a:r>
              <a:rPr lang="en-US" dirty="0" err="1"/>
              <a:t>như</a:t>
            </a:r>
            <a:r>
              <a:rPr lang="en-US" dirty="0"/>
              <a:t> con </a:t>
            </a:r>
            <a:r>
              <a:rPr lang="en-US" dirty="0" err="1"/>
              <a:t>người</a:t>
            </a:r>
            <a:r>
              <a:rPr lang="en-US" dirty="0"/>
              <a:t> ?</a:t>
            </a:r>
          </a:p>
        </p:txBody>
      </p:sp>
    </p:spTree>
    <p:extLst>
      <p:ext uri="{BB962C8B-B14F-4D97-AF65-F5344CB8AC3E}">
        <p14:creationId xmlns:p14="http://schemas.microsoft.com/office/powerpoint/2010/main" val="235214032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1663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Giao </a:t>
            </a:r>
            <a:r>
              <a:rPr lang="en-US" dirty="0" err="1">
                <a:solidFill>
                  <a:schemeClr val="accent1">
                    <a:lumMod val="50000"/>
                  </a:schemeClr>
                </a:solidFill>
              </a:rPr>
              <a:t>tiếp</a:t>
            </a:r>
            <a:r>
              <a:rPr lang="en-US" dirty="0">
                <a:solidFill>
                  <a:schemeClr val="accent1">
                    <a:lumMod val="50000"/>
                  </a:schemeClr>
                </a:solidFill>
              </a:rPr>
              <a:t> </a:t>
            </a:r>
            <a:r>
              <a:rPr lang="en-US" dirty="0" err="1">
                <a:solidFill>
                  <a:schemeClr val="accent1">
                    <a:lumMod val="50000"/>
                  </a:schemeClr>
                </a:solidFill>
              </a:rPr>
              <a:t>trong</a:t>
            </a:r>
            <a:r>
              <a:rPr lang="en-US" dirty="0">
                <a:solidFill>
                  <a:schemeClr val="accent1">
                    <a:lumMod val="50000"/>
                  </a:schemeClr>
                </a:solidFill>
              </a:rPr>
              <a:t> </a:t>
            </a:r>
            <a:r>
              <a:rPr lang="en-US" dirty="0" err="1">
                <a:solidFill>
                  <a:schemeClr val="accent1">
                    <a:lumMod val="50000"/>
                  </a:schemeClr>
                </a:solidFill>
              </a:rPr>
              <a:t>hệ</a:t>
            </a:r>
            <a:r>
              <a:rPr lang="en-US" dirty="0">
                <a:solidFill>
                  <a:schemeClr val="accent1">
                    <a:lumMod val="50000"/>
                  </a:schemeClr>
                </a:solidFill>
              </a:rPr>
              <a:t> </a:t>
            </a:r>
            <a:r>
              <a:rPr lang="en-US" dirty="0" err="1">
                <a:solidFill>
                  <a:schemeClr val="accent1">
                    <a:lumMod val="50000"/>
                  </a:schemeClr>
                </a:solidFill>
              </a:rPr>
              <a:t>thống</a:t>
            </a:r>
            <a:r>
              <a:rPr lang="en-US" dirty="0">
                <a:solidFill>
                  <a:schemeClr val="accent1">
                    <a:lumMod val="50000"/>
                  </a:schemeClr>
                </a:solidFill>
              </a:rPr>
              <a:t> </a:t>
            </a:r>
            <a:r>
              <a:rPr lang="en-US" dirty="0" err="1">
                <a:solidFill>
                  <a:schemeClr val="accent1">
                    <a:lumMod val="50000"/>
                  </a:schemeClr>
                </a:solidFill>
              </a:rPr>
              <a:t>Đa</a:t>
            </a:r>
            <a:r>
              <a:rPr lang="en-US" dirty="0">
                <a:solidFill>
                  <a:schemeClr val="accent1">
                    <a:lumMod val="50000"/>
                  </a:schemeClr>
                </a:solidFill>
              </a:rPr>
              <a:t> </a:t>
            </a:r>
            <a:r>
              <a:rPr lang="en-US" dirty="0" err="1">
                <a:solidFill>
                  <a:schemeClr val="accent1">
                    <a:lumMod val="50000"/>
                  </a:schemeClr>
                </a:solidFill>
              </a:rPr>
              <a:t>tác</a:t>
            </a:r>
            <a:r>
              <a:rPr lang="en-US" dirty="0">
                <a:solidFill>
                  <a:schemeClr val="accent1">
                    <a:lumMod val="50000"/>
                  </a:schemeClr>
                </a:solidFill>
              </a:rPr>
              <a:t> </a:t>
            </a:r>
            <a:r>
              <a:rPr lang="en-US" dirty="0" err="1">
                <a:solidFill>
                  <a:schemeClr val="accent1">
                    <a:lumMod val="50000"/>
                  </a:schemeClr>
                </a:solidFill>
              </a:rPr>
              <a:t>tử</a:t>
            </a:r>
            <a:endParaRPr lang="en-US" dirty="0">
              <a:solidFill>
                <a:schemeClr val="accent1">
                  <a:lumMod val="50000"/>
                </a:schemeClr>
              </a:solidFill>
            </a:endParaRPr>
          </a:p>
        </p:txBody>
      </p:sp>
      <p:sp>
        <p:nvSpPr>
          <p:cNvPr id="10" name="TextBox 9">
            <a:extLst>
              <a:ext uri="{FF2B5EF4-FFF2-40B4-BE49-F238E27FC236}">
                <a16:creationId xmlns:a16="http://schemas.microsoft.com/office/drawing/2014/main" id="{F71DF010-71E9-E7A4-D78E-F338FC3D1140}"/>
              </a:ext>
            </a:extLst>
          </p:cNvPr>
          <p:cNvSpPr txBox="1"/>
          <p:nvPr/>
        </p:nvSpPr>
        <p:spPr>
          <a:xfrm>
            <a:off x="692150" y="732362"/>
            <a:ext cx="7366000" cy="1384995"/>
          </a:xfrm>
          <a:prstGeom prst="rect">
            <a:avLst/>
          </a:prstGeom>
          <a:noFill/>
        </p:spPr>
        <p:txBody>
          <a:bodyPr wrap="square">
            <a:spAutoFit/>
          </a:bodyPr>
          <a:lstStyle/>
          <a:p>
            <a:r>
              <a:rPr lang="en-US" dirty="0"/>
              <a:t>Trong </a:t>
            </a:r>
            <a:r>
              <a:rPr lang="en-US" dirty="0" err="1"/>
              <a:t>các</a:t>
            </a:r>
            <a:r>
              <a:rPr lang="en-US" dirty="0"/>
              <a:t> </a:t>
            </a:r>
            <a:r>
              <a:rPr lang="en-US" dirty="0" err="1"/>
              <a:t>hệ</a:t>
            </a:r>
            <a:r>
              <a:rPr lang="en-US" dirty="0"/>
              <a:t> </a:t>
            </a:r>
            <a:r>
              <a:rPr lang="en-US" dirty="0" err="1"/>
              <a:t>thống</a:t>
            </a:r>
            <a:r>
              <a:rPr lang="en-US" dirty="0"/>
              <a:t> </a:t>
            </a:r>
            <a:r>
              <a:rPr lang="en-US" dirty="0" err="1"/>
              <a:t>đa</a:t>
            </a:r>
            <a:r>
              <a:rPr lang="en-US" dirty="0"/>
              <a:t> </a:t>
            </a:r>
            <a:r>
              <a:rPr lang="en-US" dirty="0" err="1"/>
              <a:t>tác</a:t>
            </a:r>
            <a:r>
              <a:rPr lang="en-US" dirty="0"/>
              <a:t> </a:t>
            </a:r>
            <a:r>
              <a:rPr lang="en-US" dirty="0" err="1"/>
              <a:t>tử</a:t>
            </a:r>
            <a:r>
              <a:rPr lang="en-US" dirty="0"/>
              <a:t>, handoffs </a:t>
            </a:r>
            <a:r>
              <a:rPr lang="en-US" dirty="0" err="1"/>
              <a:t>và</a:t>
            </a:r>
            <a:r>
              <a:rPr lang="en-US" dirty="0"/>
              <a:t> tool calls </a:t>
            </a:r>
            <a:r>
              <a:rPr lang="en-US" dirty="0" err="1"/>
              <a:t>là</a:t>
            </a:r>
            <a:r>
              <a:rPr lang="en-US" dirty="0"/>
              <a:t> </a:t>
            </a:r>
            <a:r>
              <a:rPr lang="en-US" dirty="0" err="1"/>
              <a:t>hai</a:t>
            </a:r>
            <a:r>
              <a:rPr lang="en-US" dirty="0"/>
              <a:t> </a:t>
            </a:r>
            <a:r>
              <a:rPr lang="en-US" dirty="0" err="1"/>
              <a:t>cách</a:t>
            </a:r>
            <a:r>
              <a:rPr lang="en-US" dirty="0"/>
              <a:t> </a:t>
            </a:r>
            <a:r>
              <a:rPr lang="en-US" dirty="0" err="1"/>
              <a:t>chính</a:t>
            </a:r>
            <a:r>
              <a:rPr lang="en-US" dirty="0"/>
              <a:t> </a:t>
            </a:r>
            <a:r>
              <a:rPr lang="en-US" dirty="0" err="1"/>
              <a:t>để</a:t>
            </a:r>
            <a:r>
              <a:rPr lang="en-US" dirty="0"/>
              <a:t> </a:t>
            </a:r>
            <a:r>
              <a:rPr lang="en-US" dirty="0" err="1"/>
              <a:t>các</a:t>
            </a:r>
            <a:r>
              <a:rPr lang="en-US" dirty="0"/>
              <a:t> </a:t>
            </a:r>
            <a:r>
              <a:rPr lang="en-US" dirty="0" err="1"/>
              <a:t>tác</a:t>
            </a:r>
            <a:r>
              <a:rPr lang="en-US" dirty="0"/>
              <a:t> </a:t>
            </a:r>
            <a:r>
              <a:rPr lang="en-US" dirty="0" err="1"/>
              <a:t>tử</a:t>
            </a:r>
            <a:r>
              <a:rPr lang="en-US" dirty="0"/>
              <a:t> </a:t>
            </a:r>
            <a:r>
              <a:rPr lang="en-US" dirty="0" err="1"/>
              <a:t>giao</a:t>
            </a:r>
            <a:r>
              <a:rPr lang="en-US" dirty="0"/>
              <a:t> </a:t>
            </a:r>
            <a:r>
              <a:rPr lang="en-US" dirty="0" err="1"/>
              <a:t>tiếp</a:t>
            </a:r>
            <a:r>
              <a:rPr lang="en-US" dirty="0"/>
              <a:t> </a:t>
            </a:r>
            <a:r>
              <a:rPr lang="en-US" dirty="0" err="1"/>
              <a:t>và</a:t>
            </a:r>
            <a:r>
              <a:rPr lang="en-US" dirty="0"/>
              <a:t> </a:t>
            </a:r>
            <a:r>
              <a:rPr lang="en-US" dirty="0" err="1"/>
              <a:t>chuyển</a:t>
            </a:r>
            <a:r>
              <a:rPr lang="en-US" dirty="0"/>
              <a:t> </a:t>
            </a:r>
            <a:r>
              <a:rPr lang="en-US" dirty="0" err="1"/>
              <a:t>giao</a:t>
            </a:r>
            <a:r>
              <a:rPr lang="en-US" dirty="0"/>
              <a:t> </a:t>
            </a:r>
            <a:r>
              <a:rPr lang="en-US" dirty="0" err="1"/>
              <a:t>quyền</a:t>
            </a:r>
            <a:r>
              <a:rPr lang="en-US" dirty="0"/>
              <a:t> </a:t>
            </a:r>
            <a:r>
              <a:rPr lang="en-US" dirty="0" err="1"/>
              <a:t>kiểm</a:t>
            </a:r>
            <a:r>
              <a:rPr lang="en-US" dirty="0"/>
              <a:t> </a:t>
            </a:r>
            <a:r>
              <a:rPr lang="en-US" dirty="0" err="1"/>
              <a:t>soát</a:t>
            </a:r>
            <a:r>
              <a:rPr lang="en-US" dirty="0"/>
              <a:t> </a:t>
            </a:r>
            <a:r>
              <a:rPr lang="en-US" dirty="0" err="1"/>
              <a:t>cho</a:t>
            </a:r>
            <a:r>
              <a:rPr lang="en-US" dirty="0"/>
              <a:t> </a:t>
            </a:r>
            <a:r>
              <a:rPr lang="en-US" dirty="0" err="1"/>
              <a:t>nhau</a:t>
            </a:r>
            <a:r>
              <a:rPr lang="en-US" dirty="0"/>
              <a:t>.</a:t>
            </a:r>
          </a:p>
          <a:p>
            <a:endParaRPr lang="en-US" dirty="0"/>
          </a:p>
          <a:p>
            <a:pPr marL="285750" indent="-285750">
              <a:buFont typeface="Arial" panose="020B0604020202020204" pitchFamily="34" charset="0"/>
              <a:buChar char="•"/>
            </a:pPr>
            <a:r>
              <a:rPr lang="en-US" b="1" dirty="0"/>
              <a:t>“Handoffs” </a:t>
            </a:r>
            <a:r>
              <a:rPr lang="en-US" dirty="0" err="1"/>
              <a:t>là</a:t>
            </a:r>
            <a:r>
              <a:rPr lang="en-US" dirty="0"/>
              <a:t> </a:t>
            </a:r>
            <a:r>
              <a:rPr lang="en-US" dirty="0" err="1"/>
              <a:t>một</a:t>
            </a:r>
            <a:r>
              <a:rPr lang="en-US" dirty="0"/>
              <a:t> </a:t>
            </a:r>
            <a:r>
              <a:rPr lang="en-US" dirty="0" err="1"/>
              <a:t>mẫu</a:t>
            </a:r>
            <a:r>
              <a:rPr lang="en-US" dirty="0"/>
              <a:t> </a:t>
            </a:r>
            <a:r>
              <a:rPr lang="en-US" dirty="0" err="1"/>
              <a:t>tương</a:t>
            </a:r>
            <a:r>
              <a:rPr lang="en-US" dirty="0"/>
              <a:t> </a:t>
            </a:r>
            <a:r>
              <a:rPr lang="en-US" dirty="0" err="1"/>
              <a:t>tác</a:t>
            </a:r>
            <a:r>
              <a:rPr lang="en-US" dirty="0"/>
              <a:t> </a:t>
            </a:r>
            <a:r>
              <a:rPr lang="en-US" dirty="0" err="1"/>
              <a:t>phổ</a:t>
            </a:r>
            <a:r>
              <a:rPr lang="en-US" dirty="0"/>
              <a:t> </a:t>
            </a:r>
            <a:r>
              <a:rPr lang="en-US" dirty="0" err="1"/>
              <a:t>biến</a:t>
            </a:r>
            <a:r>
              <a:rPr lang="en-US" dirty="0"/>
              <a:t> </a:t>
            </a:r>
            <a:r>
              <a:rPr lang="en-US" dirty="0" err="1"/>
              <a:t>trong</a:t>
            </a:r>
            <a:r>
              <a:rPr lang="en-US" dirty="0"/>
              <a:t> </a:t>
            </a:r>
            <a:r>
              <a:rPr lang="en-US" dirty="0" err="1"/>
              <a:t>các</a:t>
            </a:r>
            <a:r>
              <a:rPr lang="en-US" dirty="0"/>
              <a:t> </a:t>
            </a:r>
            <a:r>
              <a:rPr lang="en-US" dirty="0" err="1"/>
              <a:t>hệ</a:t>
            </a:r>
            <a:r>
              <a:rPr lang="en-US" dirty="0"/>
              <a:t> </a:t>
            </a:r>
            <a:r>
              <a:rPr lang="en-US" dirty="0" err="1"/>
              <a:t>thống</a:t>
            </a:r>
            <a:r>
              <a:rPr lang="en-US" dirty="0"/>
              <a:t> </a:t>
            </a:r>
            <a:r>
              <a:rPr lang="en-US" dirty="0" err="1"/>
              <a:t>đa</a:t>
            </a:r>
            <a:r>
              <a:rPr lang="en-US" dirty="0"/>
              <a:t> </a:t>
            </a:r>
            <a:r>
              <a:rPr lang="en-US" dirty="0" err="1"/>
              <a:t>tác</a:t>
            </a:r>
            <a:r>
              <a:rPr lang="en-US" dirty="0"/>
              <a:t> </a:t>
            </a:r>
            <a:r>
              <a:rPr lang="en-US" dirty="0" err="1"/>
              <a:t>tử</a:t>
            </a:r>
            <a:r>
              <a:rPr lang="en-US" dirty="0"/>
              <a:t>, </a:t>
            </a:r>
            <a:r>
              <a:rPr lang="en-US" dirty="0" err="1"/>
              <a:t>nơi</a:t>
            </a:r>
            <a:r>
              <a:rPr lang="en-US" dirty="0"/>
              <a:t> </a:t>
            </a:r>
            <a:r>
              <a:rPr lang="en-US" dirty="0" err="1"/>
              <a:t>một</a:t>
            </a:r>
            <a:r>
              <a:rPr lang="en-US" dirty="0"/>
              <a:t> </a:t>
            </a:r>
            <a:r>
              <a:rPr lang="en-US" dirty="0" err="1"/>
              <a:t>tác</a:t>
            </a:r>
            <a:r>
              <a:rPr lang="en-US" dirty="0"/>
              <a:t> </a:t>
            </a:r>
            <a:r>
              <a:rPr lang="en-US" dirty="0" err="1"/>
              <a:t>tử</a:t>
            </a:r>
            <a:r>
              <a:rPr lang="en-US" dirty="0"/>
              <a:t> </a:t>
            </a:r>
            <a:r>
              <a:rPr lang="en-US" dirty="0" err="1"/>
              <a:t>chuyển</a:t>
            </a:r>
            <a:r>
              <a:rPr lang="en-US" dirty="0"/>
              <a:t> </a:t>
            </a:r>
            <a:r>
              <a:rPr lang="en-US" dirty="0" err="1"/>
              <a:t>giao</a:t>
            </a:r>
            <a:r>
              <a:rPr lang="en-US" dirty="0"/>
              <a:t> </a:t>
            </a:r>
            <a:r>
              <a:rPr lang="en-US" dirty="0" err="1"/>
              <a:t>quyền</a:t>
            </a:r>
            <a:r>
              <a:rPr lang="en-US" dirty="0"/>
              <a:t> </a:t>
            </a:r>
            <a:r>
              <a:rPr lang="en-US" dirty="0" err="1"/>
              <a:t>điều</a:t>
            </a:r>
            <a:r>
              <a:rPr lang="en-US" dirty="0"/>
              <a:t> </a:t>
            </a:r>
            <a:r>
              <a:rPr lang="en-US" dirty="0" err="1"/>
              <a:t>khiển</a:t>
            </a:r>
            <a:r>
              <a:rPr lang="en-US" dirty="0"/>
              <a:t> </a:t>
            </a:r>
            <a:r>
              <a:rPr lang="en-US" dirty="0" err="1"/>
              <a:t>cho</a:t>
            </a:r>
            <a:r>
              <a:rPr lang="en-US" dirty="0"/>
              <a:t> </a:t>
            </a:r>
            <a:r>
              <a:rPr lang="en-US" dirty="0" err="1"/>
              <a:t>một</a:t>
            </a:r>
            <a:r>
              <a:rPr lang="en-US" dirty="0"/>
              <a:t> </a:t>
            </a:r>
            <a:r>
              <a:rPr lang="en-US" dirty="0" err="1"/>
              <a:t>tác</a:t>
            </a:r>
            <a:r>
              <a:rPr lang="en-US" dirty="0"/>
              <a:t> </a:t>
            </a:r>
            <a:r>
              <a:rPr lang="en-US" dirty="0" err="1"/>
              <a:t>tử</a:t>
            </a:r>
            <a:r>
              <a:rPr lang="en-US" dirty="0"/>
              <a:t> </a:t>
            </a:r>
            <a:r>
              <a:rPr lang="en-US" dirty="0" err="1"/>
              <a:t>khác</a:t>
            </a:r>
            <a:endParaRPr lang="en-US" dirty="0"/>
          </a:p>
          <a:p>
            <a:pPr marL="285750" indent="-285750">
              <a:buFont typeface="Arial" panose="020B0604020202020204" pitchFamily="34" charset="0"/>
              <a:buChar char="•"/>
            </a:pPr>
            <a:endParaRPr lang="en-US" dirty="0"/>
          </a:p>
        </p:txBody>
      </p:sp>
      <p:sp>
        <p:nvSpPr>
          <p:cNvPr id="6" name="TextBox 5">
            <a:extLst>
              <a:ext uri="{FF2B5EF4-FFF2-40B4-BE49-F238E27FC236}">
                <a16:creationId xmlns:a16="http://schemas.microsoft.com/office/drawing/2014/main" id="{35F0D214-A0A2-63EB-20AA-148E15D26DDB}"/>
              </a:ext>
            </a:extLst>
          </p:cNvPr>
          <p:cNvSpPr txBox="1"/>
          <p:nvPr/>
        </p:nvSpPr>
        <p:spPr>
          <a:xfrm>
            <a:off x="692150" y="3026144"/>
            <a:ext cx="5143500" cy="523220"/>
          </a:xfrm>
          <a:prstGeom prst="rect">
            <a:avLst/>
          </a:prstGeom>
          <a:noFill/>
        </p:spPr>
        <p:txBody>
          <a:bodyPr wrap="square">
            <a:spAutoFit/>
          </a:bodyPr>
          <a:lstStyle/>
          <a:p>
            <a:pPr marL="285750" indent="-285750">
              <a:buFont typeface="Arial" panose="020B0604020202020204" pitchFamily="34" charset="0"/>
              <a:buChar char="•"/>
            </a:pPr>
            <a:r>
              <a:rPr lang="en-US" b="1" dirty="0"/>
              <a:t>Tool calls </a:t>
            </a:r>
            <a:r>
              <a:rPr lang="en-US" dirty="0"/>
              <a:t>(</a:t>
            </a:r>
            <a:r>
              <a:rPr lang="en-US" dirty="0" err="1"/>
              <a:t>Gọi</a:t>
            </a:r>
            <a:r>
              <a:rPr lang="en-US" dirty="0"/>
              <a:t> </a:t>
            </a:r>
            <a:r>
              <a:rPr lang="en-US" dirty="0" err="1"/>
              <a:t>công</a:t>
            </a:r>
            <a:r>
              <a:rPr lang="en-US" dirty="0"/>
              <a:t> </a:t>
            </a:r>
            <a:r>
              <a:rPr lang="en-US" dirty="0" err="1"/>
              <a:t>cụ</a:t>
            </a:r>
            <a:r>
              <a:rPr lang="en-US" dirty="0"/>
              <a:t>):</a:t>
            </a:r>
          </a:p>
          <a:p>
            <a:pPr marL="285750" indent="-285750">
              <a:buFont typeface="Arial" panose="020B0604020202020204" pitchFamily="34" charset="0"/>
              <a:buChar char="•"/>
            </a:pPr>
            <a:endParaRPr lang="en-US" dirty="0"/>
          </a:p>
        </p:txBody>
      </p:sp>
      <p:sp>
        <p:nvSpPr>
          <p:cNvPr id="9" name="TextBox 8">
            <a:extLst>
              <a:ext uri="{FF2B5EF4-FFF2-40B4-BE49-F238E27FC236}">
                <a16:creationId xmlns:a16="http://schemas.microsoft.com/office/drawing/2014/main" id="{D9D752D7-6A72-8EDE-0792-7C429351C9F3}"/>
              </a:ext>
            </a:extLst>
          </p:cNvPr>
          <p:cNvSpPr txBox="1"/>
          <p:nvPr/>
        </p:nvSpPr>
        <p:spPr>
          <a:xfrm>
            <a:off x="1000117" y="1856593"/>
            <a:ext cx="5575300" cy="1169551"/>
          </a:xfrm>
          <a:prstGeom prst="rect">
            <a:avLst/>
          </a:prstGeom>
          <a:noFill/>
        </p:spPr>
        <p:txBody>
          <a:bodyPr wrap="square">
            <a:spAutoFit/>
          </a:bodyPr>
          <a:lstStyle/>
          <a:p>
            <a:pPr marL="285750" indent="-285750">
              <a:buFont typeface="Courier New" panose="02070309020205020404" pitchFamily="49" charset="0"/>
              <a:buChar char="o"/>
            </a:pPr>
            <a:r>
              <a:rPr lang="en-US" dirty="0"/>
              <a:t>Handoffs </a:t>
            </a:r>
            <a:r>
              <a:rPr lang="en-US" dirty="0" err="1"/>
              <a:t>cho</a:t>
            </a:r>
            <a:r>
              <a:rPr lang="en-US" dirty="0"/>
              <a:t> </a:t>
            </a:r>
            <a:r>
              <a:rPr lang="en-US" dirty="0" err="1"/>
              <a:t>phép</a:t>
            </a:r>
            <a:r>
              <a:rPr lang="en-US" dirty="0"/>
              <a:t> </a:t>
            </a:r>
            <a:r>
              <a:rPr lang="en-US" dirty="0" err="1"/>
              <a:t>xác</a:t>
            </a:r>
            <a:r>
              <a:rPr lang="en-US" dirty="0"/>
              <a:t> </a:t>
            </a:r>
            <a:r>
              <a:rPr lang="en-US" dirty="0" err="1"/>
              <a:t>định</a:t>
            </a:r>
            <a:r>
              <a:rPr lang="en-US" dirty="0"/>
              <a:t>:</a:t>
            </a:r>
          </a:p>
          <a:p>
            <a:r>
              <a:rPr lang="en-US" dirty="0"/>
              <a:t>     + destination: </a:t>
            </a:r>
            <a:r>
              <a:rPr lang="en-US" dirty="0" err="1"/>
              <a:t>tác</a:t>
            </a:r>
            <a:r>
              <a:rPr lang="en-US" dirty="0"/>
              <a:t> </a:t>
            </a:r>
            <a:r>
              <a:rPr lang="en-US" dirty="0" err="1"/>
              <a:t>tử</a:t>
            </a:r>
            <a:r>
              <a:rPr lang="en-US" dirty="0"/>
              <a:t> </a:t>
            </a:r>
            <a:r>
              <a:rPr lang="en-US" dirty="0" err="1"/>
              <a:t>đích</a:t>
            </a:r>
            <a:r>
              <a:rPr lang="en-US" dirty="0"/>
              <a:t> </a:t>
            </a:r>
            <a:r>
              <a:rPr lang="en-US" dirty="0" err="1"/>
              <a:t>để</a:t>
            </a:r>
            <a:r>
              <a:rPr lang="en-US" dirty="0"/>
              <a:t> </a:t>
            </a:r>
            <a:r>
              <a:rPr lang="en-US" dirty="0" err="1"/>
              <a:t>điều</a:t>
            </a:r>
            <a:r>
              <a:rPr lang="en-US" dirty="0"/>
              <a:t> </a:t>
            </a:r>
            <a:r>
              <a:rPr lang="en-US" dirty="0" err="1"/>
              <a:t>hướng</a:t>
            </a:r>
            <a:r>
              <a:rPr lang="en-US" dirty="0"/>
              <a:t> </a:t>
            </a:r>
            <a:r>
              <a:rPr lang="en-US" dirty="0" err="1"/>
              <a:t>tới</a:t>
            </a:r>
            <a:r>
              <a:rPr lang="en-US" dirty="0"/>
              <a:t>.</a:t>
            </a:r>
          </a:p>
          <a:p>
            <a:r>
              <a:rPr lang="en-US" dirty="0"/>
              <a:t>     + payload: </a:t>
            </a:r>
            <a:r>
              <a:rPr lang="en-US" dirty="0" err="1"/>
              <a:t>thông</a:t>
            </a:r>
            <a:r>
              <a:rPr lang="en-US" dirty="0"/>
              <a:t> tin </a:t>
            </a:r>
            <a:r>
              <a:rPr lang="en-US" dirty="0" err="1"/>
              <a:t>để</a:t>
            </a:r>
            <a:r>
              <a:rPr lang="en-US" dirty="0"/>
              <a:t> </a:t>
            </a:r>
            <a:r>
              <a:rPr lang="en-US" dirty="0" err="1"/>
              <a:t>truyền</a:t>
            </a:r>
            <a:r>
              <a:rPr lang="en-US" dirty="0"/>
              <a:t> </a:t>
            </a:r>
            <a:r>
              <a:rPr lang="en-US" dirty="0" err="1"/>
              <a:t>cho</a:t>
            </a:r>
            <a:r>
              <a:rPr lang="en-US" dirty="0"/>
              <a:t> </a:t>
            </a:r>
            <a:r>
              <a:rPr lang="en-US" dirty="0" err="1"/>
              <a:t>tác</a:t>
            </a:r>
            <a:r>
              <a:rPr lang="en-US" dirty="0"/>
              <a:t> </a:t>
            </a:r>
            <a:r>
              <a:rPr lang="en-US" dirty="0" err="1"/>
              <a:t>tử</a:t>
            </a:r>
            <a:r>
              <a:rPr lang="en-US" dirty="0"/>
              <a:t> </a:t>
            </a:r>
            <a:r>
              <a:rPr lang="en-US" dirty="0" err="1"/>
              <a:t>đó</a:t>
            </a:r>
            <a:r>
              <a:rPr lang="en-US" dirty="0"/>
              <a:t>.</a:t>
            </a:r>
          </a:p>
          <a:p>
            <a:pPr marL="285750" indent="-285750">
              <a:buFont typeface="Courier New" panose="02070309020205020404" pitchFamily="49" charset="0"/>
              <a:buChar char="o"/>
            </a:pPr>
            <a:r>
              <a:rPr lang="en-US" dirty="0" err="1"/>
              <a:t>Áp</a:t>
            </a:r>
            <a:r>
              <a:rPr lang="en-US" dirty="0"/>
              <a:t> </a:t>
            </a:r>
            <a:r>
              <a:rPr lang="en-US" dirty="0" err="1"/>
              <a:t>dụng</a:t>
            </a:r>
            <a:r>
              <a:rPr lang="en-US" dirty="0"/>
              <a:t> </a:t>
            </a:r>
            <a:r>
              <a:rPr lang="en-US" dirty="0" err="1"/>
              <a:t>cho</a:t>
            </a:r>
            <a:r>
              <a:rPr lang="en-US" dirty="0"/>
              <a:t> </a:t>
            </a:r>
            <a:r>
              <a:rPr lang="en-US" dirty="0" err="1"/>
              <a:t>các</a:t>
            </a:r>
            <a:r>
              <a:rPr lang="en-US" dirty="0"/>
              <a:t> </a:t>
            </a:r>
            <a:r>
              <a:rPr lang="en-US" dirty="0" err="1"/>
              <a:t>kiến</a:t>
            </a:r>
            <a:r>
              <a:rPr lang="en-US" dirty="0"/>
              <a:t> </a:t>
            </a:r>
            <a:r>
              <a:rPr lang="en-US" dirty="0" err="1"/>
              <a:t>trúc</a:t>
            </a:r>
            <a:r>
              <a:rPr lang="en-US" dirty="0"/>
              <a:t> Network, Supervisor, Hierarchical</a:t>
            </a:r>
          </a:p>
          <a:p>
            <a:pPr marL="285750" indent="-285750">
              <a:buFont typeface="Courier New" panose="02070309020205020404" pitchFamily="49" charset="0"/>
              <a:buChar char="o"/>
            </a:pPr>
            <a:r>
              <a:rPr lang="en-US" dirty="0" err="1"/>
              <a:t>Có</a:t>
            </a:r>
            <a:r>
              <a:rPr lang="en-US" dirty="0"/>
              <a:t> </a:t>
            </a:r>
            <a:r>
              <a:rPr lang="en-US" dirty="0" err="1"/>
              <a:t>thể</a:t>
            </a:r>
            <a:r>
              <a:rPr lang="en-US" dirty="0"/>
              <a:t> </a:t>
            </a:r>
            <a:r>
              <a:rPr lang="en-US" dirty="0" err="1"/>
              <a:t>truyền</a:t>
            </a:r>
            <a:r>
              <a:rPr lang="en-US" dirty="0"/>
              <a:t> </a:t>
            </a:r>
            <a:r>
              <a:rPr lang="en-US" dirty="0" err="1"/>
              <a:t>luôn</a:t>
            </a:r>
            <a:r>
              <a:rPr lang="en-US" dirty="0"/>
              <a:t> </a:t>
            </a:r>
            <a:r>
              <a:rPr lang="en-US" dirty="0" err="1"/>
              <a:t>trạng</a:t>
            </a:r>
            <a:r>
              <a:rPr lang="en-US" dirty="0"/>
              <a:t> </a:t>
            </a:r>
            <a:r>
              <a:rPr lang="en-US" dirty="0" err="1"/>
              <a:t>thái</a:t>
            </a:r>
            <a:r>
              <a:rPr lang="en-US" dirty="0"/>
              <a:t> </a:t>
            </a:r>
            <a:r>
              <a:rPr lang="en-US" dirty="0" err="1"/>
              <a:t>toàn</a:t>
            </a:r>
            <a:r>
              <a:rPr lang="en-US" dirty="0"/>
              <a:t> </a:t>
            </a:r>
            <a:r>
              <a:rPr lang="en-US" dirty="0" err="1"/>
              <a:t>cục</a:t>
            </a:r>
            <a:r>
              <a:rPr lang="en-US" dirty="0"/>
              <a:t>: </a:t>
            </a:r>
            <a:r>
              <a:rPr lang="en-US" dirty="0" err="1"/>
              <a:t>lịch</a:t>
            </a:r>
            <a:r>
              <a:rPr lang="en-US" dirty="0"/>
              <a:t> </a:t>
            </a:r>
            <a:r>
              <a:rPr lang="en-US" dirty="0" err="1"/>
              <a:t>sử</a:t>
            </a:r>
            <a:r>
              <a:rPr lang="en-US" dirty="0"/>
              <a:t> </a:t>
            </a:r>
            <a:r>
              <a:rPr lang="en-US" dirty="0" err="1"/>
              <a:t>toàn</a:t>
            </a:r>
            <a:r>
              <a:rPr lang="en-US" dirty="0"/>
              <a:t> </a:t>
            </a:r>
            <a:r>
              <a:rPr lang="en-US" dirty="0" err="1"/>
              <a:t>bộ</a:t>
            </a:r>
            <a:r>
              <a:rPr lang="en-US" dirty="0"/>
              <a:t> </a:t>
            </a:r>
            <a:r>
              <a:rPr lang="en-US" dirty="0" err="1"/>
              <a:t>trò</a:t>
            </a:r>
            <a:r>
              <a:rPr lang="en-US" dirty="0"/>
              <a:t> </a:t>
            </a:r>
            <a:r>
              <a:rPr lang="en-US" dirty="0" err="1"/>
              <a:t>chuyện</a:t>
            </a:r>
            <a:endParaRPr lang="en-US" dirty="0"/>
          </a:p>
        </p:txBody>
      </p:sp>
      <p:sp>
        <p:nvSpPr>
          <p:cNvPr id="12" name="TextBox 11">
            <a:extLst>
              <a:ext uri="{FF2B5EF4-FFF2-40B4-BE49-F238E27FC236}">
                <a16:creationId xmlns:a16="http://schemas.microsoft.com/office/drawing/2014/main" id="{E93A74C6-5660-D5E2-F693-645FD33B242D}"/>
              </a:ext>
            </a:extLst>
          </p:cNvPr>
          <p:cNvSpPr txBox="1"/>
          <p:nvPr/>
        </p:nvSpPr>
        <p:spPr>
          <a:xfrm>
            <a:off x="1000117" y="3287754"/>
            <a:ext cx="7366000" cy="523220"/>
          </a:xfrm>
          <a:prstGeom prst="rect">
            <a:avLst/>
          </a:prstGeom>
          <a:noFill/>
        </p:spPr>
        <p:txBody>
          <a:bodyPr wrap="square">
            <a:spAutoFit/>
          </a:bodyPr>
          <a:lstStyle/>
          <a:p>
            <a:pPr marL="285750" indent="-285750">
              <a:buFont typeface="Courier New" panose="02070309020205020404" pitchFamily="49" charset="0"/>
              <a:buChar char="o"/>
            </a:pPr>
            <a:r>
              <a:rPr lang="en-US" dirty="0" err="1"/>
              <a:t>Đây</a:t>
            </a:r>
            <a:r>
              <a:rPr lang="en-US" dirty="0"/>
              <a:t> </a:t>
            </a:r>
            <a:r>
              <a:rPr lang="en-US" dirty="0" err="1"/>
              <a:t>là</a:t>
            </a:r>
            <a:r>
              <a:rPr lang="en-US" dirty="0"/>
              <a:t> </a:t>
            </a:r>
            <a:r>
              <a:rPr lang="en-US" dirty="0" err="1"/>
              <a:t>trường</a:t>
            </a:r>
            <a:r>
              <a:rPr lang="en-US" dirty="0"/>
              <a:t> </a:t>
            </a:r>
            <a:r>
              <a:rPr lang="en-US" dirty="0" err="1"/>
              <a:t>hợp</a:t>
            </a:r>
            <a:r>
              <a:rPr lang="en-US" dirty="0"/>
              <a:t> </a:t>
            </a:r>
            <a:r>
              <a:rPr lang="en-US" dirty="0" err="1"/>
              <a:t>đặc</a:t>
            </a:r>
            <a:r>
              <a:rPr lang="en-US" dirty="0"/>
              <a:t> </a:t>
            </a:r>
            <a:r>
              <a:rPr lang="en-US" dirty="0" err="1"/>
              <a:t>biệt</a:t>
            </a:r>
            <a:r>
              <a:rPr lang="en-US" dirty="0"/>
              <a:t> </a:t>
            </a:r>
            <a:r>
              <a:rPr lang="en-US" dirty="0" err="1"/>
              <a:t>của</a:t>
            </a:r>
            <a:r>
              <a:rPr lang="en-US" dirty="0"/>
              <a:t> </a:t>
            </a:r>
            <a:r>
              <a:rPr lang="en-US" dirty="0" err="1"/>
              <a:t>kiến</a:t>
            </a:r>
            <a:r>
              <a:rPr lang="en-US" dirty="0"/>
              <a:t> </a:t>
            </a:r>
            <a:r>
              <a:rPr lang="en-US" dirty="0" err="1"/>
              <a:t>trúc</a:t>
            </a:r>
            <a:r>
              <a:rPr lang="en-US" dirty="0"/>
              <a:t> Supervisor (tool-calling).</a:t>
            </a:r>
          </a:p>
          <a:p>
            <a:pPr marL="285750" indent="-285750">
              <a:buFont typeface="Courier New" panose="02070309020205020404" pitchFamily="49" charset="0"/>
              <a:buChar char="o"/>
            </a:pPr>
            <a:r>
              <a:rPr lang="en-US" dirty="0"/>
              <a:t>Trong </a:t>
            </a:r>
            <a:r>
              <a:rPr lang="en-US" dirty="0" err="1"/>
              <a:t>kiến</a:t>
            </a:r>
            <a:r>
              <a:rPr lang="en-US" dirty="0"/>
              <a:t> </a:t>
            </a:r>
            <a:r>
              <a:rPr lang="en-US" dirty="0" err="1"/>
              <a:t>trúc</a:t>
            </a:r>
            <a:r>
              <a:rPr lang="en-US" dirty="0"/>
              <a:t> </a:t>
            </a:r>
            <a:r>
              <a:rPr lang="en-US" dirty="0" err="1"/>
              <a:t>này</a:t>
            </a:r>
            <a:r>
              <a:rPr lang="en-US" dirty="0"/>
              <a:t>, </a:t>
            </a:r>
            <a:r>
              <a:rPr lang="en-US" dirty="0" err="1"/>
              <a:t>các</a:t>
            </a:r>
            <a:r>
              <a:rPr lang="en-US" dirty="0"/>
              <a:t> </a:t>
            </a:r>
            <a:r>
              <a:rPr lang="en-US" dirty="0" err="1"/>
              <a:t>tác</a:t>
            </a:r>
            <a:r>
              <a:rPr lang="en-US" dirty="0"/>
              <a:t> </a:t>
            </a:r>
            <a:r>
              <a:rPr lang="en-US" dirty="0" err="1"/>
              <a:t>tử</a:t>
            </a:r>
            <a:r>
              <a:rPr lang="en-US" dirty="0"/>
              <a:t> </a:t>
            </a:r>
            <a:r>
              <a:rPr lang="en-US" dirty="0" err="1"/>
              <a:t>riêng</a:t>
            </a:r>
            <a:r>
              <a:rPr lang="en-US" dirty="0"/>
              <a:t> </a:t>
            </a:r>
            <a:r>
              <a:rPr lang="en-US" dirty="0" err="1"/>
              <a:t>lẻ</a:t>
            </a:r>
            <a:r>
              <a:rPr lang="en-US" dirty="0"/>
              <a:t> </a:t>
            </a:r>
            <a:r>
              <a:rPr lang="en-US" dirty="0" err="1"/>
              <a:t>có</a:t>
            </a:r>
            <a:r>
              <a:rPr lang="en-US" dirty="0"/>
              <a:t> </a:t>
            </a:r>
            <a:r>
              <a:rPr lang="en-US" dirty="0" err="1"/>
              <a:t>thể</a:t>
            </a:r>
            <a:r>
              <a:rPr lang="en-US" dirty="0"/>
              <a:t> </a:t>
            </a:r>
            <a:r>
              <a:rPr lang="en-US" dirty="0" err="1"/>
              <a:t>được</a:t>
            </a:r>
            <a:r>
              <a:rPr lang="en-US" dirty="0"/>
              <a:t> </a:t>
            </a:r>
            <a:r>
              <a:rPr lang="en-US" dirty="0" err="1"/>
              <a:t>biểu</a:t>
            </a:r>
            <a:r>
              <a:rPr lang="en-US" dirty="0"/>
              <a:t> </a:t>
            </a:r>
            <a:r>
              <a:rPr lang="en-US" dirty="0" err="1"/>
              <a:t>diễn</a:t>
            </a:r>
            <a:r>
              <a:rPr lang="en-US" dirty="0"/>
              <a:t> </a:t>
            </a:r>
            <a:r>
              <a:rPr lang="en-US" dirty="0" err="1"/>
              <a:t>dưới</a:t>
            </a:r>
            <a:r>
              <a:rPr lang="en-US" dirty="0"/>
              <a:t> </a:t>
            </a:r>
            <a:r>
              <a:rPr lang="en-US" dirty="0" err="1"/>
              <a:t>dạng</a:t>
            </a:r>
            <a:r>
              <a:rPr lang="en-US" dirty="0"/>
              <a:t> </a:t>
            </a:r>
            <a:r>
              <a:rPr lang="en-US" dirty="0" err="1"/>
              <a:t>các</a:t>
            </a:r>
            <a:r>
              <a:rPr lang="en-US" dirty="0"/>
              <a:t> </a:t>
            </a:r>
            <a:r>
              <a:rPr lang="en-US" dirty="0" err="1"/>
              <a:t>công</a:t>
            </a:r>
            <a:r>
              <a:rPr lang="en-US" dirty="0"/>
              <a:t> </a:t>
            </a:r>
            <a:r>
              <a:rPr lang="en-US" dirty="0" err="1"/>
              <a:t>cụ</a:t>
            </a:r>
            <a:r>
              <a:rPr lang="en-US" dirty="0"/>
              <a:t>.</a:t>
            </a:r>
          </a:p>
        </p:txBody>
      </p:sp>
    </p:spTree>
    <p:extLst>
      <p:ext uri="{BB962C8B-B14F-4D97-AF65-F5344CB8AC3E}">
        <p14:creationId xmlns:p14="http://schemas.microsoft.com/office/powerpoint/2010/main" val="137383535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2044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Giao </a:t>
            </a:r>
            <a:r>
              <a:rPr lang="en-US" dirty="0" err="1">
                <a:solidFill>
                  <a:schemeClr val="accent1">
                    <a:lumMod val="50000"/>
                  </a:schemeClr>
                </a:solidFill>
              </a:rPr>
              <a:t>tiếp</a:t>
            </a:r>
            <a:r>
              <a:rPr lang="en-US" dirty="0">
                <a:solidFill>
                  <a:schemeClr val="accent1">
                    <a:lumMod val="50000"/>
                  </a:schemeClr>
                </a:solidFill>
              </a:rPr>
              <a:t> </a:t>
            </a:r>
            <a:r>
              <a:rPr lang="en-US" dirty="0" err="1">
                <a:solidFill>
                  <a:schemeClr val="accent1">
                    <a:lumMod val="50000"/>
                  </a:schemeClr>
                </a:solidFill>
              </a:rPr>
              <a:t>trong</a:t>
            </a:r>
            <a:r>
              <a:rPr lang="en-US" dirty="0">
                <a:solidFill>
                  <a:schemeClr val="accent1">
                    <a:lumMod val="50000"/>
                  </a:schemeClr>
                </a:solidFill>
              </a:rPr>
              <a:t> </a:t>
            </a:r>
            <a:r>
              <a:rPr lang="en-US" dirty="0" err="1">
                <a:solidFill>
                  <a:schemeClr val="accent1">
                    <a:lumMod val="50000"/>
                  </a:schemeClr>
                </a:solidFill>
              </a:rPr>
              <a:t>hệ</a:t>
            </a:r>
            <a:r>
              <a:rPr lang="en-US" dirty="0">
                <a:solidFill>
                  <a:schemeClr val="accent1">
                    <a:lumMod val="50000"/>
                  </a:schemeClr>
                </a:solidFill>
              </a:rPr>
              <a:t> </a:t>
            </a:r>
            <a:r>
              <a:rPr lang="en-US" dirty="0" err="1">
                <a:solidFill>
                  <a:schemeClr val="accent1">
                    <a:lumMod val="50000"/>
                  </a:schemeClr>
                </a:solidFill>
              </a:rPr>
              <a:t>thống</a:t>
            </a:r>
            <a:r>
              <a:rPr lang="en-US" dirty="0">
                <a:solidFill>
                  <a:schemeClr val="accent1">
                    <a:lumMod val="50000"/>
                  </a:schemeClr>
                </a:solidFill>
              </a:rPr>
              <a:t> </a:t>
            </a:r>
            <a:r>
              <a:rPr lang="en-US" dirty="0" err="1">
                <a:solidFill>
                  <a:schemeClr val="accent1">
                    <a:lumMod val="50000"/>
                  </a:schemeClr>
                </a:solidFill>
              </a:rPr>
              <a:t>Đa</a:t>
            </a:r>
            <a:r>
              <a:rPr lang="en-US" dirty="0">
                <a:solidFill>
                  <a:schemeClr val="accent1">
                    <a:lumMod val="50000"/>
                  </a:schemeClr>
                </a:solidFill>
              </a:rPr>
              <a:t> </a:t>
            </a:r>
            <a:r>
              <a:rPr lang="en-US" dirty="0" err="1">
                <a:solidFill>
                  <a:schemeClr val="accent1">
                    <a:lumMod val="50000"/>
                  </a:schemeClr>
                </a:solidFill>
              </a:rPr>
              <a:t>tác</a:t>
            </a:r>
            <a:r>
              <a:rPr lang="en-US" dirty="0">
                <a:solidFill>
                  <a:schemeClr val="accent1">
                    <a:lumMod val="50000"/>
                  </a:schemeClr>
                </a:solidFill>
              </a:rPr>
              <a:t> </a:t>
            </a:r>
            <a:r>
              <a:rPr lang="en-US" dirty="0" err="1">
                <a:solidFill>
                  <a:schemeClr val="accent1">
                    <a:lumMod val="50000"/>
                  </a:schemeClr>
                </a:solidFill>
              </a:rPr>
              <a:t>tử</a:t>
            </a:r>
            <a:endParaRPr lang="en-US" dirty="0">
              <a:solidFill>
                <a:schemeClr val="accent1">
                  <a:lumMod val="50000"/>
                </a:schemeClr>
              </a:solidFill>
            </a:endParaRPr>
          </a:p>
        </p:txBody>
      </p:sp>
      <p:pic>
        <p:nvPicPr>
          <p:cNvPr id="13" name="Picture 12">
            <a:extLst>
              <a:ext uri="{FF2B5EF4-FFF2-40B4-BE49-F238E27FC236}">
                <a16:creationId xmlns:a16="http://schemas.microsoft.com/office/drawing/2014/main" id="{58A2DB3D-8A02-33BB-D57B-A793A7AD4E1A}"/>
              </a:ext>
            </a:extLst>
          </p:cNvPr>
          <p:cNvPicPr>
            <a:picLocks noChangeAspect="1"/>
          </p:cNvPicPr>
          <p:nvPr/>
        </p:nvPicPr>
        <p:blipFill>
          <a:blip r:embed="rId2"/>
          <a:stretch>
            <a:fillRect/>
          </a:stretch>
        </p:blipFill>
        <p:spPr>
          <a:xfrm>
            <a:off x="840398" y="308703"/>
            <a:ext cx="7463204" cy="4630397"/>
          </a:xfrm>
          <a:prstGeom prst="rect">
            <a:avLst/>
          </a:prstGeom>
        </p:spPr>
      </p:pic>
    </p:spTree>
    <p:extLst>
      <p:ext uri="{BB962C8B-B14F-4D97-AF65-F5344CB8AC3E}">
        <p14:creationId xmlns:p14="http://schemas.microsoft.com/office/powerpoint/2010/main" val="22572048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1790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Một</a:t>
            </a:r>
            <a:r>
              <a:rPr lang="en-US" dirty="0">
                <a:solidFill>
                  <a:schemeClr val="accent1">
                    <a:lumMod val="50000"/>
                  </a:schemeClr>
                </a:solidFill>
              </a:rPr>
              <a:t> </a:t>
            </a:r>
            <a:r>
              <a:rPr lang="en-US" dirty="0" err="1">
                <a:solidFill>
                  <a:schemeClr val="accent1">
                    <a:lumMod val="50000"/>
                  </a:schemeClr>
                </a:solidFill>
              </a:rPr>
              <a:t>số</a:t>
            </a:r>
            <a:r>
              <a:rPr lang="en-US" dirty="0">
                <a:solidFill>
                  <a:schemeClr val="accent1">
                    <a:lumMod val="50000"/>
                  </a:schemeClr>
                </a:solidFill>
              </a:rPr>
              <a:t> </a:t>
            </a:r>
            <a:r>
              <a:rPr lang="en-US" dirty="0" err="1">
                <a:solidFill>
                  <a:schemeClr val="accent1">
                    <a:lumMod val="50000"/>
                  </a:schemeClr>
                </a:solidFill>
              </a:rPr>
              <a:t>kiến</a:t>
            </a:r>
            <a:r>
              <a:rPr lang="en-US" dirty="0">
                <a:solidFill>
                  <a:schemeClr val="accent1">
                    <a:lumMod val="50000"/>
                  </a:schemeClr>
                </a:solidFill>
              </a:rPr>
              <a:t> </a:t>
            </a:r>
            <a:r>
              <a:rPr lang="en-US" dirty="0" err="1">
                <a:solidFill>
                  <a:schemeClr val="accent1">
                    <a:lumMod val="50000"/>
                  </a:schemeClr>
                </a:solidFill>
              </a:rPr>
              <a:t>trúc</a:t>
            </a:r>
            <a:r>
              <a:rPr lang="en-US" dirty="0">
                <a:solidFill>
                  <a:schemeClr val="accent1">
                    <a:lumMod val="50000"/>
                  </a:schemeClr>
                </a:solidFill>
              </a:rPr>
              <a:t> </a:t>
            </a:r>
            <a:r>
              <a:rPr lang="en-US" dirty="0" err="1">
                <a:solidFill>
                  <a:schemeClr val="accent1">
                    <a:lumMod val="50000"/>
                  </a:schemeClr>
                </a:solidFill>
              </a:rPr>
              <a:t>giao</a:t>
            </a:r>
            <a:r>
              <a:rPr lang="en-US" dirty="0">
                <a:solidFill>
                  <a:schemeClr val="accent1">
                    <a:lumMod val="50000"/>
                  </a:schemeClr>
                </a:solidFill>
              </a:rPr>
              <a:t> </a:t>
            </a:r>
            <a:r>
              <a:rPr lang="en-US" dirty="0" err="1">
                <a:solidFill>
                  <a:schemeClr val="accent1">
                    <a:lumMod val="50000"/>
                  </a:schemeClr>
                </a:solidFill>
              </a:rPr>
              <a:t>tiếp</a:t>
            </a:r>
            <a:r>
              <a:rPr lang="en-US" dirty="0">
                <a:solidFill>
                  <a:schemeClr val="accent1">
                    <a:lumMod val="50000"/>
                  </a:schemeClr>
                </a:solidFill>
              </a:rPr>
              <a:t> </a:t>
            </a:r>
            <a:r>
              <a:rPr lang="en-US" dirty="0" err="1">
                <a:solidFill>
                  <a:schemeClr val="accent1">
                    <a:lumMod val="50000"/>
                  </a:schemeClr>
                </a:solidFill>
              </a:rPr>
              <a:t>khác</a:t>
            </a:r>
            <a:endParaRPr lang="en-US" dirty="0">
              <a:solidFill>
                <a:schemeClr val="accent1">
                  <a:lumMod val="50000"/>
                </a:schemeClr>
              </a:solidFill>
            </a:endParaRPr>
          </a:p>
        </p:txBody>
      </p:sp>
      <p:pic>
        <p:nvPicPr>
          <p:cNvPr id="8" name="Picture 7">
            <a:extLst>
              <a:ext uri="{FF2B5EF4-FFF2-40B4-BE49-F238E27FC236}">
                <a16:creationId xmlns:a16="http://schemas.microsoft.com/office/drawing/2014/main" id="{CC90AF8C-931A-F4EE-8F28-3F5F57D61213}"/>
              </a:ext>
            </a:extLst>
          </p:cNvPr>
          <p:cNvPicPr>
            <a:picLocks noChangeAspect="1"/>
          </p:cNvPicPr>
          <p:nvPr/>
        </p:nvPicPr>
        <p:blipFill>
          <a:blip r:embed="rId2"/>
          <a:stretch>
            <a:fillRect/>
          </a:stretch>
        </p:blipFill>
        <p:spPr>
          <a:xfrm>
            <a:off x="1030095" y="826644"/>
            <a:ext cx="7083810" cy="3345306"/>
          </a:xfrm>
          <a:prstGeom prst="rect">
            <a:avLst/>
          </a:prstGeom>
        </p:spPr>
      </p:pic>
    </p:spTree>
    <p:extLst>
      <p:ext uri="{BB962C8B-B14F-4D97-AF65-F5344CB8AC3E}">
        <p14:creationId xmlns:p14="http://schemas.microsoft.com/office/powerpoint/2010/main" val="93600887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1599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Ứng</a:t>
            </a:r>
            <a:r>
              <a:rPr lang="en-US" dirty="0">
                <a:solidFill>
                  <a:schemeClr val="accent1">
                    <a:lumMod val="50000"/>
                  </a:schemeClr>
                </a:solidFill>
              </a:rPr>
              <a:t> </a:t>
            </a:r>
            <a:r>
              <a:rPr lang="en-US" dirty="0" err="1">
                <a:solidFill>
                  <a:schemeClr val="accent1">
                    <a:lumMod val="50000"/>
                  </a:schemeClr>
                </a:solidFill>
              </a:rPr>
              <a:t>dụng</a:t>
            </a:r>
            <a:r>
              <a:rPr lang="en-US" dirty="0">
                <a:solidFill>
                  <a:schemeClr val="accent1">
                    <a:lumMod val="50000"/>
                  </a:schemeClr>
                </a:solidFill>
              </a:rPr>
              <a:t> </a:t>
            </a:r>
            <a:r>
              <a:rPr lang="en-US" dirty="0" err="1">
                <a:solidFill>
                  <a:schemeClr val="accent1">
                    <a:lumMod val="50000"/>
                  </a:schemeClr>
                </a:solidFill>
              </a:rPr>
              <a:t>của</a:t>
            </a:r>
            <a:r>
              <a:rPr lang="en-US" dirty="0">
                <a:solidFill>
                  <a:schemeClr val="accent1">
                    <a:lumMod val="50000"/>
                  </a:schemeClr>
                </a:solidFill>
              </a:rPr>
              <a:t> </a:t>
            </a:r>
            <a:r>
              <a:rPr lang="en-US" dirty="0" err="1">
                <a:solidFill>
                  <a:schemeClr val="accent1">
                    <a:lumMod val="50000"/>
                  </a:schemeClr>
                </a:solidFill>
              </a:rPr>
              <a:t>hệ</a:t>
            </a:r>
            <a:r>
              <a:rPr lang="en-US" dirty="0">
                <a:solidFill>
                  <a:schemeClr val="accent1">
                    <a:lumMod val="50000"/>
                  </a:schemeClr>
                </a:solidFill>
              </a:rPr>
              <a:t> </a:t>
            </a:r>
            <a:r>
              <a:rPr lang="en-US" dirty="0" err="1">
                <a:solidFill>
                  <a:schemeClr val="accent1">
                    <a:lumMod val="50000"/>
                  </a:schemeClr>
                </a:solidFill>
              </a:rPr>
              <a:t>thống</a:t>
            </a:r>
            <a:r>
              <a:rPr lang="en-US" dirty="0">
                <a:solidFill>
                  <a:schemeClr val="accent1">
                    <a:lumMod val="50000"/>
                  </a:schemeClr>
                </a:solidFill>
              </a:rPr>
              <a:t> </a:t>
            </a:r>
            <a:r>
              <a:rPr lang="en-US" dirty="0" err="1">
                <a:solidFill>
                  <a:schemeClr val="accent1">
                    <a:lumMod val="50000"/>
                  </a:schemeClr>
                </a:solidFill>
              </a:rPr>
              <a:t>đa</a:t>
            </a:r>
            <a:r>
              <a:rPr lang="en-US" dirty="0">
                <a:solidFill>
                  <a:schemeClr val="accent1">
                    <a:lumMod val="50000"/>
                  </a:schemeClr>
                </a:solidFill>
              </a:rPr>
              <a:t> </a:t>
            </a:r>
            <a:r>
              <a:rPr lang="en-US" dirty="0" err="1">
                <a:solidFill>
                  <a:schemeClr val="accent1">
                    <a:lumMod val="50000"/>
                  </a:schemeClr>
                </a:solidFill>
              </a:rPr>
              <a:t>tác</a:t>
            </a:r>
            <a:r>
              <a:rPr lang="en-US" dirty="0">
                <a:solidFill>
                  <a:schemeClr val="accent1">
                    <a:lumMod val="50000"/>
                  </a:schemeClr>
                </a:solidFill>
              </a:rPr>
              <a:t> </a:t>
            </a:r>
            <a:r>
              <a:rPr lang="en-US" dirty="0" err="1">
                <a:solidFill>
                  <a:schemeClr val="accent1">
                    <a:lumMod val="50000"/>
                  </a:schemeClr>
                </a:solidFill>
              </a:rPr>
              <a:t>tử</a:t>
            </a:r>
            <a:endParaRPr lang="en-US" dirty="0">
              <a:solidFill>
                <a:schemeClr val="accent1">
                  <a:lumMod val="50000"/>
                </a:schemeClr>
              </a:solidFill>
            </a:endParaRPr>
          </a:p>
        </p:txBody>
      </p:sp>
      <p:sp>
        <p:nvSpPr>
          <p:cNvPr id="6" name="TextBox 5">
            <a:extLst>
              <a:ext uri="{FF2B5EF4-FFF2-40B4-BE49-F238E27FC236}">
                <a16:creationId xmlns:a16="http://schemas.microsoft.com/office/drawing/2014/main" id="{7F3CC8AE-C376-D2A7-D22E-A6239A491FFD}"/>
              </a:ext>
            </a:extLst>
          </p:cNvPr>
          <p:cNvSpPr txBox="1"/>
          <p:nvPr/>
        </p:nvSpPr>
        <p:spPr>
          <a:xfrm>
            <a:off x="736637" y="995463"/>
            <a:ext cx="6515743" cy="2243038"/>
          </a:xfrm>
          <a:prstGeom prst="rect">
            <a:avLst/>
          </a:prstGeom>
          <a:noFill/>
        </p:spPr>
        <p:txBody>
          <a:bodyPr wrap="square">
            <a:spAutoFit/>
          </a:bodyPr>
          <a:lstStyle/>
          <a:p>
            <a:pPr marL="285750" indent="-285750">
              <a:buFont typeface="Wingdings" panose="05000000000000000000" pitchFamily="2" charset="2"/>
              <a:buChar char="q"/>
            </a:pPr>
            <a:r>
              <a:rPr lang="en-US" dirty="0" err="1"/>
              <a:t>Trí</a:t>
            </a:r>
            <a:r>
              <a:rPr lang="en-US" dirty="0"/>
              <a:t> </a:t>
            </a:r>
            <a:r>
              <a:rPr lang="en-US" dirty="0" err="1"/>
              <a:t>tuệ</a:t>
            </a:r>
            <a:r>
              <a:rPr lang="en-US" dirty="0"/>
              <a:t> </a:t>
            </a:r>
            <a:r>
              <a:rPr lang="en-US" dirty="0" err="1"/>
              <a:t>nhân</a:t>
            </a:r>
            <a:r>
              <a:rPr lang="en-US" dirty="0"/>
              <a:t> </a:t>
            </a:r>
            <a:r>
              <a:rPr lang="en-US" dirty="0" err="1"/>
              <a:t>tạo</a:t>
            </a:r>
            <a:r>
              <a:rPr lang="en-US" dirty="0"/>
              <a:t> </a:t>
            </a:r>
            <a:r>
              <a:rPr lang="en-US" dirty="0" err="1"/>
              <a:t>và</a:t>
            </a:r>
            <a:r>
              <a:rPr lang="en-US" dirty="0"/>
              <a:t> </a:t>
            </a:r>
            <a:r>
              <a:rPr lang="en-US" dirty="0" err="1"/>
              <a:t>xử</a:t>
            </a:r>
            <a:r>
              <a:rPr lang="en-US" dirty="0"/>
              <a:t> </a:t>
            </a:r>
            <a:r>
              <a:rPr lang="en-US" dirty="0" err="1"/>
              <a:t>lý</a:t>
            </a:r>
            <a:r>
              <a:rPr lang="en-US" dirty="0"/>
              <a:t> </a:t>
            </a:r>
            <a:r>
              <a:rPr lang="en-US" dirty="0" err="1"/>
              <a:t>ngôn</a:t>
            </a:r>
            <a:r>
              <a:rPr lang="en-US" dirty="0"/>
              <a:t> </a:t>
            </a:r>
            <a:r>
              <a:rPr lang="en-US" dirty="0" err="1"/>
              <a:t>ngữ</a:t>
            </a:r>
            <a:r>
              <a:rPr lang="en-US" dirty="0"/>
              <a:t> </a:t>
            </a:r>
            <a:r>
              <a:rPr lang="en-US" dirty="0" err="1"/>
              <a:t>tự</a:t>
            </a:r>
            <a:r>
              <a:rPr lang="en-US" dirty="0"/>
              <a:t> </a:t>
            </a:r>
            <a:r>
              <a:rPr lang="en-US" dirty="0" err="1"/>
              <a:t>nhiên</a:t>
            </a:r>
            <a:endParaRPr lang="en-US" dirty="0"/>
          </a:p>
          <a:p>
            <a:pPr marL="285750" indent="-285750">
              <a:buFont typeface="Wingdings" panose="05000000000000000000" pitchFamily="2" charset="2"/>
              <a:buChar char="q"/>
            </a:pPr>
            <a:r>
              <a:rPr lang="en-US" dirty="0" err="1"/>
              <a:t>Hệ</a:t>
            </a:r>
            <a:r>
              <a:rPr lang="en-US" dirty="0"/>
              <a:t> </a:t>
            </a:r>
            <a:r>
              <a:rPr lang="en-US" dirty="0" err="1"/>
              <a:t>thống</a:t>
            </a:r>
            <a:r>
              <a:rPr lang="en-US" dirty="0"/>
              <a:t> </a:t>
            </a:r>
            <a:r>
              <a:rPr lang="en-US" dirty="0" err="1"/>
              <a:t>giao</a:t>
            </a:r>
            <a:r>
              <a:rPr lang="en-US" dirty="0"/>
              <a:t> </a:t>
            </a:r>
            <a:r>
              <a:rPr lang="en-US" dirty="0" err="1"/>
              <a:t>thông</a:t>
            </a:r>
            <a:r>
              <a:rPr lang="en-US" dirty="0"/>
              <a:t> </a:t>
            </a:r>
            <a:r>
              <a:rPr lang="en-US" dirty="0" err="1"/>
              <a:t>thông</a:t>
            </a:r>
            <a:r>
              <a:rPr lang="en-US" dirty="0"/>
              <a:t> </a:t>
            </a:r>
            <a:r>
              <a:rPr lang="en-US" dirty="0" err="1"/>
              <a:t>minh</a:t>
            </a:r>
            <a:endParaRPr lang="en-US" dirty="0"/>
          </a:p>
          <a:p>
            <a:pPr marL="285750" indent="-285750">
              <a:buFont typeface="Wingdings" panose="05000000000000000000" pitchFamily="2" charset="2"/>
              <a:buChar char="q"/>
            </a:pPr>
            <a:r>
              <a:rPr lang="en-US" dirty="0" err="1"/>
              <a:t>Thị</a:t>
            </a:r>
            <a:r>
              <a:rPr lang="en-US" dirty="0"/>
              <a:t> </a:t>
            </a:r>
            <a:r>
              <a:rPr lang="en-US" dirty="0" err="1"/>
              <a:t>trường</a:t>
            </a:r>
            <a:r>
              <a:rPr lang="en-US" dirty="0"/>
              <a:t> </a:t>
            </a:r>
            <a:r>
              <a:rPr lang="en-US" dirty="0" err="1"/>
              <a:t>kinh</a:t>
            </a:r>
            <a:r>
              <a:rPr lang="en-US" dirty="0"/>
              <a:t> </a:t>
            </a:r>
            <a:r>
              <a:rPr lang="en-US" dirty="0" err="1"/>
              <a:t>tế</a:t>
            </a:r>
            <a:endParaRPr lang="en-US" dirty="0"/>
          </a:p>
          <a:p>
            <a:pPr marL="285750" indent="-285750">
              <a:buFont typeface="Wingdings" panose="05000000000000000000" pitchFamily="2" charset="2"/>
              <a:buChar char="q"/>
            </a:pPr>
            <a:r>
              <a:rPr lang="en-US" dirty="0" err="1"/>
              <a:t>Chăm</a:t>
            </a:r>
            <a:r>
              <a:rPr lang="en-US" dirty="0"/>
              <a:t> </a:t>
            </a:r>
            <a:r>
              <a:rPr lang="en-US" dirty="0" err="1"/>
              <a:t>sóc</a:t>
            </a:r>
            <a:r>
              <a:rPr lang="en-US" dirty="0"/>
              <a:t> </a:t>
            </a:r>
            <a:r>
              <a:rPr lang="en-US" dirty="0" err="1"/>
              <a:t>khách</a:t>
            </a:r>
            <a:r>
              <a:rPr lang="en-US" dirty="0"/>
              <a:t> hang</a:t>
            </a:r>
          </a:p>
          <a:p>
            <a:pPr marL="285750" indent="-285750">
              <a:buFont typeface="Wingdings" panose="05000000000000000000" pitchFamily="2" charset="2"/>
              <a:buChar char="q"/>
            </a:pPr>
            <a:r>
              <a:rPr lang="en-US" dirty="0"/>
              <a:t>An </a:t>
            </a:r>
            <a:r>
              <a:rPr lang="en-US" dirty="0" err="1"/>
              <a:t>ninh</a:t>
            </a:r>
            <a:r>
              <a:rPr lang="en-US" dirty="0"/>
              <a:t> </a:t>
            </a:r>
            <a:r>
              <a:rPr lang="en-US" dirty="0" err="1"/>
              <a:t>mạng</a:t>
            </a:r>
            <a:endParaRPr lang="en-US" dirty="0"/>
          </a:p>
          <a:p>
            <a:pPr marL="285750" indent="-285750">
              <a:buFont typeface="Wingdings" panose="05000000000000000000" pitchFamily="2" charset="2"/>
              <a:buChar char="q"/>
            </a:pPr>
            <a:r>
              <a:rPr lang="en-US" dirty="0"/>
              <a:t>Y </a:t>
            </a:r>
            <a:r>
              <a:rPr lang="en-US" dirty="0" err="1"/>
              <a:t>tế</a:t>
            </a:r>
            <a:r>
              <a:rPr lang="en-US" dirty="0"/>
              <a:t> </a:t>
            </a:r>
            <a:r>
              <a:rPr lang="en-US" dirty="0" err="1"/>
              <a:t>thông</a:t>
            </a:r>
            <a:r>
              <a:rPr lang="en-US" dirty="0"/>
              <a:t> </a:t>
            </a:r>
            <a:r>
              <a:rPr lang="en-US" dirty="0" err="1"/>
              <a:t>minh</a:t>
            </a:r>
            <a:endParaRPr lang="en-US" dirty="0"/>
          </a:p>
          <a:p>
            <a:pPr marL="285750" indent="-285750">
              <a:buFont typeface="Wingdings" panose="05000000000000000000" pitchFamily="2" charset="2"/>
              <a:buChar char="q"/>
            </a:pPr>
            <a:r>
              <a:rPr lang="en-US" dirty="0"/>
              <a:t>Khoa </a:t>
            </a:r>
            <a:r>
              <a:rPr lang="en-US" dirty="0" err="1"/>
              <a:t>học</a:t>
            </a:r>
            <a:r>
              <a:rPr lang="en-US" dirty="0"/>
              <a:t> </a:t>
            </a:r>
            <a:r>
              <a:rPr lang="en-US" dirty="0" err="1"/>
              <a:t>dữ</a:t>
            </a:r>
            <a:r>
              <a:rPr lang="en-US" dirty="0"/>
              <a:t> </a:t>
            </a:r>
            <a:r>
              <a:rPr lang="en-US" dirty="0" err="1"/>
              <a:t>liệu</a:t>
            </a:r>
            <a:endParaRPr lang="en-US" dirty="0"/>
          </a:p>
          <a:p>
            <a:pPr marL="285750" indent="-285750">
              <a:buFont typeface="Wingdings" panose="05000000000000000000" pitchFamily="2" charset="2"/>
              <a:buChar char="q"/>
            </a:pPr>
            <a:endParaRPr lang="en-US" dirty="0"/>
          </a:p>
          <a:p>
            <a:r>
              <a:rPr lang="en-US" dirty="0">
                <a:sym typeface="Wingdings" panose="05000000000000000000" pitchFamily="2" charset="2"/>
              </a:rPr>
              <a:t> AI Agent &amp; Multi-Agent Systems: </a:t>
            </a:r>
            <a:r>
              <a:rPr lang="en-US" dirty="0" err="1">
                <a:sym typeface="Wingdings" panose="05000000000000000000" pitchFamily="2" charset="2"/>
              </a:rPr>
              <a:t>Tạo</a:t>
            </a:r>
            <a:r>
              <a:rPr lang="en-US" dirty="0">
                <a:sym typeface="Wingdings" panose="05000000000000000000" pitchFamily="2" charset="2"/>
              </a:rPr>
              <a:t> </a:t>
            </a:r>
            <a:r>
              <a:rPr lang="en-US" dirty="0" err="1">
                <a:sym typeface="Wingdings" panose="05000000000000000000" pitchFamily="2" charset="2"/>
              </a:rPr>
              <a:t>ra</a:t>
            </a:r>
            <a:r>
              <a:rPr lang="en-US" dirty="0">
                <a:sym typeface="Wingdings" panose="05000000000000000000" pitchFamily="2" charset="2"/>
              </a:rPr>
              <a:t> </a:t>
            </a:r>
            <a:r>
              <a:rPr lang="en-US" dirty="0" err="1">
                <a:sym typeface="Wingdings" panose="05000000000000000000" pitchFamily="2" charset="2"/>
              </a:rPr>
              <a:t>giải</a:t>
            </a:r>
            <a:r>
              <a:rPr lang="en-US" dirty="0">
                <a:sym typeface="Wingdings" panose="05000000000000000000" pitchFamily="2" charset="2"/>
              </a:rPr>
              <a:t> </a:t>
            </a:r>
            <a:r>
              <a:rPr lang="en-US" dirty="0" err="1">
                <a:sym typeface="Wingdings" panose="05000000000000000000" pitchFamily="2" charset="2"/>
              </a:rPr>
              <a:t>pháp</a:t>
            </a:r>
            <a:r>
              <a:rPr lang="en-US" dirty="0">
                <a:sym typeface="Wingdings" panose="05000000000000000000" pitchFamily="2" charset="2"/>
              </a:rPr>
              <a:t> </a:t>
            </a:r>
            <a:r>
              <a:rPr lang="en-US" dirty="0" err="1">
                <a:sym typeface="Wingdings" panose="05000000000000000000" pitchFamily="2" charset="2"/>
              </a:rPr>
              <a:t>thông</a:t>
            </a:r>
            <a:r>
              <a:rPr lang="en-US" dirty="0">
                <a:sym typeface="Wingdings" panose="05000000000000000000" pitchFamily="2" charset="2"/>
              </a:rPr>
              <a:t> </a:t>
            </a:r>
            <a:r>
              <a:rPr lang="en-US" dirty="0" err="1">
                <a:sym typeface="Wingdings" panose="05000000000000000000" pitchFamily="2" charset="2"/>
              </a:rPr>
              <a:t>minh</a:t>
            </a:r>
            <a:r>
              <a:rPr lang="en-US" dirty="0">
                <a:sym typeface="Wingdings" panose="05000000000000000000" pitchFamily="2" charset="2"/>
              </a:rPr>
              <a:t>, </a:t>
            </a:r>
            <a:r>
              <a:rPr lang="en-US" dirty="0" err="1">
                <a:sym typeface="Wingdings" panose="05000000000000000000" pitchFamily="2" charset="2"/>
              </a:rPr>
              <a:t>hợp</a:t>
            </a:r>
            <a:r>
              <a:rPr lang="en-US" dirty="0">
                <a:sym typeface="Wingdings" panose="05000000000000000000" pitchFamily="2" charset="2"/>
              </a:rPr>
              <a:t> </a:t>
            </a:r>
            <a:r>
              <a:rPr lang="en-US" dirty="0" err="1">
                <a:sym typeface="Wingdings" panose="05000000000000000000" pitchFamily="2" charset="2"/>
              </a:rPr>
              <a:t>tác</a:t>
            </a:r>
            <a:r>
              <a:rPr lang="en-US" dirty="0">
                <a:sym typeface="Wingdings" panose="05000000000000000000" pitchFamily="2" charset="2"/>
              </a:rPr>
              <a:t> </a:t>
            </a:r>
            <a:r>
              <a:rPr lang="en-US" dirty="0" err="1">
                <a:sym typeface="Wingdings" panose="05000000000000000000" pitchFamily="2" charset="2"/>
              </a:rPr>
              <a:t>và</a:t>
            </a:r>
            <a:r>
              <a:rPr lang="en-US" dirty="0">
                <a:sym typeface="Wingdings" panose="05000000000000000000" pitchFamily="2" charset="2"/>
              </a:rPr>
              <a:t> </a:t>
            </a:r>
            <a:r>
              <a:rPr lang="en-US" dirty="0" err="1">
                <a:sym typeface="Wingdings" panose="05000000000000000000" pitchFamily="2" charset="2"/>
              </a:rPr>
              <a:t>tối</a:t>
            </a:r>
            <a:r>
              <a:rPr lang="en-US" dirty="0">
                <a:sym typeface="Wingdings" panose="05000000000000000000" pitchFamily="2" charset="2"/>
              </a:rPr>
              <a:t> </a:t>
            </a:r>
            <a:r>
              <a:rPr lang="en-US" dirty="0" err="1">
                <a:sym typeface="Wingdings" panose="05000000000000000000" pitchFamily="2" charset="2"/>
              </a:rPr>
              <a:t>ưu</a:t>
            </a:r>
            <a:r>
              <a:rPr lang="en-US" dirty="0">
                <a:sym typeface="Wingdings" panose="05000000000000000000" pitchFamily="2" charset="2"/>
              </a:rPr>
              <a:t> </a:t>
            </a:r>
            <a:r>
              <a:rPr lang="en-US" dirty="0" err="1">
                <a:sym typeface="Wingdings" panose="05000000000000000000" pitchFamily="2" charset="2"/>
              </a:rPr>
              <a:t>hóa</a:t>
            </a:r>
            <a:r>
              <a:rPr lang="en-US" dirty="0">
                <a:sym typeface="Wingdings" panose="05000000000000000000" pitchFamily="2" charset="2"/>
              </a:rPr>
              <a:t> </a:t>
            </a:r>
            <a:r>
              <a:rPr lang="en-US" dirty="0" err="1">
                <a:sym typeface="Wingdings" panose="05000000000000000000" pitchFamily="2" charset="2"/>
              </a:rPr>
              <a:t>trong</a:t>
            </a:r>
            <a:r>
              <a:rPr lang="en-US" dirty="0">
                <a:sym typeface="Wingdings" panose="05000000000000000000" pitchFamily="2" charset="2"/>
              </a:rPr>
              <a:t> </a:t>
            </a:r>
            <a:r>
              <a:rPr lang="en-US" dirty="0" err="1">
                <a:sym typeface="Wingdings" panose="05000000000000000000" pitchFamily="2" charset="2"/>
              </a:rPr>
              <a:t>thế</a:t>
            </a:r>
            <a:r>
              <a:rPr lang="en-US" dirty="0">
                <a:sym typeface="Wingdings" panose="05000000000000000000" pitchFamily="2" charset="2"/>
              </a:rPr>
              <a:t> </a:t>
            </a:r>
            <a:r>
              <a:rPr lang="en-US" dirty="0" err="1">
                <a:sym typeface="Wingdings" panose="05000000000000000000" pitchFamily="2" charset="2"/>
              </a:rPr>
              <a:t>giới</a:t>
            </a:r>
            <a:r>
              <a:rPr lang="en-US" dirty="0">
                <a:sym typeface="Wingdings" panose="05000000000000000000" pitchFamily="2" charset="2"/>
              </a:rPr>
              <a:t> </a:t>
            </a:r>
            <a:r>
              <a:rPr lang="en-US" dirty="0" err="1">
                <a:sym typeface="Wingdings" panose="05000000000000000000" pitchFamily="2" charset="2"/>
              </a:rPr>
              <a:t>kết</a:t>
            </a:r>
            <a:r>
              <a:rPr lang="en-US" dirty="0">
                <a:sym typeface="Wingdings" panose="05000000000000000000" pitchFamily="2" charset="2"/>
              </a:rPr>
              <a:t> </a:t>
            </a:r>
            <a:r>
              <a:rPr lang="en-US" dirty="0" err="1">
                <a:sym typeface="Wingdings" panose="05000000000000000000" pitchFamily="2" charset="2"/>
              </a:rPr>
              <a:t>nối</a:t>
            </a:r>
            <a:r>
              <a:rPr lang="en-US" dirty="0">
                <a:sym typeface="Wingdings" panose="05000000000000000000" pitchFamily="2" charset="2"/>
              </a:rPr>
              <a:t> (API, IoT, Hardware, Software)</a:t>
            </a:r>
            <a:endParaRPr lang="en-US" dirty="0"/>
          </a:p>
        </p:txBody>
      </p:sp>
    </p:spTree>
    <p:extLst>
      <p:ext uri="{BB962C8B-B14F-4D97-AF65-F5344CB8AC3E}">
        <p14:creationId xmlns:p14="http://schemas.microsoft.com/office/powerpoint/2010/main" val="184207337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6"/>
          <p:cNvSpPr txBox="1">
            <a:spLocks noGrp="1"/>
          </p:cNvSpPr>
          <p:nvPr>
            <p:ph type="title"/>
          </p:nvPr>
        </p:nvSpPr>
        <p:spPr>
          <a:xfrm>
            <a:off x="706424" y="1420977"/>
            <a:ext cx="4118449" cy="161845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sz="4400" dirty="0"/>
              <a:t>Xây dựng Multi-Agents</a:t>
            </a:r>
          </a:p>
        </p:txBody>
      </p:sp>
      <p:sp>
        <p:nvSpPr>
          <p:cNvPr id="468" name="Google Shape;468;p36"/>
          <p:cNvSpPr txBox="1">
            <a:spLocks noGrp="1"/>
          </p:cNvSpPr>
          <p:nvPr>
            <p:ph type="title" idx="2"/>
          </p:nvPr>
        </p:nvSpPr>
        <p:spPr>
          <a:xfrm>
            <a:off x="4299900" y="298682"/>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cxnSp>
        <p:nvCxnSpPr>
          <p:cNvPr id="502" name="Google Shape;502;p36"/>
          <p:cNvCxnSpPr>
            <a:cxnSpLocks/>
          </p:cNvCxnSpPr>
          <p:nvPr/>
        </p:nvCxnSpPr>
        <p:spPr>
          <a:xfrm flipV="1">
            <a:off x="4764900" y="1058050"/>
            <a:ext cx="240900" cy="2436300"/>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sp>
        <p:nvSpPr>
          <p:cNvPr id="3" name="Subtitle 2">
            <a:extLst>
              <a:ext uri="{FF2B5EF4-FFF2-40B4-BE49-F238E27FC236}">
                <a16:creationId xmlns:a16="http://schemas.microsoft.com/office/drawing/2014/main" id="{3D6709C8-13D1-9C93-AEFD-2133BD2F5A18}"/>
              </a:ext>
            </a:extLst>
          </p:cNvPr>
          <p:cNvSpPr>
            <a:spLocks noGrp="1"/>
          </p:cNvSpPr>
          <p:nvPr>
            <p:ph type="subTitle" idx="1"/>
          </p:nvPr>
        </p:nvSpPr>
        <p:spPr/>
        <p:txBody>
          <a:bodyPr/>
          <a:lstStyle/>
          <a:p>
            <a:pPr algn="ctr"/>
            <a:endParaRPr lang="vi-VN" dirty="0"/>
          </a:p>
        </p:txBody>
      </p:sp>
      <p:grpSp>
        <p:nvGrpSpPr>
          <p:cNvPr id="6" name="Google Shape;1357;p37">
            <a:extLst>
              <a:ext uri="{FF2B5EF4-FFF2-40B4-BE49-F238E27FC236}">
                <a16:creationId xmlns:a16="http://schemas.microsoft.com/office/drawing/2014/main" id="{E2864420-C250-886D-2610-4A2FE697B030}"/>
              </a:ext>
            </a:extLst>
          </p:cNvPr>
          <p:cNvGrpSpPr/>
          <p:nvPr/>
        </p:nvGrpSpPr>
        <p:grpSpPr>
          <a:xfrm rot="940696">
            <a:off x="5877977" y="1267150"/>
            <a:ext cx="1599617" cy="1935136"/>
            <a:chOff x="3922200" y="2432125"/>
            <a:chExt cx="534925" cy="647125"/>
          </a:xfrm>
        </p:grpSpPr>
        <p:sp>
          <p:nvSpPr>
            <p:cNvPr id="7" name="Google Shape;1358;p37">
              <a:extLst>
                <a:ext uri="{FF2B5EF4-FFF2-40B4-BE49-F238E27FC236}">
                  <a16:creationId xmlns:a16="http://schemas.microsoft.com/office/drawing/2014/main" id="{C4757FCA-843C-A987-9492-9706916DE40C}"/>
                </a:ext>
              </a:extLst>
            </p:cNvPr>
            <p:cNvSpPr/>
            <p:nvPr/>
          </p:nvSpPr>
          <p:spPr>
            <a:xfrm>
              <a:off x="3922200" y="2432125"/>
              <a:ext cx="534625" cy="647125"/>
            </a:xfrm>
            <a:custGeom>
              <a:avLst/>
              <a:gdLst/>
              <a:ahLst/>
              <a:cxnLst/>
              <a:rect l="l" t="t" r="r" b="b"/>
              <a:pathLst>
                <a:path w="21385" h="25885" extrusionOk="0">
                  <a:moveTo>
                    <a:pt x="5430" y="1"/>
                  </a:moveTo>
                  <a:cubicBezTo>
                    <a:pt x="5061" y="1"/>
                    <a:pt x="4775" y="298"/>
                    <a:pt x="4775" y="656"/>
                  </a:cubicBezTo>
                  <a:cubicBezTo>
                    <a:pt x="4775" y="941"/>
                    <a:pt x="4954" y="1179"/>
                    <a:pt x="5204" y="1275"/>
                  </a:cubicBezTo>
                  <a:lnTo>
                    <a:pt x="5204" y="4573"/>
                  </a:lnTo>
                  <a:cubicBezTo>
                    <a:pt x="5013" y="4751"/>
                    <a:pt x="4894" y="5001"/>
                    <a:pt x="4894" y="5275"/>
                  </a:cubicBezTo>
                  <a:cubicBezTo>
                    <a:pt x="4894" y="5811"/>
                    <a:pt x="5323" y="6251"/>
                    <a:pt x="5859" y="6251"/>
                  </a:cubicBezTo>
                  <a:cubicBezTo>
                    <a:pt x="5870" y="6251"/>
                    <a:pt x="5894" y="6251"/>
                    <a:pt x="5906" y="6240"/>
                  </a:cubicBezTo>
                  <a:cubicBezTo>
                    <a:pt x="6275" y="8133"/>
                    <a:pt x="7752" y="9621"/>
                    <a:pt x="9621" y="10050"/>
                  </a:cubicBezTo>
                  <a:lnTo>
                    <a:pt x="9621" y="11050"/>
                  </a:lnTo>
                  <a:lnTo>
                    <a:pt x="8633" y="11050"/>
                  </a:lnTo>
                  <a:cubicBezTo>
                    <a:pt x="8299" y="11050"/>
                    <a:pt x="8037" y="11300"/>
                    <a:pt x="7990" y="11621"/>
                  </a:cubicBezTo>
                  <a:lnTo>
                    <a:pt x="7597" y="11621"/>
                  </a:lnTo>
                  <a:cubicBezTo>
                    <a:pt x="7383" y="11621"/>
                    <a:pt x="7204" y="11776"/>
                    <a:pt x="7168" y="11990"/>
                  </a:cubicBezTo>
                  <a:lnTo>
                    <a:pt x="7049" y="12740"/>
                  </a:lnTo>
                  <a:lnTo>
                    <a:pt x="6954" y="12740"/>
                  </a:lnTo>
                  <a:cubicBezTo>
                    <a:pt x="6513" y="12740"/>
                    <a:pt x="6132" y="12955"/>
                    <a:pt x="5906" y="13300"/>
                  </a:cubicBezTo>
                  <a:lnTo>
                    <a:pt x="3465" y="13300"/>
                  </a:lnTo>
                  <a:cubicBezTo>
                    <a:pt x="3072" y="13300"/>
                    <a:pt x="2763" y="12978"/>
                    <a:pt x="2763" y="12586"/>
                  </a:cubicBezTo>
                  <a:lnTo>
                    <a:pt x="2763" y="10133"/>
                  </a:lnTo>
                  <a:cubicBezTo>
                    <a:pt x="3037" y="10133"/>
                    <a:pt x="3263" y="9907"/>
                    <a:pt x="3263" y="9633"/>
                  </a:cubicBezTo>
                  <a:cubicBezTo>
                    <a:pt x="3263" y="9359"/>
                    <a:pt x="3049" y="9145"/>
                    <a:pt x="2787" y="9133"/>
                  </a:cubicBezTo>
                  <a:lnTo>
                    <a:pt x="2787" y="8573"/>
                  </a:lnTo>
                  <a:cubicBezTo>
                    <a:pt x="3549" y="8287"/>
                    <a:pt x="4096" y="7537"/>
                    <a:pt x="4096" y="6668"/>
                  </a:cubicBezTo>
                  <a:lnTo>
                    <a:pt x="2953" y="6668"/>
                  </a:lnTo>
                  <a:cubicBezTo>
                    <a:pt x="2953" y="7180"/>
                    <a:pt x="2549" y="7585"/>
                    <a:pt x="2049" y="7585"/>
                  </a:cubicBezTo>
                  <a:cubicBezTo>
                    <a:pt x="1548" y="7585"/>
                    <a:pt x="1132" y="7180"/>
                    <a:pt x="1132" y="6668"/>
                  </a:cubicBezTo>
                  <a:lnTo>
                    <a:pt x="1" y="6668"/>
                  </a:lnTo>
                  <a:cubicBezTo>
                    <a:pt x="1" y="7537"/>
                    <a:pt x="548" y="8287"/>
                    <a:pt x="1310" y="8573"/>
                  </a:cubicBezTo>
                  <a:lnTo>
                    <a:pt x="1310" y="9133"/>
                  </a:lnTo>
                  <a:cubicBezTo>
                    <a:pt x="1048" y="9145"/>
                    <a:pt x="834" y="9359"/>
                    <a:pt x="834" y="9633"/>
                  </a:cubicBezTo>
                  <a:cubicBezTo>
                    <a:pt x="834" y="9907"/>
                    <a:pt x="1060" y="10133"/>
                    <a:pt x="1334" y="10133"/>
                  </a:cubicBezTo>
                  <a:lnTo>
                    <a:pt x="1334" y="12586"/>
                  </a:lnTo>
                  <a:cubicBezTo>
                    <a:pt x="1334" y="13764"/>
                    <a:pt x="2299" y="14705"/>
                    <a:pt x="3465" y="14705"/>
                  </a:cubicBezTo>
                  <a:lnTo>
                    <a:pt x="5906" y="14705"/>
                  </a:lnTo>
                  <a:cubicBezTo>
                    <a:pt x="6073" y="14979"/>
                    <a:pt x="6347" y="15169"/>
                    <a:pt x="6668" y="15241"/>
                  </a:cubicBezTo>
                  <a:lnTo>
                    <a:pt x="6335" y="17467"/>
                  </a:lnTo>
                  <a:lnTo>
                    <a:pt x="6299" y="17658"/>
                  </a:lnTo>
                  <a:lnTo>
                    <a:pt x="5859" y="20539"/>
                  </a:lnTo>
                  <a:lnTo>
                    <a:pt x="5632" y="22027"/>
                  </a:lnTo>
                  <a:lnTo>
                    <a:pt x="4835" y="22027"/>
                  </a:lnTo>
                  <a:lnTo>
                    <a:pt x="4835" y="21753"/>
                  </a:lnTo>
                  <a:lnTo>
                    <a:pt x="4835" y="21420"/>
                  </a:lnTo>
                  <a:lnTo>
                    <a:pt x="4835" y="21146"/>
                  </a:lnTo>
                  <a:lnTo>
                    <a:pt x="5287" y="21146"/>
                  </a:lnTo>
                  <a:lnTo>
                    <a:pt x="5287" y="19789"/>
                  </a:lnTo>
                  <a:lnTo>
                    <a:pt x="5287" y="17324"/>
                  </a:lnTo>
                  <a:cubicBezTo>
                    <a:pt x="5287" y="16550"/>
                    <a:pt x="4656" y="15907"/>
                    <a:pt x="3870" y="15907"/>
                  </a:cubicBezTo>
                  <a:lnTo>
                    <a:pt x="2013" y="15907"/>
                  </a:lnTo>
                  <a:cubicBezTo>
                    <a:pt x="1239" y="15907"/>
                    <a:pt x="596" y="16550"/>
                    <a:pt x="596" y="17324"/>
                  </a:cubicBezTo>
                  <a:lnTo>
                    <a:pt x="596" y="19789"/>
                  </a:lnTo>
                  <a:lnTo>
                    <a:pt x="596" y="21146"/>
                  </a:lnTo>
                  <a:lnTo>
                    <a:pt x="1060" y="21146"/>
                  </a:lnTo>
                  <a:lnTo>
                    <a:pt x="1060" y="21420"/>
                  </a:lnTo>
                  <a:lnTo>
                    <a:pt x="1060" y="21753"/>
                  </a:lnTo>
                  <a:lnTo>
                    <a:pt x="1060" y="22277"/>
                  </a:lnTo>
                  <a:lnTo>
                    <a:pt x="1060" y="22599"/>
                  </a:lnTo>
                  <a:lnTo>
                    <a:pt x="1060" y="23123"/>
                  </a:lnTo>
                  <a:lnTo>
                    <a:pt x="1060" y="23456"/>
                  </a:lnTo>
                  <a:lnTo>
                    <a:pt x="1060" y="23980"/>
                  </a:lnTo>
                  <a:lnTo>
                    <a:pt x="1060" y="24301"/>
                  </a:lnTo>
                  <a:lnTo>
                    <a:pt x="1060" y="24789"/>
                  </a:lnTo>
                  <a:cubicBezTo>
                    <a:pt x="1060" y="25397"/>
                    <a:pt x="1548" y="25885"/>
                    <a:pt x="2156" y="25885"/>
                  </a:cubicBezTo>
                  <a:lnTo>
                    <a:pt x="3739" y="25885"/>
                  </a:lnTo>
                  <a:cubicBezTo>
                    <a:pt x="4215" y="25885"/>
                    <a:pt x="4620" y="25575"/>
                    <a:pt x="4763" y="25159"/>
                  </a:cubicBezTo>
                  <a:cubicBezTo>
                    <a:pt x="4811" y="25039"/>
                    <a:pt x="4835" y="24920"/>
                    <a:pt x="4835" y="24789"/>
                  </a:cubicBezTo>
                  <a:lnTo>
                    <a:pt x="4835" y="24301"/>
                  </a:lnTo>
                  <a:lnTo>
                    <a:pt x="4835" y="23980"/>
                  </a:lnTo>
                  <a:lnTo>
                    <a:pt x="4835" y="23456"/>
                  </a:lnTo>
                  <a:lnTo>
                    <a:pt x="4835" y="23123"/>
                  </a:lnTo>
                  <a:lnTo>
                    <a:pt x="4835" y="22849"/>
                  </a:lnTo>
                  <a:lnTo>
                    <a:pt x="5513" y="22849"/>
                  </a:lnTo>
                  <a:cubicBezTo>
                    <a:pt x="5489" y="22980"/>
                    <a:pt x="5525" y="23099"/>
                    <a:pt x="5609" y="23206"/>
                  </a:cubicBezTo>
                  <a:cubicBezTo>
                    <a:pt x="5692" y="23301"/>
                    <a:pt x="5811" y="23349"/>
                    <a:pt x="5942" y="23349"/>
                  </a:cubicBezTo>
                  <a:lnTo>
                    <a:pt x="15443" y="23349"/>
                  </a:lnTo>
                  <a:cubicBezTo>
                    <a:pt x="15574" y="23349"/>
                    <a:pt x="15693" y="23301"/>
                    <a:pt x="15776" y="23206"/>
                  </a:cubicBezTo>
                  <a:cubicBezTo>
                    <a:pt x="15860" y="23099"/>
                    <a:pt x="15896" y="22980"/>
                    <a:pt x="15872" y="22849"/>
                  </a:cubicBezTo>
                  <a:lnTo>
                    <a:pt x="16550" y="22849"/>
                  </a:lnTo>
                  <a:lnTo>
                    <a:pt x="16550" y="23123"/>
                  </a:lnTo>
                  <a:lnTo>
                    <a:pt x="16550" y="23456"/>
                  </a:lnTo>
                  <a:lnTo>
                    <a:pt x="16550" y="23980"/>
                  </a:lnTo>
                  <a:lnTo>
                    <a:pt x="16550" y="24301"/>
                  </a:lnTo>
                  <a:lnTo>
                    <a:pt x="16550" y="24789"/>
                  </a:lnTo>
                  <a:cubicBezTo>
                    <a:pt x="16550" y="25397"/>
                    <a:pt x="17050" y="25885"/>
                    <a:pt x="17646" y="25885"/>
                  </a:cubicBezTo>
                  <a:lnTo>
                    <a:pt x="19229" y="25885"/>
                  </a:lnTo>
                  <a:cubicBezTo>
                    <a:pt x="19836" y="25885"/>
                    <a:pt x="20325" y="25397"/>
                    <a:pt x="20325" y="24789"/>
                  </a:cubicBezTo>
                  <a:lnTo>
                    <a:pt x="20325" y="24301"/>
                  </a:lnTo>
                  <a:lnTo>
                    <a:pt x="20325" y="23980"/>
                  </a:lnTo>
                  <a:lnTo>
                    <a:pt x="20325" y="23456"/>
                  </a:lnTo>
                  <a:lnTo>
                    <a:pt x="20325" y="23123"/>
                  </a:lnTo>
                  <a:lnTo>
                    <a:pt x="20325" y="22599"/>
                  </a:lnTo>
                  <a:lnTo>
                    <a:pt x="20325" y="22277"/>
                  </a:lnTo>
                  <a:lnTo>
                    <a:pt x="20325" y="21753"/>
                  </a:lnTo>
                  <a:lnTo>
                    <a:pt x="20325" y="21420"/>
                  </a:lnTo>
                  <a:lnTo>
                    <a:pt x="20325" y="21146"/>
                  </a:lnTo>
                  <a:lnTo>
                    <a:pt x="20789" y="21146"/>
                  </a:lnTo>
                  <a:lnTo>
                    <a:pt x="20789" y="19789"/>
                  </a:lnTo>
                  <a:lnTo>
                    <a:pt x="20789" y="17324"/>
                  </a:lnTo>
                  <a:cubicBezTo>
                    <a:pt x="20789" y="16550"/>
                    <a:pt x="20158" y="15907"/>
                    <a:pt x="19372" y="15907"/>
                  </a:cubicBezTo>
                  <a:lnTo>
                    <a:pt x="17515" y="15907"/>
                  </a:lnTo>
                  <a:cubicBezTo>
                    <a:pt x="16729" y="15907"/>
                    <a:pt x="16098" y="16550"/>
                    <a:pt x="16098" y="17324"/>
                  </a:cubicBezTo>
                  <a:lnTo>
                    <a:pt x="16098" y="19777"/>
                  </a:lnTo>
                  <a:lnTo>
                    <a:pt x="16098" y="21134"/>
                  </a:lnTo>
                  <a:lnTo>
                    <a:pt x="16562" y="21134"/>
                  </a:lnTo>
                  <a:lnTo>
                    <a:pt x="16562" y="21420"/>
                  </a:lnTo>
                  <a:lnTo>
                    <a:pt x="16562" y="21753"/>
                  </a:lnTo>
                  <a:lnTo>
                    <a:pt x="16562" y="22027"/>
                  </a:lnTo>
                  <a:lnTo>
                    <a:pt x="15753" y="22027"/>
                  </a:lnTo>
                  <a:lnTo>
                    <a:pt x="15526" y="20539"/>
                  </a:lnTo>
                  <a:lnTo>
                    <a:pt x="15086" y="17658"/>
                  </a:lnTo>
                  <a:lnTo>
                    <a:pt x="15014" y="17169"/>
                  </a:lnTo>
                  <a:lnTo>
                    <a:pt x="14717" y="15241"/>
                  </a:lnTo>
                  <a:cubicBezTo>
                    <a:pt x="15038" y="15169"/>
                    <a:pt x="15312" y="14979"/>
                    <a:pt x="15491" y="14705"/>
                  </a:cubicBezTo>
                  <a:lnTo>
                    <a:pt x="17931" y="14705"/>
                  </a:lnTo>
                  <a:cubicBezTo>
                    <a:pt x="19098" y="14705"/>
                    <a:pt x="20051" y="13752"/>
                    <a:pt x="20051" y="12586"/>
                  </a:cubicBezTo>
                  <a:lnTo>
                    <a:pt x="20051" y="10133"/>
                  </a:lnTo>
                  <a:lnTo>
                    <a:pt x="20063" y="10133"/>
                  </a:lnTo>
                  <a:cubicBezTo>
                    <a:pt x="20337" y="10133"/>
                    <a:pt x="20563" y="9907"/>
                    <a:pt x="20563" y="9633"/>
                  </a:cubicBezTo>
                  <a:cubicBezTo>
                    <a:pt x="20563" y="9359"/>
                    <a:pt x="20348" y="9145"/>
                    <a:pt x="20087" y="9133"/>
                  </a:cubicBezTo>
                  <a:lnTo>
                    <a:pt x="20087" y="8573"/>
                  </a:lnTo>
                  <a:cubicBezTo>
                    <a:pt x="20849" y="8287"/>
                    <a:pt x="21384" y="7537"/>
                    <a:pt x="21384" y="6668"/>
                  </a:cubicBezTo>
                  <a:lnTo>
                    <a:pt x="20253" y="6668"/>
                  </a:lnTo>
                  <a:cubicBezTo>
                    <a:pt x="20253" y="7180"/>
                    <a:pt x="19848" y="7585"/>
                    <a:pt x="19348" y="7585"/>
                  </a:cubicBezTo>
                  <a:cubicBezTo>
                    <a:pt x="18836" y="7585"/>
                    <a:pt x="18432" y="7180"/>
                    <a:pt x="18432" y="6668"/>
                  </a:cubicBezTo>
                  <a:lnTo>
                    <a:pt x="17300" y="6668"/>
                  </a:lnTo>
                  <a:cubicBezTo>
                    <a:pt x="17300" y="7537"/>
                    <a:pt x="17848" y="8287"/>
                    <a:pt x="18610" y="8573"/>
                  </a:cubicBezTo>
                  <a:lnTo>
                    <a:pt x="18610" y="9133"/>
                  </a:lnTo>
                  <a:cubicBezTo>
                    <a:pt x="18348" y="9145"/>
                    <a:pt x="18134" y="9359"/>
                    <a:pt x="18134" y="9633"/>
                  </a:cubicBezTo>
                  <a:cubicBezTo>
                    <a:pt x="18134" y="9907"/>
                    <a:pt x="18360" y="10133"/>
                    <a:pt x="18634" y="10133"/>
                  </a:cubicBezTo>
                  <a:lnTo>
                    <a:pt x="18634" y="12586"/>
                  </a:lnTo>
                  <a:cubicBezTo>
                    <a:pt x="18634" y="12978"/>
                    <a:pt x="18312" y="13300"/>
                    <a:pt x="17931" y="13300"/>
                  </a:cubicBezTo>
                  <a:lnTo>
                    <a:pt x="15491" y="13300"/>
                  </a:lnTo>
                  <a:cubicBezTo>
                    <a:pt x="15264" y="12955"/>
                    <a:pt x="14872" y="12740"/>
                    <a:pt x="14443" y="12740"/>
                  </a:cubicBezTo>
                  <a:lnTo>
                    <a:pt x="14336" y="12740"/>
                  </a:lnTo>
                  <a:lnTo>
                    <a:pt x="14229" y="11990"/>
                  </a:lnTo>
                  <a:cubicBezTo>
                    <a:pt x="14193" y="11776"/>
                    <a:pt x="14002" y="11621"/>
                    <a:pt x="13788" y="11621"/>
                  </a:cubicBezTo>
                  <a:lnTo>
                    <a:pt x="13407" y="11621"/>
                  </a:lnTo>
                  <a:cubicBezTo>
                    <a:pt x="13359" y="11300"/>
                    <a:pt x="13086" y="11050"/>
                    <a:pt x="12764" y="11050"/>
                  </a:cubicBezTo>
                  <a:lnTo>
                    <a:pt x="11776" y="11050"/>
                  </a:lnTo>
                  <a:lnTo>
                    <a:pt x="11776" y="10050"/>
                  </a:lnTo>
                  <a:cubicBezTo>
                    <a:pt x="13645" y="9633"/>
                    <a:pt x="15110" y="8133"/>
                    <a:pt x="15491" y="6240"/>
                  </a:cubicBezTo>
                  <a:cubicBezTo>
                    <a:pt x="15503" y="6240"/>
                    <a:pt x="15526" y="6251"/>
                    <a:pt x="15538" y="6251"/>
                  </a:cubicBezTo>
                  <a:cubicBezTo>
                    <a:pt x="16074" y="6251"/>
                    <a:pt x="16503" y="5811"/>
                    <a:pt x="16503" y="5275"/>
                  </a:cubicBezTo>
                  <a:cubicBezTo>
                    <a:pt x="16503" y="5001"/>
                    <a:pt x="16384" y="4751"/>
                    <a:pt x="16193" y="4573"/>
                  </a:cubicBezTo>
                  <a:lnTo>
                    <a:pt x="16193" y="1275"/>
                  </a:lnTo>
                  <a:cubicBezTo>
                    <a:pt x="16443" y="1179"/>
                    <a:pt x="16622" y="941"/>
                    <a:pt x="16622" y="656"/>
                  </a:cubicBezTo>
                  <a:cubicBezTo>
                    <a:pt x="16622" y="298"/>
                    <a:pt x="16336" y="1"/>
                    <a:pt x="15967" y="1"/>
                  </a:cubicBezTo>
                  <a:cubicBezTo>
                    <a:pt x="15610" y="1"/>
                    <a:pt x="15312" y="298"/>
                    <a:pt x="15312" y="656"/>
                  </a:cubicBezTo>
                  <a:cubicBezTo>
                    <a:pt x="15312" y="941"/>
                    <a:pt x="15491" y="1179"/>
                    <a:pt x="15741" y="1275"/>
                  </a:cubicBezTo>
                  <a:lnTo>
                    <a:pt x="15741" y="4335"/>
                  </a:lnTo>
                  <a:cubicBezTo>
                    <a:pt x="15681" y="4323"/>
                    <a:pt x="15610" y="4311"/>
                    <a:pt x="15538" y="4311"/>
                  </a:cubicBezTo>
                  <a:lnTo>
                    <a:pt x="15491" y="4311"/>
                  </a:lnTo>
                  <a:cubicBezTo>
                    <a:pt x="15038" y="2072"/>
                    <a:pt x="13062" y="394"/>
                    <a:pt x="10692" y="394"/>
                  </a:cubicBezTo>
                  <a:cubicBezTo>
                    <a:pt x="8323" y="394"/>
                    <a:pt x="6347" y="2072"/>
                    <a:pt x="5906" y="4311"/>
                  </a:cubicBezTo>
                  <a:lnTo>
                    <a:pt x="5859" y="4311"/>
                  </a:lnTo>
                  <a:cubicBezTo>
                    <a:pt x="5787" y="4311"/>
                    <a:pt x="5716" y="4323"/>
                    <a:pt x="5644" y="4335"/>
                  </a:cubicBezTo>
                  <a:lnTo>
                    <a:pt x="5644" y="1275"/>
                  </a:lnTo>
                  <a:cubicBezTo>
                    <a:pt x="5906" y="1179"/>
                    <a:pt x="6085" y="941"/>
                    <a:pt x="6085" y="656"/>
                  </a:cubicBezTo>
                  <a:cubicBezTo>
                    <a:pt x="6085" y="298"/>
                    <a:pt x="5787" y="1"/>
                    <a:pt x="5430" y="1"/>
                  </a:cubicBezTo>
                  <a:close/>
                </a:path>
              </a:pathLst>
            </a:custGeom>
            <a:solidFill>
              <a:schemeClr val="accent6"/>
            </a:solidFill>
            <a:ln w="152400" cap="flat" cmpd="sng">
              <a:solidFill>
                <a:schemeClr val="tx2"/>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 name="Google Shape;1359;p37">
              <a:extLst>
                <a:ext uri="{FF2B5EF4-FFF2-40B4-BE49-F238E27FC236}">
                  <a16:creationId xmlns:a16="http://schemas.microsoft.com/office/drawing/2014/main" id="{AD5156C8-AEB7-55B4-6C2D-C131D330CB28}"/>
                </a:ext>
              </a:extLst>
            </p:cNvPr>
            <p:cNvGrpSpPr/>
            <p:nvPr/>
          </p:nvGrpSpPr>
          <p:grpSpPr>
            <a:xfrm>
              <a:off x="3922500" y="2432125"/>
              <a:ext cx="534625" cy="647125"/>
              <a:chOff x="3922500" y="1079725"/>
              <a:chExt cx="534625" cy="647125"/>
            </a:xfrm>
          </p:grpSpPr>
          <p:sp>
            <p:nvSpPr>
              <p:cNvPr id="9" name="Google Shape;1360;p37">
                <a:extLst>
                  <a:ext uri="{FF2B5EF4-FFF2-40B4-BE49-F238E27FC236}">
                    <a16:creationId xmlns:a16="http://schemas.microsoft.com/office/drawing/2014/main" id="{7DA681EC-39FF-3D1B-5F02-C28AB7687B09}"/>
                  </a:ext>
                </a:extLst>
              </p:cNvPr>
              <p:cNvSpPr/>
              <p:nvPr/>
            </p:nvSpPr>
            <p:spPr>
              <a:xfrm>
                <a:off x="3955250" y="1274400"/>
                <a:ext cx="36625" cy="54775"/>
              </a:xfrm>
              <a:custGeom>
                <a:avLst/>
                <a:gdLst/>
                <a:ahLst/>
                <a:cxnLst/>
                <a:rect l="l" t="t" r="r" b="b"/>
                <a:pathLst>
                  <a:path w="1465" h="2191" extrusionOk="0">
                    <a:moveTo>
                      <a:pt x="727" y="0"/>
                    </a:moveTo>
                    <a:cubicBezTo>
                      <a:pt x="322" y="0"/>
                      <a:pt x="0" y="322"/>
                      <a:pt x="0" y="727"/>
                    </a:cubicBezTo>
                    <a:lnTo>
                      <a:pt x="0" y="1465"/>
                    </a:lnTo>
                    <a:cubicBezTo>
                      <a:pt x="0" y="1870"/>
                      <a:pt x="322" y="2191"/>
                      <a:pt x="727" y="2191"/>
                    </a:cubicBezTo>
                    <a:cubicBezTo>
                      <a:pt x="1143" y="2191"/>
                      <a:pt x="1465" y="1870"/>
                      <a:pt x="1465" y="1465"/>
                    </a:cubicBezTo>
                    <a:lnTo>
                      <a:pt x="1465" y="727"/>
                    </a:lnTo>
                    <a:cubicBezTo>
                      <a:pt x="1465" y="322"/>
                      <a:pt x="1143" y="0"/>
                      <a:pt x="727"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361;p37">
                <a:extLst>
                  <a:ext uri="{FF2B5EF4-FFF2-40B4-BE49-F238E27FC236}">
                    <a16:creationId xmlns:a16="http://schemas.microsoft.com/office/drawing/2014/main" id="{FCC2B46E-CD19-E885-A347-6EDE03CF77D1}"/>
                  </a:ext>
                </a:extLst>
              </p:cNvPr>
              <p:cNvSpPr/>
              <p:nvPr/>
            </p:nvSpPr>
            <p:spPr>
              <a:xfrm>
                <a:off x="3955850" y="1308025"/>
                <a:ext cx="161050" cy="139325"/>
              </a:xfrm>
              <a:custGeom>
                <a:avLst/>
                <a:gdLst/>
                <a:ahLst/>
                <a:cxnLst/>
                <a:rect l="l" t="t" r="r" b="b"/>
                <a:pathLst>
                  <a:path w="6442" h="5573" extrusionOk="0">
                    <a:moveTo>
                      <a:pt x="0" y="1"/>
                    </a:moveTo>
                    <a:lnTo>
                      <a:pt x="0" y="3453"/>
                    </a:lnTo>
                    <a:cubicBezTo>
                      <a:pt x="0" y="4620"/>
                      <a:pt x="953" y="5573"/>
                      <a:pt x="2119" y="5573"/>
                    </a:cubicBezTo>
                    <a:lnTo>
                      <a:pt x="6441" y="5573"/>
                    </a:lnTo>
                    <a:lnTo>
                      <a:pt x="6441" y="4156"/>
                    </a:lnTo>
                    <a:lnTo>
                      <a:pt x="2119" y="4156"/>
                    </a:lnTo>
                    <a:cubicBezTo>
                      <a:pt x="1738" y="4156"/>
                      <a:pt x="1417" y="3846"/>
                      <a:pt x="1417" y="3453"/>
                    </a:cubicBezTo>
                    <a:lnTo>
                      <a:pt x="1417"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362;p37">
                <a:extLst>
                  <a:ext uri="{FF2B5EF4-FFF2-40B4-BE49-F238E27FC236}">
                    <a16:creationId xmlns:a16="http://schemas.microsoft.com/office/drawing/2014/main" id="{EB2132A4-C4DD-1FD3-FCD6-569362CE4665}"/>
                  </a:ext>
                </a:extLst>
              </p:cNvPr>
              <p:cNvSpPr/>
              <p:nvPr/>
            </p:nvSpPr>
            <p:spPr>
              <a:xfrm>
                <a:off x="4064475" y="1397925"/>
                <a:ext cx="63425" cy="63425"/>
              </a:xfrm>
              <a:custGeom>
                <a:avLst/>
                <a:gdLst/>
                <a:ahLst/>
                <a:cxnLst/>
                <a:rect l="l" t="t" r="r" b="b"/>
                <a:pathLst>
                  <a:path w="2537" h="2537" extrusionOk="0">
                    <a:moveTo>
                      <a:pt x="1263" y="0"/>
                    </a:moveTo>
                    <a:cubicBezTo>
                      <a:pt x="572" y="0"/>
                      <a:pt x="1" y="572"/>
                      <a:pt x="1" y="1274"/>
                    </a:cubicBezTo>
                    <a:cubicBezTo>
                      <a:pt x="1" y="1977"/>
                      <a:pt x="572" y="2536"/>
                      <a:pt x="1263" y="2536"/>
                    </a:cubicBezTo>
                    <a:cubicBezTo>
                      <a:pt x="1965" y="2536"/>
                      <a:pt x="2537" y="1977"/>
                      <a:pt x="2537" y="1274"/>
                    </a:cubicBezTo>
                    <a:cubicBezTo>
                      <a:pt x="2537" y="572"/>
                      <a:pt x="1965" y="0"/>
                      <a:pt x="1263"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63;p37">
                <a:extLst>
                  <a:ext uri="{FF2B5EF4-FFF2-40B4-BE49-F238E27FC236}">
                    <a16:creationId xmlns:a16="http://schemas.microsoft.com/office/drawing/2014/main" id="{518C55B4-B7D3-8DE0-4BB7-22E9F85B3461}"/>
                  </a:ext>
                </a:extLst>
              </p:cNvPr>
              <p:cNvSpPr/>
              <p:nvPr/>
            </p:nvSpPr>
            <p:spPr>
              <a:xfrm>
                <a:off x="3943350" y="1308025"/>
                <a:ext cx="60425" cy="24725"/>
              </a:xfrm>
              <a:custGeom>
                <a:avLst/>
                <a:gdLst/>
                <a:ahLst/>
                <a:cxnLst/>
                <a:rect l="l" t="t" r="r" b="b"/>
                <a:pathLst>
                  <a:path w="2417" h="989" extrusionOk="0">
                    <a:moveTo>
                      <a:pt x="488" y="1"/>
                    </a:moveTo>
                    <a:cubicBezTo>
                      <a:pt x="214" y="1"/>
                      <a:pt x="0" y="215"/>
                      <a:pt x="0" y="501"/>
                    </a:cubicBezTo>
                    <a:cubicBezTo>
                      <a:pt x="0" y="775"/>
                      <a:pt x="214" y="989"/>
                      <a:pt x="488" y="989"/>
                    </a:cubicBezTo>
                    <a:lnTo>
                      <a:pt x="1917" y="989"/>
                    </a:lnTo>
                    <a:cubicBezTo>
                      <a:pt x="2191" y="989"/>
                      <a:pt x="2417" y="775"/>
                      <a:pt x="2417" y="501"/>
                    </a:cubicBezTo>
                    <a:cubicBezTo>
                      <a:pt x="2417" y="215"/>
                      <a:pt x="2191" y="1"/>
                      <a:pt x="1917"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64;p37">
                <a:extLst>
                  <a:ext uri="{FF2B5EF4-FFF2-40B4-BE49-F238E27FC236}">
                    <a16:creationId xmlns:a16="http://schemas.microsoft.com/office/drawing/2014/main" id="{3C80A63C-4908-9C22-5DB4-55093BEC2442}"/>
                  </a:ext>
                </a:extLst>
              </p:cNvPr>
              <p:cNvSpPr/>
              <p:nvPr/>
            </p:nvSpPr>
            <p:spPr>
              <a:xfrm>
                <a:off x="3922500" y="1246425"/>
                <a:ext cx="102125" cy="51200"/>
              </a:xfrm>
              <a:custGeom>
                <a:avLst/>
                <a:gdLst/>
                <a:ahLst/>
                <a:cxnLst/>
                <a:rect l="l" t="t" r="r" b="b"/>
                <a:pathLst>
                  <a:path w="4085" h="2048" extrusionOk="0">
                    <a:moveTo>
                      <a:pt x="1" y="0"/>
                    </a:moveTo>
                    <a:cubicBezTo>
                      <a:pt x="1" y="1131"/>
                      <a:pt x="917" y="2048"/>
                      <a:pt x="2037" y="2048"/>
                    </a:cubicBezTo>
                    <a:cubicBezTo>
                      <a:pt x="3168" y="2048"/>
                      <a:pt x="4084" y="1131"/>
                      <a:pt x="4084" y="0"/>
                    </a:cubicBezTo>
                    <a:lnTo>
                      <a:pt x="2953" y="0"/>
                    </a:lnTo>
                    <a:cubicBezTo>
                      <a:pt x="2953" y="512"/>
                      <a:pt x="2549" y="917"/>
                      <a:pt x="2037" y="917"/>
                    </a:cubicBezTo>
                    <a:cubicBezTo>
                      <a:pt x="1536" y="917"/>
                      <a:pt x="1132" y="500"/>
                      <a:pt x="1132"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65;p37">
                <a:extLst>
                  <a:ext uri="{FF2B5EF4-FFF2-40B4-BE49-F238E27FC236}">
                    <a16:creationId xmlns:a16="http://schemas.microsoft.com/office/drawing/2014/main" id="{CB6FB669-6F89-6DC9-C0C1-79FD569A4589}"/>
                  </a:ext>
                </a:extLst>
              </p:cNvPr>
              <p:cNvSpPr/>
              <p:nvPr/>
            </p:nvSpPr>
            <p:spPr>
              <a:xfrm>
                <a:off x="4387450" y="1274400"/>
                <a:ext cx="36925" cy="54775"/>
              </a:xfrm>
              <a:custGeom>
                <a:avLst/>
                <a:gdLst/>
                <a:ahLst/>
                <a:cxnLst/>
                <a:rect l="l" t="t" r="r" b="b"/>
                <a:pathLst>
                  <a:path w="1477" h="2191" extrusionOk="0">
                    <a:moveTo>
                      <a:pt x="738" y="0"/>
                    </a:moveTo>
                    <a:cubicBezTo>
                      <a:pt x="334" y="0"/>
                      <a:pt x="0" y="322"/>
                      <a:pt x="0" y="727"/>
                    </a:cubicBezTo>
                    <a:lnTo>
                      <a:pt x="0" y="1465"/>
                    </a:lnTo>
                    <a:cubicBezTo>
                      <a:pt x="0" y="1870"/>
                      <a:pt x="334" y="2191"/>
                      <a:pt x="738" y="2191"/>
                    </a:cubicBezTo>
                    <a:cubicBezTo>
                      <a:pt x="1143" y="2191"/>
                      <a:pt x="1477" y="1870"/>
                      <a:pt x="1477" y="1465"/>
                    </a:cubicBezTo>
                    <a:lnTo>
                      <a:pt x="1477" y="727"/>
                    </a:lnTo>
                    <a:cubicBezTo>
                      <a:pt x="1477" y="322"/>
                      <a:pt x="1143" y="0"/>
                      <a:pt x="738"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66;p37">
                <a:extLst>
                  <a:ext uri="{FF2B5EF4-FFF2-40B4-BE49-F238E27FC236}">
                    <a16:creationId xmlns:a16="http://schemas.microsoft.com/office/drawing/2014/main" id="{B4E0E71E-392A-FA31-AAB0-26E6E5EBAD20}"/>
                  </a:ext>
                </a:extLst>
              </p:cNvPr>
              <p:cNvSpPr/>
              <p:nvPr/>
            </p:nvSpPr>
            <p:spPr>
              <a:xfrm>
                <a:off x="4262425" y="1308025"/>
                <a:ext cx="161050" cy="139325"/>
              </a:xfrm>
              <a:custGeom>
                <a:avLst/>
                <a:gdLst/>
                <a:ahLst/>
                <a:cxnLst/>
                <a:rect l="l" t="t" r="r" b="b"/>
                <a:pathLst>
                  <a:path w="6442" h="5573" extrusionOk="0">
                    <a:moveTo>
                      <a:pt x="5025" y="1"/>
                    </a:moveTo>
                    <a:lnTo>
                      <a:pt x="5025" y="3453"/>
                    </a:lnTo>
                    <a:cubicBezTo>
                      <a:pt x="5025" y="3846"/>
                      <a:pt x="4715" y="4156"/>
                      <a:pt x="4322" y="4156"/>
                    </a:cubicBezTo>
                    <a:lnTo>
                      <a:pt x="1" y="4156"/>
                    </a:lnTo>
                    <a:lnTo>
                      <a:pt x="1" y="5573"/>
                    </a:lnTo>
                    <a:lnTo>
                      <a:pt x="4322" y="5573"/>
                    </a:lnTo>
                    <a:cubicBezTo>
                      <a:pt x="5489" y="5573"/>
                      <a:pt x="6442" y="4620"/>
                      <a:pt x="6442" y="3453"/>
                    </a:cubicBezTo>
                    <a:lnTo>
                      <a:pt x="6442"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67;p37">
                <a:extLst>
                  <a:ext uri="{FF2B5EF4-FFF2-40B4-BE49-F238E27FC236}">
                    <a16:creationId xmlns:a16="http://schemas.microsoft.com/office/drawing/2014/main" id="{A278BDDD-4BB1-5D17-2AB9-AC55EDC28043}"/>
                  </a:ext>
                </a:extLst>
              </p:cNvPr>
              <p:cNvSpPr/>
              <p:nvPr/>
            </p:nvSpPr>
            <p:spPr>
              <a:xfrm>
                <a:off x="4251400" y="1397925"/>
                <a:ext cx="63425" cy="63425"/>
              </a:xfrm>
              <a:custGeom>
                <a:avLst/>
                <a:gdLst/>
                <a:ahLst/>
                <a:cxnLst/>
                <a:rect l="l" t="t" r="r" b="b"/>
                <a:pathLst>
                  <a:path w="2537" h="2537" extrusionOk="0">
                    <a:moveTo>
                      <a:pt x="1275" y="0"/>
                    </a:moveTo>
                    <a:cubicBezTo>
                      <a:pt x="572" y="0"/>
                      <a:pt x="1" y="572"/>
                      <a:pt x="1" y="1274"/>
                    </a:cubicBezTo>
                    <a:cubicBezTo>
                      <a:pt x="1" y="1977"/>
                      <a:pt x="572" y="2536"/>
                      <a:pt x="1275" y="2536"/>
                    </a:cubicBezTo>
                    <a:cubicBezTo>
                      <a:pt x="1977" y="2536"/>
                      <a:pt x="2537" y="1977"/>
                      <a:pt x="2537" y="1274"/>
                    </a:cubicBezTo>
                    <a:cubicBezTo>
                      <a:pt x="2537" y="572"/>
                      <a:pt x="1977" y="0"/>
                      <a:pt x="127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68;p37">
                <a:extLst>
                  <a:ext uri="{FF2B5EF4-FFF2-40B4-BE49-F238E27FC236}">
                    <a16:creationId xmlns:a16="http://schemas.microsoft.com/office/drawing/2014/main" id="{F6971111-3440-16EC-68E7-E45E0D8A2F5A}"/>
                  </a:ext>
                </a:extLst>
              </p:cNvPr>
              <p:cNvSpPr/>
              <p:nvPr/>
            </p:nvSpPr>
            <p:spPr>
              <a:xfrm>
                <a:off x="4375525" y="1308025"/>
                <a:ext cx="60750" cy="24725"/>
              </a:xfrm>
              <a:custGeom>
                <a:avLst/>
                <a:gdLst/>
                <a:ahLst/>
                <a:cxnLst/>
                <a:rect l="l" t="t" r="r" b="b"/>
                <a:pathLst>
                  <a:path w="2430" h="989" extrusionOk="0">
                    <a:moveTo>
                      <a:pt x="501" y="1"/>
                    </a:moveTo>
                    <a:cubicBezTo>
                      <a:pt x="227" y="1"/>
                      <a:pt x="1" y="215"/>
                      <a:pt x="1" y="501"/>
                    </a:cubicBezTo>
                    <a:cubicBezTo>
                      <a:pt x="1" y="775"/>
                      <a:pt x="227" y="989"/>
                      <a:pt x="501" y="989"/>
                    </a:cubicBezTo>
                    <a:lnTo>
                      <a:pt x="1930" y="989"/>
                    </a:lnTo>
                    <a:cubicBezTo>
                      <a:pt x="2204" y="989"/>
                      <a:pt x="2430" y="775"/>
                      <a:pt x="2430" y="501"/>
                    </a:cubicBezTo>
                    <a:cubicBezTo>
                      <a:pt x="2430" y="215"/>
                      <a:pt x="2204" y="1"/>
                      <a:pt x="1930"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69;p37">
                <a:extLst>
                  <a:ext uri="{FF2B5EF4-FFF2-40B4-BE49-F238E27FC236}">
                    <a16:creationId xmlns:a16="http://schemas.microsoft.com/office/drawing/2014/main" id="{8A5F1383-46D3-28FE-5430-0AD697C5FAA7}"/>
                  </a:ext>
                </a:extLst>
              </p:cNvPr>
              <p:cNvSpPr/>
              <p:nvPr/>
            </p:nvSpPr>
            <p:spPr>
              <a:xfrm>
                <a:off x="4354700" y="1246425"/>
                <a:ext cx="102425" cy="51200"/>
              </a:xfrm>
              <a:custGeom>
                <a:avLst/>
                <a:gdLst/>
                <a:ahLst/>
                <a:cxnLst/>
                <a:rect l="l" t="t" r="r" b="b"/>
                <a:pathLst>
                  <a:path w="4097" h="2048" extrusionOk="0">
                    <a:moveTo>
                      <a:pt x="0" y="0"/>
                    </a:moveTo>
                    <a:cubicBezTo>
                      <a:pt x="0" y="1131"/>
                      <a:pt x="917" y="2048"/>
                      <a:pt x="2048" y="2048"/>
                    </a:cubicBezTo>
                    <a:cubicBezTo>
                      <a:pt x="3179" y="2048"/>
                      <a:pt x="4096" y="1131"/>
                      <a:pt x="4096" y="0"/>
                    </a:cubicBezTo>
                    <a:lnTo>
                      <a:pt x="2953" y="0"/>
                    </a:lnTo>
                    <a:cubicBezTo>
                      <a:pt x="2953" y="500"/>
                      <a:pt x="2548" y="917"/>
                      <a:pt x="2048" y="917"/>
                    </a:cubicBezTo>
                    <a:cubicBezTo>
                      <a:pt x="1548" y="917"/>
                      <a:pt x="1132" y="512"/>
                      <a:pt x="1132"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70;p37">
                <a:extLst>
                  <a:ext uri="{FF2B5EF4-FFF2-40B4-BE49-F238E27FC236}">
                    <a16:creationId xmlns:a16="http://schemas.microsoft.com/office/drawing/2014/main" id="{5A4BF19B-4BE9-E013-CEE8-C6E150E8D4E1}"/>
                  </a:ext>
                </a:extLst>
              </p:cNvPr>
              <p:cNvSpPr/>
              <p:nvPr/>
            </p:nvSpPr>
            <p:spPr>
              <a:xfrm>
                <a:off x="4162700" y="1246125"/>
                <a:ext cx="53900" cy="165525"/>
              </a:xfrm>
              <a:custGeom>
                <a:avLst/>
                <a:gdLst/>
                <a:ahLst/>
                <a:cxnLst/>
                <a:rect l="l" t="t" r="r" b="b"/>
                <a:pathLst>
                  <a:path w="2156" h="6621" extrusionOk="0">
                    <a:moveTo>
                      <a:pt x="1084" y="0"/>
                    </a:moveTo>
                    <a:cubicBezTo>
                      <a:pt x="489" y="0"/>
                      <a:pt x="1" y="476"/>
                      <a:pt x="1" y="1072"/>
                    </a:cubicBezTo>
                    <a:lnTo>
                      <a:pt x="1" y="5548"/>
                    </a:lnTo>
                    <a:cubicBezTo>
                      <a:pt x="1" y="6144"/>
                      <a:pt x="489" y="6620"/>
                      <a:pt x="1084" y="6620"/>
                    </a:cubicBezTo>
                    <a:cubicBezTo>
                      <a:pt x="1680" y="6620"/>
                      <a:pt x="2156" y="6144"/>
                      <a:pt x="2156" y="5548"/>
                    </a:cubicBezTo>
                    <a:lnTo>
                      <a:pt x="2156" y="1072"/>
                    </a:lnTo>
                    <a:cubicBezTo>
                      <a:pt x="2156" y="476"/>
                      <a:pt x="1680" y="0"/>
                      <a:pt x="1084"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371;p37">
                <a:extLst>
                  <a:ext uri="{FF2B5EF4-FFF2-40B4-BE49-F238E27FC236}">
                    <a16:creationId xmlns:a16="http://schemas.microsoft.com/office/drawing/2014/main" id="{B491FFF8-C8A5-FFFE-8B4E-CE3D974C5CDA}"/>
                  </a:ext>
                </a:extLst>
              </p:cNvPr>
              <p:cNvSpPr/>
              <p:nvPr/>
            </p:nvSpPr>
            <p:spPr>
              <a:xfrm>
                <a:off x="4121625" y="1355950"/>
                <a:ext cx="136050" cy="33075"/>
              </a:xfrm>
              <a:custGeom>
                <a:avLst/>
                <a:gdLst/>
                <a:ahLst/>
                <a:cxnLst/>
                <a:rect l="l" t="t" r="r" b="b"/>
                <a:pathLst>
                  <a:path w="5442" h="1323" extrusionOk="0">
                    <a:moveTo>
                      <a:pt x="656" y="1"/>
                    </a:moveTo>
                    <a:cubicBezTo>
                      <a:pt x="299" y="1"/>
                      <a:pt x="1" y="298"/>
                      <a:pt x="1" y="667"/>
                    </a:cubicBezTo>
                    <a:cubicBezTo>
                      <a:pt x="1" y="1024"/>
                      <a:pt x="299" y="1322"/>
                      <a:pt x="656" y="1322"/>
                    </a:cubicBezTo>
                    <a:lnTo>
                      <a:pt x="4787" y="1322"/>
                    </a:lnTo>
                    <a:cubicBezTo>
                      <a:pt x="5144" y="1322"/>
                      <a:pt x="5442" y="1024"/>
                      <a:pt x="5442" y="667"/>
                    </a:cubicBezTo>
                    <a:cubicBezTo>
                      <a:pt x="5442" y="298"/>
                      <a:pt x="5144" y="1"/>
                      <a:pt x="4787" y="1"/>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72;p37">
                <a:extLst>
                  <a:ext uri="{FF2B5EF4-FFF2-40B4-BE49-F238E27FC236}">
                    <a16:creationId xmlns:a16="http://schemas.microsoft.com/office/drawing/2014/main" id="{648F20F6-5408-44DF-F102-34434493697D}"/>
                  </a:ext>
                </a:extLst>
              </p:cNvPr>
              <p:cNvSpPr/>
              <p:nvPr/>
            </p:nvSpPr>
            <p:spPr>
              <a:xfrm>
                <a:off x="4005250" y="1630400"/>
                <a:ext cx="129200" cy="20550"/>
              </a:xfrm>
              <a:custGeom>
                <a:avLst/>
                <a:gdLst/>
                <a:ahLst/>
                <a:cxnLst/>
                <a:rect l="l" t="t" r="r" b="b"/>
                <a:pathLst>
                  <a:path w="5168" h="822" extrusionOk="0">
                    <a:moveTo>
                      <a:pt x="1" y="0"/>
                    </a:moveTo>
                    <a:lnTo>
                      <a:pt x="1" y="822"/>
                    </a:lnTo>
                    <a:lnTo>
                      <a:pt x="5168" y="822"/>
                    </a:lnTo>
                    <a:lnTo>
                      <a:pt x="5168" y="0"/>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73;p37">
                <a:extLst>
                  <a:ext uri="{FF2B5EF4-FFF2-40B4-BE49-F238E27FC236}">
                    <a16:creationId xmlns:a16="http://schemas.microsoft.com/office/drawing/2014/main" id="{C8D87606-417D-8D01-C547-25E5E0C7E006}"/>
                  </a:ext>
                </a:extLst>
              </p:cNvPr>
              <p:cNvSpPr/>
              <p:nvPr/>
            </p:nvSpPr>
            <p:spPr>
              <a:xfrm>
                <a:off x="3949000" y="1490800"/>
                <a:ext cx="94075" cy="236050"/>
              </a:xfrm>
              <a:custGeom>
                <a:avLst/>
                <a:gdLst/>
                <a:ahLst/>
                <a:cxnLst/>
                <a:rect l="l" t="t" r="r" b="b"/>
                <a:pathLst>
                  <a:path w="3763" h="9442" extrusionOk="0">
                    <a:moveTo>
                      <a:pt x="1096" y="0"/>
                    </a:moveTo>
                    <a:cubicBezTo>
                      <a:pt x="488" y="0"/>
                      <a:pt x="0" y="488"/>
                      <a:pt x="0" y="1095"/>
                    </a:cubicBezTo>
                    <a:lnTo>
                      <a:pt x="0" y="8346"/>
                    </a:lnTo>
                    <a:cubicBezTo>
                      <a:pt x="0" y="8942"/>
                      <a:pt x="488" y="9442"/>
                      <a:pt x="1096" y="9442"/>
                    </a:cubicBezTo>
                    <a:lnTo>
                      <a:pt x="2667" y="9442"/>
                    </a:lnTo>
                    <a:cubicBezTo>
                      <a:pt x="3274" y="9442"/>
                      <a:pt x="3763" y="8942"/>
                      <a:pt x="3763" y="8346"/>
                    </a:cubicBezTo>
                    <a:lnTo>
                      <a:pt x="3763" y="1095"/>
                    </a:lnTo>
                    <a:cubicBezTo>
                      <a:pt x="3763" y="488"/>
                      <a:pt x="3274" y="0"/>
                      <a:pt x="2667"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74;p37">
                <a:extLst>
                  <a:ext uri="{FF2B5EF4-FFF2-40B4-BE49-F238E27FC236}">
                    <a16:creationId xmlns:a16="http://schemas.microsoft.com/office/drawing/2014/main" id="{38F00B2C-AE47-0A49-545D-FC88A5263161}"/>
                  </a:ext>
                </a:extLst>
              </p:cNvPr>
              <p:cNvSpPr/>
              <p:nvPr/>
            </p:nvSpPr>
            <p:spPr>
              <a:xfrm>
                <a:off x="3949000" y="1551500"/>
                <a:ext cx="94075" cy="8075"/>
              </a:xfrm>
              <a:custGeom>
                <a:avLst/>
                <a:gdLst/>
                <a:ahLst/>
                <a:cxnLst/>
                <a:rect l="l" t="t" r="r" b="b"/>
                <a:pathLst>
                  <a:path w="3763" h="323" extrusionOk="0">
                    <a:moveTo>
                      <a:pt x="0" y="1"/>
                    </a:moveTo>
                    <a:lnTo>
                      <a:pt x="0" y="322"/>
                    </a:lnTo>
                    <a:lnTo>
                      <a:pt x="3763" y="322"/>
                    </a:lnTo>
                    <a:lnTo>
                      <a:pt x="3763"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75;p37">
                <a:extLst>
                  <a:ext uri="{FF2B5EF4-FFF2-40B4-BE49-F238E27FC236}">
                    <a16:creationId xmlns:a16="http://schemas.microsoft.com/office/drawing/2014/main" id="{49D2B75D-4926-2233-7B2E-980BED375C31}"/>
                  </a:ext>
                </a:extLst>
              </p:cNvPr>
              <p:cNvSpPr/>
              <p:nvPr/>
            </p:nvSpPr>
            <p:spPr>
              <a:xfrm>
                <a:off x="3949000" y="1572650"/>
                <a:ext cx="94075" cy="8350"/>
              </a:xfrm>
              <a:custGeom>
                <a:avLst/>
                <a:gdLst/>
                <a:ahLst/>
                <a:cxnLst/>
                <a:rect l="l" t="t" r="r" b="b"/>
                <a:pathLst>
                  <a:path w="3763" h="334" extrusionOk="0">
                    <a:moveTo>
                      <a:pt x="0" y="0"/>
                    </a:moveTo>
                    <a:lnTo>
                      <a:pt x="0" y="334"/>
                    </a:lnTo>
                    <a:lnTo>
                      <a:pt x="3763" y="334"/>
                    </a:lnTo>
                    <a:lnTo>
                      <a:pt x="3763" y="0"/>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76;p37">
                <a:extLst>
                  <a:ext uri="{FF2B5EF4-FFF2-40B4-BE49-F238E27FC236}">
                    <a16:creationId xmlns:a16="http://schemas.microsoft.com/office/drawing/2014/main" id="{1D016B55-DD7B-A5CE-B346-6189E7BF3FEA}"/>
                  </a:ext>
                </a:extLst>
              </p:cNvPr>
              <p:cNvSpPr/>
              <p:nvPr/>
            </p:nvSpPr>
            <p:spPr>
              <a:xfrm>
                <a:off x="3949000" y="1678900"/>
                <a:ext cx="94075" cy="8375"/>
              </a:xfrm>
              <a:custGeom>
                <a:avLst/>
                <a:gdLst/>
                <a:ahLst/>
                <a:cxnLst/>
                <a:rect l="l" t="t" r="r" b="b"/>
                <a:pathLst>
                  <a:path w="3763" h="335" extrusionOk="0">
                    <a:moveTo>
                      <a:pt x="0" y="1"/>
                    </a:moveTo>
                    <a:lnTo>
                      <a:pt x="0" y="334"/>
                    </a:lnTo>
                    <a:lnTo>
                      <a:pt x="3763" y="334"/>
                    </a:lnTo>
                    <a:lnTo>
                      <a:pt x="3763"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77;p37">
                <a:extLst>
                  <a:ext uri="{FF2B5EF4-FFF2-40B4-BE49-F238E27FC236}">
                    <a16:creationId xmlns:a16="http://schemas.microsoft.com/office/drawing/2014/main" id="{3CE3319A-2A26-FE78-3793-80A1F98EE831}"/>
                  </a:ext>
                </a:extLst>
              </p:cNvPr>
              <p:cNvSpPr/>
              <p:nvPr/>
            </p:nvSpPr>
            <p:spPr>
              <a:xfrm>
                <a:off x="3949000" y="1530075"/>
                <a:ext cx="94075" cy="8375"/>
              </a:xfrm>
              <a:custGeom>
                <a:avLst/>
                <a:gdLst/>
                <a:ahLst/>
                <a:cxnLst/>
                <a:rect l="l" t="t" r="r" b="b"/>
                <a:pathLst>
                  <a:path w="3763" h="335" extrusionOk="0">
                    <a:moveTo>
                      <a:pt x="0" y="1"/>
                    </a:moveTo>
                    <a:lnTo>
                      <a:pt x="0" y="334"/>
                    </a:lnTo>
                    <a:lnTo>
                      <a:pt x="3763" y="334"/>
                    </a:lnTo>
                    <a:lnTo>
                      <a:pt x="3763"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78;p37">
                <a:extLst>
                  <a:ext uri="{FF2B5EF4-FFF2-40B4-BE49-F238E27FC236}">
                    <a16:creationId xmlns:a16="http://schemas.microsoft.com/office/drawing/2014/main" id="{154FD514-8E0A-65D0-9902-FD96461B60D9}"/>
                  </a:ext>
                </a:extLst>
              </p:cNvPr>
              <p:cNvSpPr/>
              <p:nvPr/>
            </p:nvSpPr>
            <p:spPr>
              <a:xfrm>
                <a:off x="3949000" y="1593775"/>
                <a:ext cx="94075" cy="8350"/>
              </a:xfrm>
              <a:custGeom>
                <a:avLst/>
                <a:gdLst/>
                <a:ahLst/>
                <a:cxnLst/>
                <a:rect l="l" t="t" r="r" b="b"/>
                <a:pathLst>
                  <a:path w="3763" h="334" extrusionOk="0">
                    <a:moveTo>
                      <a:pt x="0" y="1"/>
                    </a:moveTo>
                    <a:lnTo>
                      <a:pt x="0" y="334"/>
                    </a:lnTo>
                    <a:lnTo>
                      <a:pt x="3763" y="334"/>
                    </a:lnTo>
                    <a:lnTo>
                      <a:pt x="3763"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79;p37">
                <a:extLst>
                  <a:ext uri="{FF2B5EF4-FFF2-40B4-BE49-F238E27FC236}">
                    <a16:creationId xmlns:a16="http://schemas.microsoft.com/office/drawing/2014/main" id="{9281170C-B2B3-5CCF-5E83-0B30CECC0FAE}"/>
                  </a:ext>
                </a:extLst>
              </p:cNvPr>
              <p:cNvSpPr/>
              <p:nvPr/>
            </p:nvSpPr>
            <p:spPr>
              <a:xfrm>
                <a:off x="3949000" y="1700350"/>
                <a:ext cx="94075" cy="8050"/>
              </a:xfrm>
              <a:custGeom>
                <a:avLst/>
                <a:gdLst/>
                <a:ahLst/>
                <a:cxnLst/>
                <a:rect l="l" t="t" r="r" b="b"/>
                <a:pathLst>
                  <a:path w="3763" h="322" extrusionOk="0">
                    <a:moveTo>
                      <a:pt x="0" y="0"/>
                    </a:moveTo>
                    <a:cubicBezTo>
                      <a:pt x="0" y="107"/>
                      <a:pt x="24" y="226"/>
                      <a:pt x="60" y="322"/>
                    </a:cubicBezTo>
                    <a:lnTo>
                      <a:pt x="3703" y="322"/>
                    </a:lnTo>
                    <a:cubicBezTo>
                      <a:pt x="3739" y="226"/>
                      <a:pt x="3763" y="107"/>
                      <a:pt x="3763"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80;p37">
                <a:extLst>
                  <a:ext uri="{FF2B5EF4-FFF2-40B4-BE49-F238E27FC236}">
                    <a16:creationId xmlns:a16="http://schemas.microsoft.com/office/drawing/2014/main" id="{63F25483-7EAC-5A39-7570-62E47AA73E98}"/>
                  </a:ext>
                </a:extLst>
              </p:cNvPr>
              <p:cNvSpPr/>
              <p:nvPr/>
            </p:nvSpPr>
            <p:spPr>
              <a:xfrm>
                <a:off x="3949000" y="1508950"/>
                <a:ext cx="94075" cy="8050"/>
              </a:xfrm>
              <a:custGeom>
                <a:avLst/>
                <a:gdLst/>
                <a:ahLst/>
                <a:cxnLst/>
                <a:rect l="l" t="t" r="r" b="b"/>
                <a:pathLst>
                  <a:path w="3763" h="322" extrusionOk="0">
                    <a:moveTo>
                      <a:pt x="60" y="0"/>
                    </a:moveTo>
                    <a:cubicBezTo>
                      <a:pt x="24" y="108"/>
                      <a:pt x="0" y="215"/>
                      <a:pt x="0" y="322"/>
                    </a:cubicBezTo>
                    <a:lnTo>
                      <a:pt x="3763" y="322"/>
                    </a:lnTo>
                    <a:cubicBezTo>
                      <a:pt x="3763" y="215"/>
                      <a:pt x="3739" y="108"/>
                      <a:pt x="3703" y="0"/>
                    </a:cubicBez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81;p37">
                <a:extLst>
                  <a:ext uri="{FF2B5EF4-FFF2-40B4-BE49-F238E27FC236}">
                    <a16:creationId xmlns:a16="http://schemas.microsoft.com/office/drawing/2014/main" id="{F2A1670C-50A0-FA8D-0A17-71A9DA46AE43}"/>
                  </a:ext>
                </a:extLst>
              </p:cNvPr>
              <p:cNvSpPr/>
              <p:nvPr/>
            </p:nvSpPr>
            <p:spPr>
              <a:xfrm>
                <a:off x="3949000" y="1657775"/>
                <a:ext cx="94075" cy="8350"/>
              </a:xfrm>
              <a:custGeom>
                <a:avLst/>
                <a:gdLst/>
                <a:ahLst/>
                <a:cxnLst/>
                <a:rect l="l" t="t" r="r" b="b"/>
                <a:pathLst>
                  <a:path w="3763" h="334" extrusionOk="0">
                    <a:moveTo>
                      <a:pt x="0" y="0"/>
                    </a:moveTo>
                    <a:lnTo>
                      <a:pt x="0" y="334"/>
                    </a:lnTo>
                    <a:lnTo>
                      <a:pt x="3763" y="334"/>
                    </a:lnTo>
                    <a:lnTo>
                      <a:pt x="3763"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82;p37">
                <a:extLst>
                  <a:ext uri="{FF2B5EF4-FFF2-40B4-BE49-F238E27FC236}">
                    <a16:creationId xmlns:a16="http://schemas.microsoft.com/office/drawing/2014/main" id="{128A6DA5-CE58-9303-528C-4EF3A541ADF1}"/>
                  </a:ext>
                </a:extLst>
              </p:cNvPr>
              <p:cNvSpPr/>
              <p:nvPr/>
            </p:nvSpPr>
            <p:spPr>
              <a:xfrm>
                <a:off x="3949000" y="1636350"/>
                <a:ext cx="94075" cy="8350"/>
              </a:xfrm>
              <a:custGeom>
                <a:avLst/>
                <a:gdLst/>
                <a:ahLst/>
                <a:cxnLst/>
                <a:rect l="l" t="t" r="r" b="b"/>
                <a:pathLst>
                  <a:path w="3763" h="334" extrusionOk="0">
                    <a:moveTo>
                      <a:pt x="0" y="0"/>
                    </a:moveTo>
                    <a:lnTo>
                      <a:pt x="0" y="334"/>
                    </a:lnTo>
                    <a:lnTo>
                      <a:pt x="3763" y="334"/>
                    </a:lnTo>
                    <a:lnTo>
                      <a:pt x="3763"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1383;p37">
                <a:extLst>
                  <a:ext uri="{FF2B5EF4-FFF2-40B4-BE49-F238E27FC236}">
                    <a16:creationId xmlns:a16="http://schemas.microsoft.com/office/drawing/2014/main" id="{92333471-819F-7BFE-3B28-7BA07ECA56CE}"/>
                  </a:ext>
                </a:extLst>
              </p:cNvPr>
              <p:cNvSpPr/>
              <p:nvPr/>
            </p:nvSpPr>
            <p:spPr>
              <a:xfrm>
                <a:off x="3949000" y="1615200"/>
                <a:ext cx="94075" cy="8375"/>
              </a:xfrm>
              <a:custGeom>
                <a:avLst/>
                <a:gdLst/>
                <a:ahLst/>
                <a:cxnLst/>
                <a:rect l="l" t="t" r="r" b="b"/>
                <a:pathLst>
                  <a:path w="3763" h="335" extrusionOk="0">
                    <a:moveTo>
                      <a:pt x="0" y="1"/>
                    </a:moveTo>
                    <a:lnTo>
                      <a:pt x="0" y="334"/>
                    </a:lnTo>
                    <a:lnTo>
                      <a:pt x="3763" y="334"/>
                    </a:lnTo>
                    <a:lnTo>
                      <a:pt x="3763"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1384;p37">
                <a:extLst>
                  <a:ext uri="{FF2B5EF4-FFF2-40B4-BE49-F238E27FC236}">
                    <a16:creationId xmlns:a16="http://schemas.microsoft.com/office/drawing/2014/main" id="{389310C7-1000-5CFF-77E4-48494650A786}"/>
                  </a:ext>
                </a:extLst>
              </p:cNvPr>
              <p:cNvSpPr/>
              <p:nvPr/>
            </p:nvSpPr>
            <p:spPr>
              <a:xfrm>
                <a:off x="3937375" y="1477400"/>
                <a:ext cx="117300" cy="130700"/>
              </a:xfrm>
              <a:custGeom>
                <a:avLst/>
                <a:gdLst/>
                <a:ahLst/>
                <a:cxnLst/>
                <a:rect l="l" t="t" r="r" b="b"/>
                <a:pathLst>
                  <a:path w="4692" h="5228" extrusionOk="0">
                    <a:moveTo>
                      <a:pt x="1418" y="0"/>
                    </a:moveTo>
                    <a:cubicBezTo>
                      <a:pt x="632" y="0"/>
                      <a:pt x="1" y="643"/>
                      <a:pt x="1" y="1417"/>
                    </a:cubicBezTo>
                    <a:lnTo>
                      <a:pt x="1" y="5227"/>
                    </a:lnTo>
                    <a:lnTo>
                      <a:pt x="4692" y="5227"/>
                    </a:lnTo>
                    <a:lnTo>
                      <a:pt x="4692" y="1417"/>
                    </a:lnTo>
                    <a:cubicBezTo>
                      <a:pt x="4692" y="643"/>
                      <a:pt x="4061" y="0"/>
                      <a:pt x="3275" y="0"/>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1385;p37">
                <a:extLst>
                  <a:ext uri="{FF2B5EF4-FFF2-40B4-BE49-F238E27FC236}">
                    <a16:creationId xmlns:a16="http://schemas.microsoft.com/office/drawing/2014/main" id="{23A4D829-ADC1-99BD-FA13-7633C9809BFE}"/>
                  </a:ext>
                </a:extLst>
              </p:cNvPr>
              <p:cNvSpPr/>
              <p:nvPr/>
            </p:nvSpPr>
            <p:spPr>
              <a:xfrm>
                <a:off x="3937375" y="1574125"/>
                <a:ext cx="117300" cy="33975"/>
              </a:xfrm>
              <a:custGeom>
                <a:avLst/>
                <a:gdLst/>
                <a:ahLst/>
                <a:cxnLst/>
                <a:rect l="l" t="t" r="r" b="b"/>
                <a:pathLst>
                  <a:path w="4692" h="1359" extrusionOk="0">
                    <a:moveTo>
                      <a:pt x="1" y="1"/>
                    </a:moveTo>
                    <a:lnTo>
                      <a:pt x="1" y="1358"/>
                    </a:lnTo>
                    <a:lnTo>
                      <a:pt x="4692" y="1358"/>
                    </a:lnTo>
                    <a:lnTo>
                      <a:pt x="4692"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1386;p37">
                <a:extLst>
                  <a:ext uri="{FF2B5EF4-FFF2-40B4-BE49-F238E27FC236}">
                    <a16:creationId xmlns:a16="http://schemas.microsoft.com/office/drawing/2014/main" id="{54A78D20-E5B1-53B1-C2EC-AAD25FF3F348}"/>
                  </a:ext>
                </a:extLst>
              </p:cNvPr>
              <p:cNvSpPr/>
              <p:nvPr/>
            </p:nvSpPr>
            <p:spPr>
              <a:xfrm>
                <a:off x="4245150" y="1630400"/>
                <a:ext cx="128925" cy="20550"/>
              </a:xfrm>
              <a:custGeom>
                <a:avLst/>
                <a:gdLst/>
                <a:ahLst/>
                <a:cxnLst/>
                <a:rect l="l" t="t" r="r" b="b"/>
                <a:pathLst>
                  <a:path w="5157" h="822" extrusionOk="0">
                    <a:moveTo>
                      <a:pt x="1" y="0"/>
                    </a:moveTo>
                    <a:lnTo>
                      <a:pt x="1" y="822"/>
                    </a:lnTo>
                    <a:lnTo>
                      <a:pt x="5156" y="822"/>
                    </a:lnTo>
                    <a:lnTo>
                      <a:pt x="5156" y="0"/>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1387;p37">
                <a:extLst>
                  <a:ext uri="{FF2B5EF4-FFF2-40B4-BE49-F238E27FC236}">
                    <a16:creationId xmlns:a16="http://schemas.microsoft.com/office/drawing/2014/main" id="{E87288D6-A393-D9F3-8D78-2E4A4099DCBD}"/>
                  </a:ext>
                </a:extLst>
              </p:cNvPr>
              <p:cNvSpPr/>
              <p:nvPr/>
            </p:nvSpPr>
            <p:spPr>
              <a:xfrm>
                <a:off x="4336250" y="1490800"/>
                <a:ext cx="94375" cy="236050"/>
              </a:xfrm>
              <a:custGeom>
                <a:avLst/>
                <a:gdLst/>
                <a:ahLst/>
                <a:cxnLst/>
                <a:rect l="l" t="t" r="r" b="b"/>
                <a:pathLst>
                  <a:path w="3775" h="9442" extrusionOk="0">
                    <a:moveTo>
                      <a:pt x="1096" y="0"/>
                    </a:moveTo>
                    <a:cubicBezTo>
                      <a:pt x="488" y="0"/>
                      <a:pt x="0" y="488"/>
                      <a:pt x="0" y="1095"/>
                    </a:cubicBezTo>
                    <a:lnTo>
                      <a:pt x="0" y="8346"/>
                    </a:lnTo>
                    <a:cubicBezTo>
                      <a:pt x="0" y="8942"/>
                      <a:pt x="488" y="9442"/>
                      <a:pt x="1096" y="9442"/>
                    </a:cubicBezTo>
                    <a:lnTo>
                      <a:pt x="2679" y="9442"/>
                    </a:lnTo>
                    <a:cubicBezTo>
                      <a:pt x="3274" y="9442"/>
                      <a:pt x="3775" y="8942"/>
                      <a:pt x="3775" y="8346"/>
                    </a:cubicBezTo>
                    <a:lnTo>
                      <a:pt x="3775" y="1095"/>
                    </a:lnTo>
                    <a:cubicBezTo>
                      <a:pt x="3775" y="488"/>
                      <a:pt x="3274" y="0"/>
                      <a:pt x="2679"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1388;p37">
                <a:extLst>
                  <a:ext uri="{FF2B5EF4-FFF2-40B4-BE49-F238E27FC236}">
                    <a16:creationId xmlns:a16="http://schemas.microsoft.com/office/drawing/2014/main" id="{F0A640F3-12E9-EE40-8C87-0134AE6A6340}"/>
                  </a:ext>
                </a:extLst>
              </p:cNvPr>
              <p:cNvSpPr/>
              <p:nvPr/>
            </p:nvSpPr>
            <p:spPr>
              <a:xfrm>
                <a:off x="4336250" y="1551500"/>
                <a:ext cx="94375" cy="8075"/>
              </a:xfrm>
              <a:custGeom>
                <a:avLst/>
                <a:gdLst/>
                <a:ahLst/>
                <a:cxnLst/>
                <a:rect l="l" t="t" r="r" b="b"/>
                <a:pathLst>
                  <a:path w="3775" h="323" extrusionOk="0">
                    <a:moveTo>
                      <a:pt x="0" y="1"/>
                    </a:moveTo>
                    <a:lnTo>
                      <a:pt x="0" y="322"/>
                    </a:lnTo>
                    <a:lnTo>
                      <a:pt x="3775" y="322"/>
                    </a:lnTo>
                    <a:lnTo>
                      <a:pt x="3775"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1389;p37">
                <a:extLst>
                  <a:ext uri="{FF2B5EF4-FFF2-40B4-BE49-F238E27FC236}">
                    <a16:creationId xmlns:a16="http://schemas.microsoft.com/office/drawing/2014/main" id="{7AB66C94-056A-5668-4BE1-9B0DC137A6F7}"/>
                  </a:ext>
                </a:extLst>
              </p:cNvPr>
              <p:cNvSpPr/>
              <p:nvPr/>
            </p:nvSpPr>
            <p:spPr>
              <a:xfrm>
                <a:off x="4336250" y="1572650"/>
                <a:ext cx="94375" cy="8350"/>
              </a:xfrm>
              <a:custGeom>
                <a:avLst/>
                <a:gdLst/>
                <a:ahLst/>
                <a:cxnLst/>
                <a:rect l="l" t="t" r="r" b="b"/>
                <a:pathLst>
                  <a:path w="3775" h="334" extrusionOk="0">
                    <a:moveTo>
                      <a:pt x="0" y="0"/>
                    </a:moveTo>
                    <a:lnTo>
                      <a:pt x="0" y="334"/>
                    </a:lnTo>
                    <a:lnTo>
                      <a:pt x="3775" y="334"/>
                    </a:lnTo>
                    <a:lnTo>
                      <a:pt x="3775" y="0"/>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1390;p37">
                <a:extLst>
                  <a:ext uri="{FF2B5EF4-FFF2-40B4-BE49-F238E27FC236}">
                    <a16:creationId xmlns:a16="http://schemas.microsoft.com/office/drawing/2014/main" id="{EB18A7CD-AB92-8208-1EE8-A0A09F0F46EB}"/>
                  </a:ext>
                </a:extLst>
              </p:cNvPr>
              <p:cNvSpPr/>
              <p:nvPr/>
            </p:nvSpPr>
            <p:spPr>
              <a:xfrm>
                <a:off x="4336250" y="1678900"/>
                <a:ext cx="94375" cy="8375"/>
              </a:xfrm>
              <a:custGeom>
                <a:avLst/>
                <a:gdLst/>
                <a:ahLst/>
                <a:cxnLst/>
                <a:rect l="l" t="t" r="r" b="b"/>
                <a:pathLst>
                  <a:path w="3775" h="335" extrusionOk="0">
                    <a:moveTo>
                      <a:pt x="0" y="1"/>
                    </a:moveTo>
                    <a:lnTo>
                      <a:pt x="0" y="334"/>
                    </a:lnTo>
                    <a:lnTo>
                      <a:pt x="3775" y="334"/>
                    </a:lnTo>
                    <a:lnTo>
                      <a:pt x="3775"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1391;p37">
                <a:extLst>
                  <a:ext uri="{FF2B5EF4-FFF2-40B4-BE49-F238E27FC236}">
                    <a16:creationId xmlns:a16="http://schemas.microsoft.com/office/drawing/2014/main" id="{AD4F4B8E-A2E0-A129-1AB5-0DD0C9663D84}"/>
                  </a:ext>
                </a:extLst>
              </p:cNvPr>
              <p:cNvSpPr/>
              <p:nvPr/>
            </p:nvSpPr>
            <p:spPr>
              <a:xfrm>
                <a:off x="4336250" y="1530075"/>
                <a:ext cx="94375" cy="8375"/>
              </a:xfrm>
              <a:custGeom>
                <a:avLst/>
                <a:gdLst/>
                <a:ahLst/>
                <a:cxnLst/>
                <a:rect l="l" t="t" r="r" b="b"/>
                <a:pathLst>
                  <a:path w="3775" h="335" extrusionOk="0">
                    <a:moveTo>
                      <a:pt x="0" y="1"/>
                    </a:moveTo>
                    <a:lnTo>
                      <a:pt x="0" y="334"/>
                    </a:lnTo>
                    <a:lnTo>
                      <a:pt x="3775" y="334"/>
                    </a:lnTo>
                    <a:lnTo>
                      <a:pt x="3775"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1392;p37">
                <a:extLst>
                  <a:ext uri="{FF2B5EF4-FFF2-40B4-BE49-F238E27FC236}">
                    <a16:creationId xmlns:a16="http://schemas.microsoft.com/office/drawing/2014/main" id="{EADAC4FE-E66D-D0B8-21D4-FC2C97AF72AA}"/>
                  </a:ext>
                </a:extLst>
              </p:cNvPr>
              <p:cNvSpPr/>
              <p:nvPr/>
            </p:nvSpPr>
            <p:spPr>
              <a:xfrm>
                <a:off x="4336250" y="1593775"/>
                <a:ext cx="94375" cy="8350"/>
              </a:xfrm>
              <a:custGeom>
                <a:avLst/>
                <a:gdLst/>
                <a:ahLst/>
                <a:cxnLst/>
                <a:rect l="l" t="t" r="r" b="b"/>
                <a:pathLst>
                  <a:path w="3775" h="334" extrusionOk="0">
                    <a:moveTo>
                      <a:pt x="0" y="1"/>
                    </a:moveTo>
                    <a:lnTo>
                      <a:pt x="0" y="334"/>
                    </a:lnTo>
                    <a:lnTo>
                      <a:pt x="3775" y="334"/>
                    </a:lnTo>
                    <a:lnTo>
                      <a:pt x="3775"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1393;p37">
                <a:extLst>
                  <a:ext uri="{FF2B5EF4-FFF2-40B4-BE49-F238E27FC236}">
                    <a16:creationId xmlns:a16="http://schemas.microsoft.com/office/drawing/2014/main" id="{08FE9C12-26BE-A58F-0D76-76F807E4867D}"/>
                  </a:ext>
                </a:extLst>
              </p:cNvPr>
              <p:cNvSpPr/>
              <p:nvPr/>
            </p:nvSpPr>
            <p:spPr>
              <a:xfrm>
                <a:off x="4336250" y="1700350"/>
                <a:ext cx="94075" cy="8050"/>
              </a:xfrm>
              <a:custGeom>
                <a:avLst/>
                <a:gdLst/>
                <a:ahLst/>
                <a:cxnLst/>
                <a:rect l="l" t="t" r="r" b="b"/>
                <a:pathLst>
                  <a:path w="3763" h="322" extrusionOk="0">
                    <a:moveTo>
                      <a:pt x="0" y="0"/>
                    </a:moveTo>
                    <a:cubicBezTo>
                      <a:pt x="12" y="107"/>
                      <a:pt x="24" y="226"/>
                      <a:pt x="60" y="322"/>
                    </a:cubicBezTo>
                    <a:lnTo>
                      <a:pt x="3703" y="322"/>
                    </a:lnTo>
                    <a:cubicBezTo>
                      <a:pt x="3739" y="226"/>
                      <a:pt x="3763" y="107"/>
                      <a:pt x="3763"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1394;p37">
                <a:extLst>
                  <a:ext uri="{FF2B5EF4-FFF2-40B4-BE49-F238E27FC236}">
                    <a16:creationId xmlns:a16="http://schemas.microsoft.com/office/drawing/2014/main" id="{3F86E996-D6B1-5D9A-DAD4-FEE01AEA4E6E}"/>
                  </a:ext>
                </a:extLst>
              </p:cNvPr>
              <p:cNvSpPr/>
              <p:nvPr/>
            </p:nvSpPr>
            <p:spPr>
              <a:xfrm>
                <a:off x="4336250" y="1508950"/>
                <a:ext cx="94375" cy="8050"/>
              </a:xfrm>
              <a:custGeom>
                <a:avLst/>
                <a:gdLst/>
                <a:ahLst/>
                <a:cxnLst/>
                <a:rect l="l" t="t" r="r" b="b"/>
                <a:pathLst>
                  <a:path w="3775" h="322" extrusionOk="0">
                    <a:moveTo>
                      <a:pt x="72" y="0"/>
                    </a:moveTo>
                    <a:cubicBezTo>
                      <a:pt x="24" y="108"/>
                      <a:pt x="12" y="215"/>
                      <a:pt x="0" y="322"/>
                    </a:cubicBezTo>
                    <a:lnTo>
                      <a:pt x="3775" y="322"/>
                    </a:lnTo>
                    <a:cubicBezTo>
                      <a:pt x="3763" y="215"/>
                      <a:pt x="3739" y="108"/>
                      <a:pt x="3703" y="0"/>
                    </a:cubicBez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1395;p37">
                <a:extLst>
                  <a:ext uri="{FF2B5EF4-FFF2-40B4-BE49-F238E27FC236}">
                    <a16:creationId xmlns:a16="http://schemas.microsoft.com/office/drawing/2014/main" id="{52DE9EC6-12FE-28AC-2F8B-E8E6396105DC}"/>
                  </a:ext>
                </a:extLst>
              </p:cNvPr>
              <p:cNvSpPr/>
              <p:nvPr/>
            </p:nvSpPr>
            <p:spPr>
              <a:xfrm>
                <a:off x="4336250" y="1657775"/>
                <a:ext cx="94375" cy="8350"/>
              </a:xfrm>
              <a:custGeom>
                <a:avLst/>
                <a:gdLst/>
                <a:ahLst/>
                <a:cxnLst/>
                <a:rect l="l" t="t" r="r" b="b"/>
                <a:pathLst>
                  <a:path w="3775" h="334" extrusionOk="0">
                    <a:moveTo>
                      <a:pt x="0" y="0"/>
                    </a:moveTo>
                    <a:lnTo>
                      <a:pt x="0" y="334"/>
                    </a:lnTo>
                    <a:lnTo>
                      <a:pt x="3775" y="334"/>
                    </a:lnTo>
                    <a:lnTo>
                      <a:pt x="3775"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1396;p37">
                <a:extLst>
                  <a:ext uri="{FF2B5EF4-FFF2-40B4-BE49-F238E27FC236}">
                    <a16:creationId xmlns:a16="http://schemas.microsoft.com/office/drawing/2014/main" id="{B9191487-82BE-3549-89CF-6D52C918FE2B}"/>
                  </a:ext>
                </a:extLst>
              </p:cNvPr>
              <p:cNvSpPr/>
              <p:nvPr/>
            </p:nvSpPr>
            <p:spPr>
              <a:xfrm>
                <a:off x="4336250" y="1636350"/>
                <a:ext cx="94375" cy="8350"/>
              </a:xfrm>
              <a:custGeom>
                <a:avLst/>
                <a:gdLst/>
                <a:ahLst/>
                <a:cxnLst/>
                <a:rect l="l" t="t" r="r" b="b"/>
                <a:pathLst>
                  <a:path w="3775" h="334" extrusionOk="0">
                    <a:moveTo>
                      <a:pt x="0" y="0"/>
                    </a:moveTo>
                    <a:lnTo>
                      <a:pt x="0" y="334"/>
                    </a:lnTo>
                    <a:lnTo>
                      <a:pt x="3775" y="334"/>
                    </a:lnTo>
                    <a:lnTo>
                      <a:pt x="3775"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1397;p37">
                <a:extLst>
                  <a:ext uri="{FF2B5EF4-FFF2-40B4-BE49-F238E27FC236}">
                    <a16:creationId xmlns:a16="http://schemas.microsoft.com/office/drawing/2014/main" id="{DA8A1DB2-43DE-BD04-64D9-65F95B6B04F8}"/>
                  </a:ext>
                </a:extLst>
              </p:cNvPr>
              <p:cNvSpPr/>
              <p:nvPr/>
            </p:nvSpPr>
            <p:spPr>
              <a:xfrm>
                <a:off x="4336250" y="1615200"/>
                <a:ext cx="94375" cy="8375"/>
              </a:xfrm>
              <a:custGeom>
                <a:avLst/>
                <a:gdLst/>
                <a:ahLst/>
                <a:cxnLst/>
                <a:rect l="l" t="t" r="r" b="b"/>
                <a:pathLst>
                  <a:path w="3775" h="335" extrusionOk="0">
                    <a:moveTo>
                      <a:pt x="0" y="1"/>
                    </a:moveTo>
                    <a:lnTo>
                      <a:pt x="0" y="334"/>
                    </a:lnTo>
                    <a:lnTo>
                      <a:pt x="3775" y="334"/>
                    </a:lnTo>
                    <a:lnTo>
                      <a:pt x="3775"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1398;p37">
                <a:extLst>
                  <a:ext uri="{FF2B5EF4-FFF2-40B4-BE49-F238E27FC236}">
                    <a16:creationId xmlns:a16="http://schemas.microsoft.com/office/drawing/2014/main" id="{E852F59D-B9DF-24EE-DB1E-565E2226AF37}"/>
                  </a:ext>
                </a:extLst>
              </p:cNvPr>
              <p:cNvSpPr/>
              <p:nvPr/>
            </p:nvSpPr>
            <p:spPr>
              <a:xfrm>
                <a:off x="4324625" y="1477400"/>
                <a:ext cx="117300" cy="130700"/>
              </a:xfrm>
              <a:custGeom>
                <a:avLst/>
                <a:gdLst/>
                <a:ahLst/>
                <a:cxnLst/>
                <a:rect l="l" t="t" r="r" b="b"/>
                <a:pathLst>
                  <a:path w="4692" h="5228" extrusionOk="0">
                    <a:moveTo>
                      <a:pt x="1418" y="0"/>
                    </a:moveTo>
                    <a:cubicBezTo>
                      <a:pt x="644" y="0"/>
                      <a:pt x="1" y="643"/>
                      <a:pt x="1" y="1417"/>
                    </a:cubicBezTo>
                    <a:lnTo>
                      <a:pt x="1" y="5227"/>
                    </a:lnTo>
                    <a:lnTo>
                      <a:pt x="4692" y="5227"/>
                    </a:lnTo>
                    <a:lnTo>
                      <a:pt x="4692" y="1417"/>
                    </a:lnTo>
                    <a:cubicBezTo>
                      <a:pt x="4692" y="643"/>
                      <a:pt x="4061" y="0"/>
                      <a:pt x="3275" y="0"/>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1399;p37">
                <a:extLst>
                  <a:ext uri="{FF2B5EF4-FFF2-40B4-BE49-F238E27FC236}">
                    <a16:creationId xmlns:a16="http://schemas.microsoft.com/office/drawing/2014/main" id="{5D08ED0E-D5C8-0504-72B9-E45E82E52DBB}"/>
                  </a:ext>
                </a:extLst>
              </p:cNvPr>
              <p:cNvSpPr/>
              <p:nvPr/>
            </p:nvSpPr>
            <p:spPr>
              <a:xfrm>
                <a:off x="4324625" y="1574125"/>
                <a:ext cx="117300" cy="33975"/>
              </a:xfrm>
              <a:custGeom>
                <a:avLst/>
                <a:gdLst/>
                <a:ahLst/>
                <a:cxnLst/>
                <a:rect l="l" t="t" r="r" b="b"/>
                <a:pathLst>
                  <a:path w="4692" h="1359" extrusionOk="0">
                    <a:moveTo>
                      <a:pt x="1" y="1"/>
                    </a:moveTo>
                    <a:lnTo>
                      <a:pt x="1" y="1358"/>
                    </a:lnTo>
                    <a:lnTo>
                      <a:pt x="4692" y="1358"/>
                    </a:lnTo>
                    <a:lnTo>
                      <a:pt x="4692"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1400;p37">
                <a:extLst>
                  <a:ext uri="{FF2B5EF4-FFF2-40B4-BE49-F238E27FC236}">
                    <a16:creationId xmlns:a16="http://schemas.microsoft.com/office/drawing/2014/main" id="{30097AF4-DE9F-03EF-D934-56F155FD66F1}"/>
                  </a:ext>
                </a:extLst>
              </p:cNvPr>
              <p:cNvSpPr/>
              <p:nvPr/>
            </p:nvSpPr>
            <p:spPr>
              <a:xfrm>
                <a:off x="4061278" y="1376227"/>
                <a:ext cx="260475" cy="293500"/>
              </a:xfrm>
              <a:custGeom>
                <a:avLst/>
                <a:gdLst/>
                <a:ahLst/>
                <a:cxnLst/>
                <a:rect l="l" t="t" r="r" b="b"/>
                <a:pathLst>
                  <a:path w="10419" h="11740" extrusionOk="0">
                    <a:moveTo>
                      <a:pt x="2120" y="0"/>
                    </a:moveTo>
                    <a:cubicBezTo>
                      <a:pt x="1905" y="0"/>
                      <a:pt x="1715" y="167"/>
                      <a:pt x="1679" y="381"/>
                    </a:cubicBezTo>
                    <a:lnTo>
                      <a:pt x="24" y="11240"/>
                    </a:lnTo>
                    <a:cubicBezTo>
                      <a:pt x="0" y="11359"/>
                      <a:pt x="48" y="11490"/>
                      <a:pt x="131" y="11585"/>
                    </a:cubicBezTo>
                    <a:cubicBezTo>
                      <a:pt x="215" y="11680"/>
                      <a:pt x="334" y="11740"/>
                      <a:pt x="453" y="11740"/>
                    </a:cubicBezTo>
                    <a:lnTo>
                      <a:pt x="9966" y="11740"/>
                    </a:lnTo>
                    <a:cubicBezTo>
                      <a:pt x="10085" y="11740"/>
                      <a:pt x="10204" y="11680"/>
                      <a:pt x="10287" y="11585"/>
                    </a:cubicBezTo>
                    <a:cubicBezTo>
                      <a:pt x="10383" y="11490"/>
                      <a:pt x="10418" y="11359"/>
                      <a:pt x="10395" y="11240"/>
                    </a:cubicBezTo>
                    <a:lnTo>
                      <a:pt x="8740" y="381"/>
                    </a:lnTo>
                    <a:cubicBezTo>
                      <a:pt x="8704" y="167"/>
                      <a:pt x="8525" y="0"/>
                      <a:pt x="8299" y="0"/>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1401;p37">
                <a:extLst>
                  <a:ext uri="{FF2B5EF4-FFF2-40B4-BE49-F238E27FC236}">
                    <a16:creationId xmlns:a16="http://schemas.microsoft.com/office/drawing/2014/main" id="{BE34F2F1-726C-95E5-C6AA-947BCD1B8DBA}"/>
                  </a:ext>
                </a:extLst>
              </p:cNvPr>
              <p:cNvSpPr/>
              <p:nvPr/>
            </p:nvSpPr>
            <p:spPr>
              <a:xfrm>
                <a:off x="4059725" y="1593175"/>
                <a:ext cx="260175" cy="70275"/>
              </a:xfrm>
              <a:custGeom>
                <a:avLst/>
                <a:gdLst/>
                <a:ahLst/>
                <a:cxnLst/>
                <a:rect l="l" t="t" r="r" b="b"/>
                <a:pathLst>
                  <a:path w="10407" h="2811" extrusionOk="0">
                    <a:moveTo>
                      <a:pt x="369" y="1"/>
                    </a:moveTo>
                    <a:lnTo>
                      <a:pt x="12" y="2311"/>
                    </a:lnTo>
                    <a:cubicBezTo>
                      <a:pt x="0" y="2430"/>
                      <a:pt x="36" y="2561"/>
                      <a:pt x="119" y="2656"/>
                    </a:cubicBezTo>
                    <a:cubicBezTo>
                      <a:pt x="203" y="2751"/>
                      <a:pt x="322" y="2811"/>
                      <a:pt x="453" y="2811"/>
                    </a:cubicBezTo>
                    <a:lnTo>
                      <a:pt x="9954" y="2811"/>
                    </a:lnTo>
                    <a:cubicBezTo>
                      <a:pt x="10073" y="2811"/>
                      <a:pt x="10204" y="2751"/>
                      <a:pt x="10287" y="2656"/>
                    </a:cubicBezTo>
                    <a:cubicBezTo>
                      <a:pt x="10371" y="2561"/>
                      <a:pt x="10406" y="2430"/>
                      <a:pt x="10383" y="2311"/>
                    </a:cubicBezTo>
                    <a:lnTo>
                      <a:pt x="10025" y="1"/>
                    </a:lnTo>
                    <a:cubicBezTo>
                      <a:pt x="10002" y="1"/>
                      <a:pt x="9978" y="13"/>
                      <a:pt x="9954" y="13"/>
                    </a:cubicBezTo>
                    <a:lnTo>
                      <a:pt x="453" y="13"/>
                    </a:lnTo>
                    <a:cubicBezTo>
                      <a:pt x="417" y="13"/>
                      <a:pt x="393" y="1"/>
                      <a:pt x="369" y="1"/>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1402;p37">
                <a:extLst>
                  <a:ext uri="{FF2B5EF4-FFF2-40B4-BE49-F238E27FC236}">
                    <a16:creationId xmlns:a16="http://schemas.microsoft.com/office/drawing/2014/main" id="{0FB56352-9F79-E650-7894-7080633669D2}"/>
                  </a:ext>
                </a:extLst>
              </p:cNvPr>
              <p:cNvSpPr/>
              <p:nvPr/>
            </p:nvSpPr>
            <p:spPr>
              <a:xfrm>
                <a:off x="4052275" y="1090450"/>
                <a:ext cx="11050" cy="126225"/>
              </a:xfrm>
              <a:custGeom>
                <a:avLst/>
                <a:gdLst/>
                <a:ahLst/>
                <a:cxnLst/>
                <a:rect l="l" t="t" r="r" b="b"/>
                <a:pathLst>
                  <a:path w="442" h="5049" extrusionOk="0">
                    <a:moveTo>
                      <a:pt x="227" y="0"/>
                    </a:moveTo>
                    <a:cubicBezTo>
                      <a:pt x="96" y="0"/>
                      <a:pt x="1" y="107"/>
                      <a:pt x="1" y="226"/>
                    </a:cubicBezTo>
                    <a:lnTo>
                      <a:pt x="1" y="4822"/>
                    </a:lnTo>
                    <a:cubicBezTo>
                      <a:pt x="1" y="4953"/>
                      <a:pt x="96" y="5048"/>
                      <a:pt x="227" y="5048"/>
                    </a:cubicBezTo>
                    <a:cubicBezTo>
                      <a:pt x="346" y="5048"/>
                      <a:pt x="441" y="4953"/>
                      <a:pt x="441" y="4822"/>
                    </a:cubicBezTo>
                    <a:lnTo>
                      <a:pt x="441" y="226"/>
                    </a:lnTo>
                    <a:cubicBezTo>
                      <a:pt x="441" y="107"/>
                      <a:pt x="346" y="0"/>
                      <a:pt x="227"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1403;p37">
                <a:extLst>
                  <a:ext uri="{FF2B5EF4-FFF2-40B4-BE49-F238E27FC236}">
                    <a16:creationId xmlns:a16="http://schemas.microsoft.com/office/drawing/2014/main" id="{ABC113D6-8D0A-32B2-91B5-7F48F11366F1}"/>
                  </a:ext>
                </a:extLst>
              </p:cNvPr>
              <p:cNvSpPr/>
              <p:nvPr/>
            </p:nvSpPr>
            <p:spPr>
              <a:xfrm>
                <a:off x="4041575" y="1079725"/>
                <a:ext cx="32750" cy="32775"/>
              </a:xfrm>
              <a:custGeom>
                <a:avLst/>
                <a:gdLst/>
                <a:ahLst/>
                <a:cxnLst/>
                <a:rect l="l" t="t" r="r" b="b"/>
                <a:pathLst>
                  <a:path w="1310" h="1311" extrusionOk="0">
                    <a:moveTo>
                      <a:pt x="655" y="1"/>
                    </a:moveTo>
                    <a:cubicBezTo>
                      <a:pt x="286" y="1"/>
                      <a:pt x="0" y="298"/>
                      <a:pt x="0" y="655"/>
                    </a:cubicBezTo>
                    <a:cubicBezTo>
                      <a:pt x="0" y="1025"/>
                      <a:pt x="286" y="1310"/>
                      <a:pt x="655" y="1310"/>
                    </a:cubicBezTo>
                    <a:cubicBezTo>
                      <a:pt x="1012" y="1310"/>
                      <a:pt x="1310" y="1025"/>
                      <a:pt x="1310" y="655"/>
                    </a:cubicBezTo>
                    <a:cubicBezTo>
                      <a:pt x="1310" y="298"/>
                      <a:pt x="1012" y="1"/>
                      <a:pt x="655" y="1"/>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1404;p37">
                <a:extLst>
                  <a:ext uri="{FF2B5EF4-FFF2-40B4-BE49-F238E27FC236}">
                    <a16:creationId xmlns:a16="http://schemas.microsoft.com/office/drawing/2014/main" id="{655EC6D8-3997-19BF-C5D3-D01B0BEBDB70}"/>
                  </a:ext>
                </a:extLst>
              </p:cNvPr>
              <p:cNvSpPr/>
              <p:nvPr/>
            </p:nvSpPr>
            <p:spPr>
              <a:xfrm>
                <a:off x="4316000" y="1090450"/>
                <a:ext cx="11050" cy="126225"/>
              </a:xfrm>
              <a:custGeom>
                <a:avLst/>
                <a:gdLst/>
                <a:ahLst/>
                <a:cxnLst/>
                <a:rect l="l" t="t" r="r" b="b"/>
                <a:pathLst>
                  <a:path w="442" h="5049" extrusionOk="0">
                    <a:moveTo>
                      <a:pt x="215" y="0"/>
                    </a:moveTo>
                    <a:cubicBezTo>
                      <a:pt x="96" y="0"/>
                      <a:pt x="1" y="107"/>
                      <a:pt x="1" y="226"/>
                    </a:cubicBezTo>
                    <a:lnTo>
                      <a:pt x="1" y="4822"/>
                    </a:lnTo>
                    <a:cubicBezTo>
                      <a:pt x="1" y="4953"/>
                      <a:pt x="96" y="5048"/>
                      <a:pt x="215" y="5048"/>
                    </a:cubicBezTo>
                    <a:cubicBezTo>
                      <a:pt x="346" y="5048"/>
                      <a:pt x="441" y="4953"/>
                      <a:pt x="441" y="4822"/>
                    </a:cubicBezTo>
                    <a:lnTo>
                      <a:pt x="441" y="226"/>
                    </a:lnTo>
                    <a:cubicBezTo>
                      <a:pt x="441" y="107"/>
                      <a:pt x="346" y="0"/>
                      <a:pt x="215"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1405;p37">
                <a:extLst>
                  <a:ext uri="{FF2B5EF4-FFF2-40B4-BE49-F238E27FC236}">
                    <a16:creationId xmlns:a16="http://schemas.microsoft.com/office/drawing/2014/main" id="{31E95104-F86D-C76A-FFCC-A4D66DDB889D}"/>
                  </a:ext>
                </a:extLst>
              </p:cNvPr>
              <p:cNvSpPr/>
              <p:nvPr/>
            </p:nvSpPr>
            <p:spPr>
              <a:xfrm>
                <a:off x="4305000" y="1079725"/>
                <a:ext cx="33050" cy="32775"/>
              </a:xfrm>
              <a:custGeom>
                <a:avLst/>
                <a:gdLst/>
                <a:ahLst/>
                <a:cxnLst/>
                <a:rect l="l" t="t" r="r" b="b"/>
                <a:pathLst>
                  <a:path w="1322" h="1311" extrusionOk="0">
                    <a:moveTo>
                      <a:pt x="655" y="1"/>
                    </a:moveTo>
                    <a:cubicBezTo>
                      <a:pt x="298" y="1"/>
                      <a:pt x="0" y="298"/>
                      <a:pt x="0" y="655"/>
                    </a:cubicBezTo>
                    <a:cubicBezTo>
                      <a:pt x="0" y="1013"/>
                      <a:pt x="298" y="1310"/>
                      <a:pt x="655" y="1310"/>
                    </a:cubicBezTo>
                    <a:cubicBezTo>
                      <a:pt x="1024" y="1310"/>
                      <a:pt x="1322" y="1025"/>
                      <a:pt x="1322" y="655"/>
                    </a:cubicBezTo>
                    <a:cubicBezTo>
                      <a:pt x="1322" y="298"/>
                      <a:pt x="1024" y="1"/>
                      <a:pt x="655" y="1"/>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1406;p37">
                <a:extLst>
                  <a:ext uri="{FF2B5EF4-FFF2-40B4-BE49-F238E27FC236}">
                    <a16:creationId xmlns:a16="http://schemas.microsoft.com/office/drawing/2014/main" id="{51628762-3C02-27DC-B955-CFA085D9FB77}"/>
                  </a:ext>
                </a:extLst>
              </p:cNvPr>
              <p:cNvSpPr/>
              <p:nvPr/>
            </p:nvSpPr>
            <p:spPr>
              <a:xfrm>
                <a:off x="4286525" y="1187475"/>
                <a:ext cx="48250" cy="48550"/>
              </a:xfrm>
              <a:custGeom>
                <a:avLst/>
                <a:gdLst/>
                <a:ahLst/>
                <a:cxnLst/>
                <a:rect l="l" t="t" r="r" b="b"/>
                <a:pathLst>
                  <a:path w="1930" h="1942" extrusionOk="0">
                    <a:moveTo>
                      <a:pt x="965" y="1"/>
                    </a:moveTo>
                    <a:cubicBezTo>
                      <a:pt x="430" y="1"/>
                      <a:pt x="1" y="429"/>
                      <a:pt x="1" y="965"/>
                    </a:cubicBezTo>
                    <a:cubicBezTo>
                      <a:pt x="1" y="1501"/>
                      <a:pt x="430" y="1941"/>
                      <a:pt x="965" y="1941"/>
                    </a:cubicBezTo>
                    <a:cubicBezTo>
                      <a:pt x="1501" y="1941"/>
                      <a:pt x="1930" y="1501"/>
                      <a:pt x="1930" y="965"/>
                    </a:cubicBezTo>
                    <a:cubicBezTo>
                      <a:pt x="1930" y="429"/>
                      <a:pt x="1501" y="1"/>
                      <a:pt x="965" y="1"/>
                    </a:cubicBezTo>
                    <a:close/>
                  </a:path>
                </a:pathLst>
              </a:custGeom>
              <a:solidFill>
                <a:schemeClr val="accen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1407;p37">
                <a:extLst>
                  <a:ext uri="{FF2B5EF4-FFF2-40B4-BE49-F238E27FC236}">
                    <a16:creationId xmlns:a16="http://schemas.microsoft.com/office/drawing/2014/main" id="{6A5ED462-151E-F1F9-875D-3F2B717F9AE3}"/>
                  </a:ext>
                </a:extLst>
              </p:cNvPr>
              <p:cNvSpPr/>
              <p:nvPr/>
            </p:nvSpPr>
            <p:spPr>
              <a:xfrm>
                <a:off x="4044550" y="1187475"/>
                <a:ext cx="48525" cy="48550"/>
              </a:xfrm>
              <a:custGeom>
                <a:avLst/>
                <a:gdLst/>
                <a:ahLst/>
                <a:cxnLst/>
                <a:rect l="l" t="t" r="r" b="b"/>
                <a:pathLst>
                  <a:path w="1941" h="1942" extrusionOk="0">
                    <a:moveTo>
                      <a:pt x="965" y="1"/>
                    </a:moveTo>
                    <a:cubicBezTo>
                      <a:pt x="429" y="1"/>
                      <a:pt x="0" y="429"/>
                      <a:pt x="0" y="965"/>
                    </a:cubicBezTo>
                    <a:cubicBezTo>
                      <a:pt x="0" y="1501"/>
                      <a:pt x="429" y="1941"/>
                      <a:pt x="965" y="1941"/>
                    </a:cubicBezTo>
                    <a:cubicBezTo>
                      <a:pt x="1500" y="1941"/>
                      <a:pt x="1941" y="1501"/>
                      <a:pt x="1941" y="965"/>
                    </a:cubicBezTo>
                    <a:cubicBezTo>
                      <a:pt x="1941" y="429"/>
                      <a:pt x="1500" y="1"/>
                      <a:pt x="965" y="1"/>
                    </a:cubicBezTo>
                    <a:close/>
                  </a:path>
                </a:pathLst>
              </a:custGeom>
              <a:solidFill>
                <a:schemeClr val="accen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1408;p37">
                <a:extLst>
                  <a:ext uri="{FF2B5EF4-FFF2-40B4-BE49-F238E27FC236}">
                    <a16:creationId xmlns:a16="http://schemas.microsoft.com/office/drawing/2014/main" id="{6AB9E540-895C-7B79-D12B-32C6C593A5C7}"/>
                  </a:ext>
                </a:extLst>
              </p:cNvPr>
              <p:cNvSpPr/>
              <p:nvPr/>
            </p:nvSpPr>
            <p:spPr>
              <a:xfrm>
                <a:off x="4067450" y="1089250"/>
                <a:ext cx="244400" cy="244700"/>
              </a:xfrm>
              <a:custGeom>
                <a:avLst/>
                <a:gdLst/>
                <a:ahLst/>
                <a:cxnLst/>
                <a:rect l="l" t="t" r="r" b="b"/>
                <a:pathLst>
                  <a:path w="9776" h="9788" extrusionOk="0">
                    <a:moveTo>
                      <a:pt x="4894" y="1"/>
                    </a:moveTo>
                    <a:cubicBezTo>
                      <a:pt x="2192" y="1"/>
                      <a:pt x="1" y="2191"/>
                      <a:pt x="1" y="4894"/>
                    </a:cubicBezTo>
                    <a:cubicBezTo>
                      <a:pt x="1" y="7597"/>
                      <a:pt x="2192" y="9787"/>
                      <a:pt x="4894" y="9787"/>
                    </a:cubicBezTo>
                    <a:cubicBezTo>
                      <a:pt x="7585" y="9787"/>
                      <a:pt x="9776" y="7597"/>
                      <a:pt x="9776" y="4894"/>
                    </a:cubicBezTo>
                    <a:cubicBezTo>
                      <a:pt x="9776" y="2191"/>
                      <a:pt x="7585" y="1"/>
                      <a:pt x="4894" y="1"/>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1409;p37">
                <a:extLst>
                  <a:ext uri="{FF2B5EF4-FFF2-40B4-BE49-F238E27FC236}">
                    <a16:creationId xmlns:a16="http://schemas.microsoft.com/office/drawing/2014/main" id="{93B3BDE9-2435-1BE7-CDC1-14BC6F094952}"/>
                  </a:ext>
                </a:extLst>
              </p:cNvPr>
              <p:cNvSpPr/>
              <p:nvPr/>
            </p:nvSpPr>
            <p:spPr>
              <a:xfrm>
                <a:off x="4090375" y="1176175"/>
                <a:ext cx="198575" cy="69975"/>
              </a:xfrm>
              <a:custGeom>
                <a:avLst/>
                <a:gdLst/>
                <a:ahLst/>
                <a:cxnLst/>
                <a:rect l="l" t="t" r="r" b="b"/>
                <a:pathLst>
                  <a:path w="7943" h="2799" extrusionOk="0">
                    <a:moveTo>
                      <a:pt x="679" y="0"/>
                    </a:moveTo>
                    <a:cubicBezTo>
                      <a:pt x="298" y="0"/>
                      <a:pt x="1" y="298"/>
                      <a:pt x="1" y="679"/>
                    </a:cubicBezTo>
                    <a:lnTo>
                      <a:pt x="1" y="2120"/>
                    </a:lnTo>
                    <a:cubicBezTo>
                      <a:pt x="1" y="2489"/>
                      <a:pt x="298" y="2798"/>
                      <a:pt x="679" y="2798"/>
                    </a:cubicBezTo>
                    <a:lnTo>
                      <a:pt x="7275" y="2798"/>
                    </a:lnTo>
                    <a:cubicBezTo>
                      <a:pt x="7645" y="2798"/>
                      <a:pt x="7942" y="2489"/>
                      <a:pt x="7942" y="2120"/>
                    </a:cubicBezTo>
                    <a:lnTo>
                      <a:pt x="7942" y="679"/>
                    </a:lnTo>
                    <a:cubicBezTo>
                      <a:pt x="7942" y="298"/>
                      <a:pt x="7645" y="0"/>
                      <a:pt x="7275"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1410;p37">
                <a:extLst>
                  <a:ext uri="{FF2B5EF4-FFF2-40B4-BE49-F238E27FC236}">
                    <a16:creationId xmlns:a16="http://schemas.microsoft.com/office/drawing/2014/main" id="{EFCD7E35-9A3E-18D5-89F6-24FD1DCF05A4}"/>
                  </a:ext>
                </a:extLst>
              </p:cNvPr>
              <p:cNvSpPr/>
              <p:nvPr/>
            </p:nvSpPr>
            <p:spPr>
              <a:xfrm>
                <a:off x="4119550" y="1199375"/>
                <a:ext cx="24725" cy="24750"/>
              </a:xfrm>
              <a:custGeom>
                <a:avLst/>
                <a:gdLst/>
                <a:ahLst/>
                <a:cxnLst/>
                <a:rect l="l" t="t" r="r" b="b"/>
                <a:pathLst>
                  <a:path w="989" h="990" extrusionOk="0">
                    <a:moveTo>
                      <a:pt x="489" y="1"/>
                    </a:moveTo>
                    <a:cubicBezTo>
                      <a:pt x="215" y="1"/>
                      <a:pt x="1" y="215"/>
                      <a:pt x="1" y="489"/>
                    </a:cubicBezTo>
                    <a:cubicBezTo>
                      <a:pt x="1" y="763"/>
                      <a:pt x="215" y="989"/>
                      <a:pt x="489" y="989"/>
                    </a:cubicBezTo>
                    <a:cubicBezTo>
                      <a:pt x="763" y="989"/>
                      <a:pt x="989" y="763"/>
                      <a:pt x="989" y="489"/>
                    </a:cubicBezTo>
                    <a:cubicBezTo>
                      <a:pt x="989" y="215"/>
                      <a:pt x="763" y="1"/>
                      <a:pt x="489" y="1"/>
                    </a:cubicBezTo>
                    <a:close/>
                  </a:path>
                </a:pathLst>
              </a:custGeom>
              <a:solidFill>
                <a:schemeClr val="accent6"/>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1411;p37">
                <a:extLst>
                  <a:ext uri="{FF2B5EF4-FFF2-40B4-BE49-F238E27FC236}">
                    <a16:creationId xmlns:a16="http://schemas.microsoft.com/office/drawing/2014/main" id="{433ECCF8-EA7E-D328-61A2-6F6A4448DDFA}"/>
                  </a:ext>
                </a:extLst>
              </p:cNvPr>
              <p:cNvSpPr/>
              <p:nvPr/>
            </p:nvSpPr>
            <p:spPr>
              <a:xfrm>
                <a:off x="4235050" y="1199375"/>
                <a:ext cx="25025" cy="24750"/>
              </a:xfrm>
              <a:custGeom>
                <a:avLst/>
                <a:gdLst/>
                <a:ahLst/>
                <a:cxnLst/>
                <a:rect l="l" t="t" r="r" b="b"/>
                <a:pathLst>
                  <a:path w="1001" h="990" extrusionOk="0">
                    <a:moveTo>
                      <a:pt x="500" y="1"/>
                    </a:moveTo>
                    <a:cubicBezTo>
                      <a:pt x="226" y="1"/>
                      <a:pt x="0" y="215"/>
                      <a:pt x="0" y="489"/>
                    </a:cubicBezTo>
                    <a:cubicBezTo>
                      <a:pt x="0" y="763"/>
                      <a:pt x="226" y="989"/>
                      <a:pt x="500" y="989"/>
                    </a:cubicBezTo>
                    <a:cubicBezTo>
                      <a:pt x="774" y="989"/>
                      <a:pt x="1000" y="763"/>
                      <a:pt x="1000" y="489"/>
                    </a:cubicBezTo>
                    <a:cubicBezTo>
                      <a:pt x="1000" y="215"/>
                      <a:pt x="774" y="1"/>
                      <a:pt x="500" y="1"/>
                    </a:cubicBezTo>
                    <a:close/>
                  </a:path>
                </a:pathLst>
              </a:custGeom>
              <a:solidFill>
                <a:schemeClr val="accent6"/>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1412;p37">
                <a:extLst>
                  <a:ext uri="{FF2B5EF4-FFF2-40B4-BE49-F238E27FC236}">
                    <a16:creationId xmlns:a16="http://schemas.microsoft.com/office/drawing/2014/main" id="{5D96675E-D455-C7BD-DE22-DFC6E5F8AC0A}"/>
                  </a:ext>
                </a:extLst>
              </p:cNvPr>
              <p:cNvSpPr/>
              <p:nvPr/>
            </p:nvSpPr>
            <p:spPr>
              <a:xfrm>
                <a:off x="40841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20" y="810"/>
                      <a:pt x="810" y="632"/>
                      <a:pt x="810" y="405"/>
                    </a:cubicBezTo>
                    <a:cubicBezTo>
                      <a:pt x="810" y="179"/>
                      <a:pt x="620"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1413;p37">
                <a:extLst>
                  <a:ext uri="{FF2B5EF4-FFF2-40B4-BE49-F238E27FC236}">
                    <a16:creationId xmlns:a16="http://schemas.microsoft.com/office/drawing/2014/main" id="{1527EE78-6722-4E3E-3A81-28E56FE5535D}"/>
                  </a:ext>
                </a:extLst>
              </p:cNvPr>
              <p:cNvSpPr/>
              <p:nvPr/>
            </p:nvSpPr>
            <p:spPr>
              <a:xfrm>
                <a:off x="41222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32" y="810"/>
                      <a:pt x="810" y="632"/>
                      <a:pt x="810" y="405"/>
                    </a:cubicBezTo>
                    <a:cubicBezTo>
                      <a:pt x="810" y="179"/>
                      <a:pt x="632"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1414;p37">
                <a:extLst>
                  <a:ext uri="{FF2B5EF4-FFF2-40B4-BE49-F238E27FC236}">
                    <a16:creationId xmlns:a16="http://schemas.microsoft.com/office/drawing/2014/main" id="{225D6768-C184-1C5D-71F6-8BA7DD1D7E0D}"/>
                  </a:ext>
                </a:extLst>
              </p:cNvPr>
              <p:cNvSpPr/>
              <p:nvPr/>
            </p:nvSpPr>
            <p:spPr>
              <a:xfrm>
                <a:off x="4160625" y="1562525"/>
                <a:ext cx="19975" cy="20275"/>
              </a:xfrm>
              <a:custGeom>
                <a:avLst/>
                <a:gdLst/>
                <a:ahLst/>
                <a:cxnLst/>
                <a:rect l="l" t="t" r="r" b="b"/>
                <a:pathLst>
                  <a:path w="799" h="811" extrusionOk="0">
                    <a:moveTo>
                      <a:pt x="393" y="0"/>
                    </a:moveTo>
                    <a:cubicBezTo>
                      <a:pt x="179" y="0"/>
                      <a:pt x="1" y="191"/>
                      <a:pt x="1" y="405"/>
                    </a:cubicBezTo>
                    <a:cubicBezTo>
                      <a:pt x="1" y="632"/>
                      <a:pt x="179" y="810"/>
                      <a:pt x="393" y="810"/>
                    </a:cubicBezTo>
                    <a:cubicBezTo>
                      <a:pt x="620" y="810"/>
                      <a:pt x="798" y="632"/>
                      <a:pt x="798" y="405"/>
                    </a:cubicBezTo>
                    <a:cubicBezTo>
                      <a:pt x="798" y="179"/>
                      <a:pt x="620" y="0"/>
                      <a:pt x="393"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1415;p37">
                <a:extLst>
                  <a:ext uri="{FF2B5EF4-FFF2-40B4-BE49-F238E27FC236}">
                    <a16:creationId xmlns:a16="http://schemas.microsoft.com/office/drawing/2014/main" id="{650BABFD-EC21-3F4D-F0F4-DEE4844C2CD3}"/>
                  </a:ext>
                </a:extLst>
              </p:cNvPr>
              <p:cNvSpPr/>
              <p:nvPr/>
            </p:nvSpPr>
            <p:spPr>
              <a:xfrm>
                <a:off x="41987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20" y="810"/>
                      <a:pt x="810" y="632"/>
                      <a:pt x="810" y="405"/>
                    </a:cubicBezTo>
                    <a:cubicBezTo>
                      <a:pt x="810" y="179"/>
                      <a:pt x="620"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1416;p37">
                <a:extLst>
                  <a:ext uri="{FF2B5EF4-FFF2-40B4-BE49-F238E27FC236}">
                    <a16:creationId xmlns:a16="http://schemas.microsoft.com/office/drawing/2014/main" id="{947F7D8E-9AF6-5D03-FAEE-34383316738F}"/>
                  </a:ext>
                </a:extLst>
              </p:cNvPr>
              <p:cNvSpPr/>
              <p:nvPr/>
            </p:nvSpPr>
            <p:spPr>
              <a:xfrm>
                <a:off x="42368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32" y="810"/>
                      <a:pt x="810" y="632"/>
                      <a:pt x="810" y="405"/>
                    </a:cubicBezTo>
                    <a:cubicBezTo>
                      <a:pt x="810" y="179"/>
                      <a:pt x="632"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1417;p37">
                <a:extLst>
                  <a:ext uri="{FF2B5EF4-FFF2-40B4-BE49-F238E27FC236}">
                    <a16:creationId xmlns:a16="http://schemas.microsoft.com/office/drawing/2014/main" id="{1CD16743-93A2-6332-E97D-48D673A7FD0B}"/>
                  </a:ext>
                </a:extLst>
              </p:cNvPr>
              <p:cNvSpPr/>
              <p:nvPr/>
            </p:nvSpPr>
            <p:spPr>
              <a:xfrm>
                <a:off x="4275225" y="1562525"/>
                <a:ext cx="19975" cy="20275"/>
              </a:xfrm>
              <a:custGeom>
                <a:avLst/>
                <a:gdLst/>
                <a:ahLst/>
                <a:cxnLst/>
                <a:rect l="l" t="t" r="r" b="b"/>
                <a:pathLst>
                  <a:path w="799" h="811" extrusionOk="0">
                    <a:moveTo>
                      <a:pt x="393" y="0"/>
                    </a:moveTo>
                    <a:cubicBezTo>
                      <a:pt x="179" y="0"/>
                      <a:pt x="0" y="191"/>
                      <a:pt x="0" y="405"/>
                    </a:cubicBezTo>
                    <a:cubicBezTo>
                      <a:pt x="0" y="632"/>
                      <a:pt x="179" y="810"/>
                      <a:pt x="393" y="810"/>
                    </a:cubicBezTo>
                    <a:cubicBezTo>
                      <a:pt x="620" y="810"/>
                      <a:pt x="798" y="632"/>
                      <a:pt x="798" y="405"/>
                    </a:cubicBezTo>
                    <a:cubicBezTo>
                      <a:pt x="798" y="179"/>
                      <a:pt x="620" y="0"/>
                      <a:pt x="393"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1418;p37">
                <a:extLst>
                  <a:ext uri="{FF2B5EF4-FFF2-40B4-BE49-F238E27FC236}">
                    <a16:creationId xmlns:a16="http://schemas.microsoft.com/office/drawing/2014/main" id="{D360CC1B-54E1-B3C4-A66C-858C57F71F5D}"/>
                  </a:ext>
                </a:extLst>
              </p:cNvPr>
              <p:cNvSpPr/>
              <p:nvPr/>
            </p:nvSpPr>
            <p:spPr>
              <a:xfrm>
                <a:off x="4079950" y="1369950"/>
                <a:ext cx="219700" cy="150925"/>
              </a:xfrm>
              <a:custGeom>
                <a:avLst/>
                <a:gdLst/>
                <a:ahLst/>
                <a:cxnLst/>
                <a:rect l="l" t="t" r="r" b="b"/>
                <a:pathLst>
                  <a:path w="8788" h="6037" extrusionOk="0">
                    <a:moveTo>
                      <a:pt x="4144" y="0"/>
                    </a:moveTo>
                    <a:lnTo>
                      <a:pt x="4144" y="5560"/>
                    </a:lnTo>
                    <a:lnTo>
                      <a:pt x="72" y="5560"/>
                    </a:lnTo>
                    <a:lnTo>
                      <a:pt x="1" y="6037"/>
                    </a:lnTo>
                    <a:lnTo>
                      <a:pt x="8788" y="6037"/>
                    </a:lnTo>
                    <a:lnTo>
                      <a:pt x="8704" y="5560"/>
                    </a:lnTo>
                    <a:lnTo>
                      <a:pt x="4633" y="5560"/>
                    </a:lnTo>
                    <a:lnTo>
                      <a:pt x="4633" y="0"/>
                    </a:ln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2" name="Google Shape;1486;p37">
            <a:extLst>
              <a:ext uri="{FF2B5EF4-FFF2-40B4-BE49-F238E27FC236}">
                <a16:creationId xmlns:a16="http://schemas.microsoft.com/office/drawing/2014/main" id="{DD37A255-369F-045C-AE86-9D45263324DF}"/>
              </a:ext>
            </a:extLst>
          </p:cNvPr>
          <p:cNvGrpSpPr/>
          <p:nvPr/>
        </p:nvGrpSpPr>
        <p:grpSpPr>
          <a:xfrm rot="-1214228">
            <a:off x="7092859" y="3668205"/>
            <a:ext cx="1142081" cy="979326"/>
            <a:chOff x="4041575" y="1574875"/>
            <a:chExt cx="296475" cy="254225"/>
          </a:xfrm>
        </p:grpSpPr>
        <p:sp>
          <p:nvSpPr>
            <p:cNvPr id="523" name="Google Shape;1487;p37">
              <a:extLst>
                <a:ext uri="{FF2B5EF4-FFF2-40B4-BE49-F238E27FC236}">
                  <a16:creationId xmlns:a16="http://schemas.microsoft.com/office/drawing/2014/main" id="{ED24EAB3-1EFB-5FA4-D85C-7FCDD4171C8E}"/>
                </a:ext>
              </a:extLst>
            </p:cNvPr>
            <p:cNvSpPr/>
            <p:nvPr/>
          </p:nvSpPr>
          <p:spPr>
            <a:xfrm>
              <a:off x="4041575" y="1574875"/>
              <a:ext cx="296475" cy="254225"/>
            </a:xfrm>
            <a:custGeom>
              <a:avLst/>
              <a:gdLst/>
              <a:ahLst/>
              <a:cxnLst/>
              <a:rect l="l" t="t" r="r" b="b"/>
              <a:pathLst>
                <a:path w="11859" h="10169" extrusionOk="0">
                  <a:moveTo>
                    <a:pt x="655" y="0"/>
                  </a:moveTo>
                  <a:cubicBezTo>
                    <a:pt x="286" y="0"/>
                    <a:pt x="0" y="298"/>
                    <a:pt x="0" y="655"/>
                  </a:cubicBezTo>
                  <a:cubicBezTo>
                    <a:pt x="0" y="941"/>
                    <a:pt x="179" y="1179"/>
                    <a:pt x="429" y="1274"/>
                  </a:cubicBezTo>
                  <a:lnTo>
                    <a:pt x="429" y="4561"/>
                  </a:lnTo>
                  <a:cubicBezTo>
                    <a:pt x="238" y="4739"/>
                    <a:pt x="119" y="5001"/>
                    <a:pt x="119" y="5275"/>
                  </a:cubicBezTo>
                  <a:cubicBezTo>
                    <a:pt x="119" y="5811"/>
                    <a:pt x="548" y="6251"/>
                    <a:pt x="1084" y="6251"/>
                  </a:cubicBezTo>
                  <a:cubicBezTo>
                    <a:pt x="1095" y="6251"/>
                    <a:pt x="1119" y="6239"/>
                    <a:pt x="1131" y="6239"/>
                  </a:cubicBezTo>
                  <a:cubicBezTo>
                    <a:pt x="1584" y="8478"/>
                    <a:pt x="3560" y="10168"/>
                    <a:pt x="5929" y="10168"/>
                  </a:cubicBezTo>
                  <a:cubicBezTo>
                    <a:pt x="8299" y="10168"/>
                    <a:pt x="10275" y="8478"/>
                    <a:pt x="10716" y="6239"/>
                  </a:cubicBezTo>
                  <a:cubicBezTo>
                    <a:pt x="10728" y="6239"/>
                    <a:pt x="10751" y="6251"/>
                    <a:pt x="10763" y="6251"/>
                  </a:cubicBezTo>
                  <a:cubicBezTo>
                    <a:pt x="11299" y="6251"/>
                    <a:pt x="11728" y="5811"/>
                    <a:pt x="11728" y="5275"/>
                  </a:cubicBezTo>
                  <a:cubicBezTo>
                    <a:pt x="11728" y="5001"/>
                    <a:pt x="11609" y="4739"/>
                    <a:pt x="11418" y="4561"/>
                  </a:cubicBezTo>
                  <a:lnTo>
                    <a:pt x="11418" y="1274"/>
                  </a:lnTo>
                  <a:cubicBezTo>
                    <a:pt x="11668" y="1179"/>
                    <a:pt x="11859" y="941"/>
                    <a:pt x="11859" y="655"/>
                  </a:cubicBezTo>
                  <a:cubicBezTo>
                    <a:pt x="11859" y="298"/>
                    <a:pt x="11561" y="0"/>
                    <a:pt x="11192" y="0"/>
                  </a:cubicBezTo>
                  <a:cubicBezTo>
                    <a:pt x="10835" y="0"/>
                    <a:pt x="10537" y="298"/>
                    <a:pt x="10537" y="655"/>
                  </a:cubicBezTo>
                  <a:cubicBezTo>
                    <a:pt x="10537" y="941"/>
                    <a:pt x="10728" y="1179"/>
                    <a:pt x="10978" y="1274"/>
                  </a:cubicBezTo>
                  <a:lnTo>
                    <a:pt x="10978" y="4334"/>
                  </a:lnTo>
                  <a:cubicBezTo>
                    <a:pt x="10906" y="4311"/>
                    <a:pt x="10835" y="4311"/>
                    <a:pt x="10763" y="4311"/>
                  </a:cubicBezTo>
                  <a:lnTo>
                    <a:pt x="10716" y="4311"/>
                  </a:lnTo>
                  <a:cubicBezTo>
                    <a:pt x="10275" y="2072"/>
                    <a:pt x="8299" y="381"/>
                    <a:pt x="5929" y="381"/>
                  </a:cubicBezTo>
                  <a:cubicBezTo>
                    <a:pt x="3560" y="381"/>
                    <a:pt x="1584" y="2072"/>
                    <a:pt x="1131" y="4311"/>
                  </a:cubicBezTo>
                  <a:lnTo>
                    <a:pt x="1084" y="4311"/>
                  </a:lnTo>
                  <a:cubicBezTo>
                    <a:pt x="1012" y="4311"/>
                    <a:pt x="941" y="4311"/>
                    <a:pt x="881" y="4334"/>
                  </a:cubicBezTo>
                  <a:lnTo>
                    <a:pt x="881" y="1274"/>
                  </a:lnTo>
                  <a:cubicBezTo>
                    <a:pt x="1131" y="1179"/>
                    <a:pt x="1310" y="941"/>
                    <a:pt x="1310" y="655"/>
                  </a:cubicBezTo>
                  <a:cubicBezTo>
                    <a:pt x="1310" y="298"/>
                    <a:pt x="1012" y="0"/>
                    <a:pt x="655" y="0"/>
                  </a:cubicBezTo>
                  <a:close/>
                </a:path>
              </a:pathLst>
            </a:custGeom>
            <a:solidFill>
              <a:schemeClr val="accent6"/>
            </a:solidFill>
            <a:ln w="152400" cap="flat" cmpd="sng">
              <a:solidFill>
                <a:schemeClr val="tx2"/>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 name="Google Shape;1488;p37">
              <a:extLst>
                <a:ext uri="{FF2B5EF4-FFF2-40B4-BE49-F238E27FC236}">
                  <a16:creationId xmlns:a16="http://schemas.microsoft.com/office/drawing/2014/main" id="{2672EFB0-94B1-E2D6-1D43-C3D495BE8621}"/>
                </a:ext>
              </a:extLst>
            </p:cNvPr>
            <p:cNvGrpSpPr/>
            <p:nvPr/>
          </p:nvGrpSpPr>
          <p:grpSpPr>
            <a:xfrm>
              <a:off x="4041575" y="1575025"/>
              <a:ext cx="296475" cy="253925"/>
              <a:chOff x="4041575" y="-114775"/>
              <a:chExt cx="296475" cy="253925"/>
            </a:xfrm>
          </p:grpSpPr>
          <p:sp>
            <p:nvSpPr>
              <p:cNvPr id="525" name="Google Shape;1489;p37">
                <a:extLst>
                  <a:ext uri="{FF2B5EF4-FFF2-40B4-BE49-F238E27FC236}">
                    <a16:creationId xmlns:a16="http://schemas.microsoft.com/office/drawing/2014/main" id="{D9175605-E08B-FFD4-5AA9-5688D0F5ADFB}"/>
                  </a:ext>
                </a:extLst>
              </p:cNvPr>
              <p:cNvSpPr/>
              <p:nvPr/>
            </p:nvSpPr>
            <p:spPr>
              <a:xfrm>
                <a:off x="4052275" y="-104050"/>
                <a:ext cx="11050" cy="125925"/>
              </a:xfrm>
              <a:custGeom>
                <a:avLst/>
                <a:gdLst/>
                <a:ahLst/>
                <a:cxnLst/>
                <a:rect l="l" t="t" r="r" b="b"/>
                <a:pathLst>
                  <a:path w="442" h="5037" extrusionOk="0">
                    <a:moveTo>
                      <a:pt x="227" y="1"/>
                    </a:moveTo>
                    <a:cubicBezTo>
                      <a:pt x="96" y="1"/>
                      <a:pt x="1" y="96"/>
                      <a:pt x="1" y="227"/>
                    </a:cubicBezTo>
                    <a:lnTo>
                      <a:pt x="1" y="4823"/>
                    </a:lnTo>
                    <a:cubicBezTo>
                      <a:pt x="1" y="4942"/>
                      <a:pt x="96" y="5037"/>
                      <a:pt x="227" y="5037"/>
                    </a:cubicBezTo>
                    <a:cubicBezTo>
                      <a:pt x="346" y="5037"/>
                      <a:pt x="441" y="4942"/>
                      <a:pt x="441" y="4823"/>
                    </a:cubicBezTo>
                    <a:lnTo>
                      <a:pt x="441" y="227"/>
                    </a:lnTo>
                    <a:cubicBezTo>
                      <a:pt x="441" y="96"/>
                      <a:pt x="346" y="1"/>
                      <a:pt x="227" y="1"/>
                    </a:cubicBezTo>
                    <a:close/>
                  </a:path>
                </a:pathLst>
              </a:custGeom>
              <a:solidFill>
                <a:schemeClr val="l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1490;p37">
                <a:extLst>
                  <a:ext uri="{FF2B5EF4-FFF2-40B4-BE49-F238E27FC236}">
                    <a16:creationId xmlns:a16="http://schemas.microsoft.com/office/drawing/2014/main" id="{75C8C5CF-4474-CDA5-ECC7-81EE20E2746F}"/>
                  </a:ext>
                </a:extLst>
              </p:cNvPr>
              <p:cNvSpPr/>
              <p:nvPr/>
            </p:nvSpPr>
            <p:spPr>
              <a:xfrm>
                <a:off x="4041575" y="-114775"/>
                <a:ext cx="32750" cy="32775"/>
              </a:xfrm>
              <a:custGeom>
                <a:avLst/>
                <a:gdLst/>
                <a:ahLst/>
                <a:cxnLst/>
                <a:rect l="l" t="t" r="r" b="b"/>
                <a:pathLst>
                  <a:path w="1310" h="1311" extrusionOk="0">
                    <a:moveTo>
                      <a:pt x="655" y="1"/>
                    </a:moveTo>
                    <a:cubicBezTo>
                      <a:pt x="286" y="1"/>
                      <a:pt x="0" y="287"/>
                      <a:pt x="0" y="656"/>
                    </a:cubicBezTo>
                    <a:cubicBezTo>
                      <a:pt x="0" y="1013"/>
                      <a:pt x="286" y="1311"/>
                      <a:pt x="655" y="1311"/>
                    </a:cubicBezTo>
                    <a:cubicBezTo>
                      <a:pt x="1012" y="1311"/>
                      <a:pt x="1310" y="1013"/>
                      <a:pt x="1310" y="656"/>
                    </a:cubicBezTo>
                    <a:cubicBezTo>
                      <a:pt x="1310" y="287"/>
                      <a:pt x="1012" y="1"/>
                      <a:pt x="655" y="1"/>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1491;p37">
                <a:extLst>
                  <a:ext uri="{FF2B5EF4-FFF2-40B4-BE49-F238E27FC236}">
                    <a16:creationId xmlns:a16="http://schemas.microsoft.com/office/drawing/2014/main" id="{62119F40-C65D-850E-D525-36A630A9C31E}"/>
                  </a:ext>
                </a:extLst>
              </p:cNvPr>
              <p:cNvSpPr/>
              <p:nvPr/>
            </p:nvSpPr>
            <p:spPr>
              <a:xfrm>
                <a:off x="4316000" y="-104050"/>
                <a:ext cx="11050" cy="125925"/>
              </a:xfrm>
              <a:custGeom>
                <a:avLst/>
                <a:gdLst/>
                <a:ahLst/>
                <a:cxnLst/>
                <a:rect l="l" t="t" r="r" b="b"/>
                <a:pathLst>
                  <a:path w="442" h="5037" extrusionOk="0">
                    <a:moveTo>
                      <a:pt x="215" y="1"/>
                    </a:moveTo>
                    <a:cubicBezTo>
                      <a:pt x="96" y="1"/>
                      <a:pt x="1" y="96"/>
                      <a:pt x="1" y="227"/>
                    </a:cubicBezTo>
                    <a:lnTo>
                      <a:pt x="1" y="4823"/>
                    </a:lnTo>
                    <a:cubicBezTo>
                      <a:pt x="1" y="4942"/>
                      <a:pt x="96" y="5037"/>
                      <a:pt x="215" y="5037"/>
                    </a:cubicBezTo>
                    <a:cubicBezTo>
                      <a:pt x="346" y="5037"/>
                      <a:pt x="441" y="4942"/>
                      <a:pt x="441" y="4823"/>
                    </a:cubicBezTo>
                    <a:lnTo>
                      <a:pt x="441" y="227"/>
                    </a:lnTo>
                    <a:cubicBezTo>
                      <a:pt x="441" y="96"/>
                      <a:pt x="346" y="1"/>
                      <a:pt x="215" y="1"/>
                    </a:cubicBezTo>
                    <a:close/>
                  </a:path>
                </a:pathLst>
              </a:custGeom>
              <a:solidFill>
                <a:schemeClr val="l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1492;p37">
                <a:extLst>
                  <a:ext uri="{FF2B5EF4-FFF2-40B4-BE49-F238E27FC236}">
                    <a16:creationId xmlns:a16="http://schemas.microsoft.com/office/drawing/2014/main" id="{10C46F52-4B07-83D4-D91B-F53E2896A498}"/>
                  </a:ext>
                </a:extLst>
              </p:cNvPr>
              <p:cNvSpPr/>
              <p:nvPr/>
            </p:nvSpPr>
            <p:spPr>
              <a:xfrm>
                <a:off x="4305000" y="-114775"/>
                <a:ext cx="33050" cy="32775"/>
              </a:xfrm>
              <a:custGeom>
                <a:avLst/>
                <a:gdLst/>
                <a:ahLst/>
                <a:cxnLst/>
                <a:rect l="l" t="t" r="r" b="b"/>
                <a:pathLst>
                  <a:path w="1322" h="1311" extrusionOk="0">
                    <a:moveTo>
                      <a:pt x="655" y="1"/>
                    </a:moveTo>
                    <a:cubicBezTo>
                      <a:pt x="298" y="1"/>
                      <a:pt x="0" y="287"/>
                      <a:pt x="0" y="656"/>
                    </a:cubicBezTo>
                    <a:cubicBezTo>
                      <a:pt x="0" y="1013"/>
                      <a:pt x="298" y="1311"/>
                      <a:pt x="655" y="1311"/>
                    </a:cubicBezTo>
                    <a:cubicBezTo>
                      <a:pt x="1024" y="1311"/>
                      <a:pt x="1322" y="1013"/>
                      <a:pt x="1322" y="656"/>
                    </a:cubicBezTo>
                    <a:cubicBezTo>
                      <a:pt x="1322" y="287"/>
                      <a:pt x="1024" y="1"/>
                      <a:pt x="655" y="1"/>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1493;p37">
                <a:extLst>
                  <a:ext uri="{FF2B5EF4-FFF2-40B4-BE49-F238E27FC236}">
                    <a16:creationId xmlns:a16="http://schemas.microsoft.com/office/drawing/2014/main" id="{704242D7-D146-B31F-0A94-9D7806D06FCB}"/>
                  </a:ext>
                </a:extLst>
              </p:cNvPr>
              <p:cNvSpPr/>
              <p:nvPr/>
            </p:nvSpPr>
            <p:spPr>
              <a:xfrm>
                <a:off x="4286525" y="-7300"/>
                <a:ext cx="48250" cy="48525"/>
              </a:xfrm>
              <a:custGeom>
                <a:avLst/>
                <a:gdLst/>
                <a:ahLst/>
                <a:cxnLst/>
                <a:rect l="l" t="t" r="r" b="b"/>
                <a:pathLst>
                  <a:path w="1930" h="1941" extrusionOk="0">
                    <a:moveTo>
                      <a:pt x="965" y="0"/>
                    </a:moveTo>
                    <a:cubicBezTo>
                      <a:pt x="430" y="0"/>
                      <a:pt x="1" y="441"/>
                      <a:pt x="1" y="976"/>
                    </a:cubicBezTo>
                    <a:cubicBezTo>
                      <a:pt x="1" y="1512"/>
                      <a:pt x="430" y="1941"/>
                      <a:pt x="965" y="1941"/>
                    </a:cubicBezTo>
                    <a:cubicBezTo>
                      <a:pt x="1501" y="1941"/>
                      <a:pt x="1930" y="1512"/>
                      <a:pt x="1930" y="976"/>
                    </a:cubicBezTo>
                    <a:cubicBezTo>
                      <a:pt x="1930" y="441"/>
                      <a:pt x="1501" y="0"/>
                      <a:pt x="96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1494;p37">
                <a:extLst>
                  <a:ext uri="{FF2B5EF4-FFF2-40B4-BE49-F238E27FC236}">
                    <a16:creationId xmlns:a16="http://schemas.microsoft.com/office/drawing/2014/main" id="{5EC26411-EB6D-C0B3-EB1A-D35232CE7490}"/>
                  </a:ext>
                </a:extLst>
              </p:cNvPr>
              <p:cNvSpPr/>
              <p:nvPr/>
            </p:nvSpPr>
            <p:spPr>
              <a:xfrm>
                <a:off x="4044550" y="-7300"/>
                <a:ext cx="48525" cy="48525"/>
              </a:xfrm>
              <a:custGeom>
                <a:avLst/>
                <a:gdLst/>
                <a:ahLst/>
                <a:cxnLst/>
                <a:rect l="l" t="t" r="r" b="b"/>
                <a:pathLst>
                  <a:path w="1941" h="1941" extrusionOk="0">
                    <a:moveTo>
                      <a:pt x="965" y="0"/>
                    </a:moveTo>
                    <a:cubicBezTo>
                      <a:pt x="429" y="0"/>
                      <a:pt x="0" y="441"/>
                      <a:pt x="0" y="976"/>
                    </a:cubicBezTo>
                    <a:cubicBezTo>
                      <a:pt x="0" y="1512"/>
                      <a:pt x="429" y="1941"/>
                      <a:pt x="965" y="1941"/>
                    </a:cubicBezTo>
                    <a:cubicBezTo>
                      <a:pt x="1500" y="1941"/>
                      <a:pt x="1941" y="1512"/>
                      <a:pt x="1941" y="976"/>
                    </a:cubicBezTo>
                    <a:cubicBezTo>
                      <a:pt x="1941" y="441"/>
                      <a:pt x="1500" y="0"/>
                      <a:pt x="96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1495;p37">
                <a:extLst>
                  <a:ext uri="{FF2B5EF4-FFF2-40B4-BE49-F238E27FC236}">
                    <a16:creationId xmlns:a16="http://schemas.microsoft.com/office/drawing/2014/main" id="{B14B4AC3-F450-3BA9-6620-70E2FB40720A}"/>
                  </a:ext>
                </a:extLst>
              </p:cNvPr>
              <p:cNvSpPr/>
              <p:nvPr/>
            </p:nvSpPr>
            <p:spPr>
              <a:xfrm>
                <a:off x="4067450" y="-105250"/>
                <a:ext cx="244400" cy="244400"/>
              </a:xfrm>
              <a:custGeom>
                <a:avLst/>
                <a:gdLst/>
                <a:ahLst/>
                <a:cxnLst/>
                <a:rect l="l" t="t" r="r" b="b"/>
                <a:pathLst>
                  <a:path w="9776" h="9776" extrusionOk="0">
                    <a:moveTo>
                      <a:pt x="4894" y="1"/>
                    </a:moveTo>
                    <a:cubicBezTo>
                      <a:pt x="2192" y="1"/>
                      <a:pt x="1" y="2192"/>
                      <a:pt x="1" y="4894"/>
                    </a:cubicBezTo>
                    <a:cubicBezTo>
                      <a:pt x="1" y="7597"/>
                      <a:pt x="2192" y="9776"/>
                      <a:pt x="4894" y="9776"/>
                    </a:cubicBezTo>
                    <a:cubicBezTo>
                      <a:pt x="7585" y="9776"/>
                      <a:pt x="9776" y="7597"/>
                      <a:pt x="9776" y="4894"/>
                    </a:cubicBezTo>
                    <a:cubicBezTo>
                      <a:pt x="9776" y="2192"/>
                      <a:pt x="7585" y="1"/>
                      <a:pt x="4894" y="1"/>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1496;p37">
                <a:extLst>
                  <a:ext uri="{FF2B5EF4-FFF2-40B4-BE49-F238E27FC236}">
                    <a16:creationId xmlns:a16="http://schemas.microsoft.com/office/drawing/2014/main" id="{B3F85A1C-D258-3B31-0850-656A0411C5B7}"/>
                  </a:ext>
                </a:extLst>
              </p:cNvPr>
              <p:cNvSpPr/>
              <p:nvPr/>
            </p:nvSpPr>
            <p:spPr>
              <a:xfrm>
                <a:off x="4090375" y="-18625"/>
                <a:ext cx="198575" cy="69975"/>
              </a:xfrm>
              <a:custGeom>
                <a:avLst/>
                <a:gdLst/>
                <a:ahLst/>
                <a:cxnLst/>
                <a:rect l="l" t="t" r="r" b="b"/>
                <a:pathLst>
                  <a:path w="7943" h="2799" extrusionOk="0">
                    <a:moveTo>
                      <a:pt x="679" y="1"/>
                    </a:moveTo>
                    <a:cubicBezTo>
                      <a:pt x="298" y="1"/>
                      <a:pt x="1" y="310"/>
                      <a:pt x="1" y="679"/>
                    </a:cubicBezTo>
                    <a:lnTo>
                      <a:pt x="1" y="2120"/>
                    </a:lnTo>
                    <a:cubicBezTo>
                      <a:pt x="1" y="2501"/>
                      <a:pt x="298" y="2799"/>
                      <a:pt x="679" y="2799"/>
                    </a:cubicBezTo>
                    <a:lnTo>
                      <a:pt x="7275" y="2799"/>
                    </a:lnTo>
                    <a:cubicBezTo>
                      <a:pt x="7645" y="2799"/>
                      <a:pt x="7942" y="2501"/>
                      <a:pt x="7942" y="2120"/>
                    </a:cubicBezTo>
                    <a:lnTo>
                      <a:pt x="7942" y="679"/>
                    </a:lnTo>
                    <a:cubicBezTo>
                      <a:pt x="7942" y="310"/>
                      <a:pt x="7645" y="1"/>
                      <a:pt x="7275" y="1"/>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1497;p37">
                <a:extLst>
                  <a:ext uri="{FF2B5EF4-FFF2-40B4-BE49-F238E27FC236}">
                    <a16:creationId xmlns:a16="http://schemas.microsoft.com/office/drawing/2014/main" id="{BEB14FA6-73DA-2818-E3B1-C8C5395129F5}"/>
                  </a:ext>
                </a:extLst>
              </p:cNvPr>
              <p:cNvSpPr/>
              <p:nvPr/>
            </p:nvSpPr>
            <p:spPr>
              <a:xfrm>
                <a:off x="4119550" y="4600"/>
                <a:ext cx="24725" cy="24725"/>
              </a:xfrm>
              <a:custGeom>
                <a:avLst/>
                <a:gdLst/>
                <a:ahLst/>
                <a:cxnLst/>
                <a:rect l="l" t="t" r="r" b="b"/>
                <a:pathLst>
                  <a:path w="989" h="989" extrusionOk="0">
                    <a:moveTo>
                      <a:pt x="489" y="0"/>
                    </a:moveTo>
                    <a:cubicBezTo>
                      <a:pt x="215" y="0"/>
                      <a:pt x="1" y="227"/>
                      <a:pt x="1" y="500"/>
                    </a:cubicBezTo>
                    <a:cubicBezTo>
                      <a:pt x="1" y="774"/>
                      <a:pt x="215" y="989"/>
                      <a:pt x="489" y="989"/>
                    </a:cubicBezTo>
                    <a:cubicBezTo>
                      <a:pt x="763" y="989"/>
                      <a:pt x="989" y="774"/>
                      <a:pt x="989" y="500"/>
                    </a:cubicBezTo>
                    <a:cubicBezTo>
                      <a:pt x="989" y="227"/>
                      <a:pt x="763" y="0"/>
                      <a:pt x="489" y="0"/>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1498;p37">
                <a:extLst>
                  <a:ext uri="{FF2B5EF4-FFF2-40B4-BE49-F238E27FC236}">
                    <a16:creationId xmlns:a16="http://schemas.microsoft.com/office/drawing/2014/main" id="{772B1A8C-4BB4-3EAB-492F-4793C09CB803}"/>
                  </a:ext>
                </a:extLst>
              </p:cNvPr>
              <p:cNvSpPr/>
              <p:nvPr/>
            </p:nvSpPr>
            <p:spPr>
              <a:xfrm>
                <a:off x="4235050" y="4600"/>
                <a:ext cx="25025" cy="24725"/>
              </a:xfrm>
              <a:custGeom>
                <a:avLst/>
                <a:gdLst/>
                <a:ahLst/>
                <a:cxnLst/>
                <a:rect l="l" t="t" r="r" b="b"/>
                <a:pathLst>
                  <a:path w="1001" h="989" extrusionOk="0">
                    <a:moveTo>
                      <a:pt x="500" y="0"/>
                    </a:moveTo>
                    <a:cubicBezTo>
                      <a:pt x="226" y="0"/>
                      <a:pt x="0" y="227"/>
                      <a:pt x="0" y="500"/>
                    </a:cubicBezTo>
                    <a:cubicBezTo>
                      <a:pt x="0" y="774"/>
                      <a:pt x="226" y="989"/>
                      <a:pt x="500" y="989"/>
                    </a:cubicBezTo>
                    <a:cubicBezTo>
                      <a:pt x="774" y="989"/>
                      <a:pt x="1000" y="774"/>
                      <a:pt x="1000" y="500"/>
                    </a:cubicBezTo>
                    <a:cubicBezTo>
                      <a:pt x="1000" y="227"/>
                      <a:pt x="774" y="0"/>
                      <a:pt x="500" y="0"/>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5" name="Google Shape;1530;p37">
            <a:extLst>
              <a:ext uri="{FF2B5EF4-FFF2-40B4-BE49-F238E27FC236}">
                <a16:creationId xmlns:a16="http://schemas.microsoft.com/office/drawing/2014/main" id="{1943628B-515A-0064-7A63-2957689E4D67}"/>
              </a:ext>
            </a:extLst>
          </p:cNvPr>
          <p:cNvGrpSpPr/>
          <p:nvPr/>
        </p:nvGrpSpPr>
        <p:grpSpPr>
          <a:xfrm rot="1192132">
            <a:off x="7944344" y="2003265"/>
            <a:ext cx="752083" cy="1129251"/>
            <a:chOff x="6630575" y="1482600"/>
            <a:chExt cx="292025" cy="438475"/>
          </a:xfrm>
        </p:grpSpPr>
        <p:sp>
          <p:nvSpPr>
            <p:cNvPr id="536" name="Google Shape;1531;p37">
              <a:extLst>
                <a:ext uri="{FF2B5EF4-FFF2-40B4-BE49-F238E27FC236}">
                  <a16:creationId xmlns:a16="http://schemas.microsoft.com/office/drawing/2014/main" id="{58641171-68B7-9EDB-DD38-CDFA45221F6C}"/>
                </a:ext>
              </a:extLst>
            </p:cNvPr>
            <p:cNvSpPr/>
            <p:nvPr/>
          </p:nvSpPr>
          <p:spPr>
            <a:xfrm>
              <a:off x="6630575" y="1482750"/>
              <a:ext cx="292025" cy="438175"/>
            </a:xfrm>
            <a:custGeom>
              <a:avLst/>
              <a:gdLst/>
              <a:ahLst/>
              <a:cxnLst/>
              <a:rect l="l" t="t" r="r" b="b"/>
              <a:pathLst>
                <a:path w="11681" h="17527" extrusionOk="0">
                  <a:moveTo>
                    <a:pt x="5847" y="0"/>
                  </a:moveTo>
                  <a:cubicBezTo>
                    <a:pt x="2620" y="0"/>
                    <a:pt x="1" y="2608"/>
                    <a:pt x="1" y="5835"/>
                  </a:cubicBezTo>
                  <a:lnTo>
                    <a:pt x="1" y="9633"/>
                  </a:lnTo>
                  <a:lnTo>
                    <a:pt x="1" y="14586"/>
                  </a:lnTo>
                  <a:lnTo>
                    <a:pt x="1" y="14990"/>
                  </a:lnTo>
                  <a:lnTo>
                    <a:pt x="1" y="15395"/>
                  </a:lnTo>
                  <a:lnTo>
                    <a:pt x="1" y="16538"/>
                  </a:lnTo>
                  <a:lnTo>
                    <a:pt x="1" y="16788"/>
                  </a:lnTo>
                  <a:cubicBezTo>
                    <a:pt x="1" y="16836"/>
                    <a:pt x="13" y="16872"/>
                    <a:pt x="13" y="16919"/>
                  </a:cubicBezTo>
                  <a:lnTo>
                    <a:pt x="24" y="16955"/>
                  </a:lnTo>
                  <a:cubicBezTo>
                    <a:pt x="36" y="16991"/>
                    <a:pt x="36" y="17026"/>
                    <a:pt x="48" y="17050"/>
                  </a:cubicBezTo>
                  <a:cubicBezTo>
                    <a:pt x="60" y="17062"/>
                    <a:pt x="60" y="17074"/>
                    <a:pt x="72" y="17086"/>
                  </a:cubicBezTo>
                  <a:cubicBezTo>
                    <a:pt x="84" y="17122"/>
                    <a:pt x="96" y="17145"/>
                    <a:pt x="120" y="17181"/>
                  </a:cubicBezTo>
                  <a:cubicBezTo>
                    <a:pt x="120" y="17193"/>
                    <a:pt x="132" y="17193"/>
                    <a:pt x="132" y="17205"/>
                  </a:cubicBezTo>
                  <a:cubicBezTo>
                    <a:pt x="155" y="17241"/>
                    <a:pt x="179" y="17265"/>
                    <a:pt x="215" y="17300"/>
                  </a:cubicBezTo>
                  <a:cubicBezTo>
                    <a:pt x="227" y="17312"/>
                    <a:pt x="239" y="17324"/>
                    <a:pt x="239" y="17324"/>
                  </a:cubicBezTo>
                  <a:cubicBezTo>
                    <a:pt x="263" y="17348"/>
                    <a:pt x="286" y="17372"/>
                    <a:pt x="310" y="17384"/>
                  </a:cubicBezTo>
                  <a:cubicBezTo>
                    <a:pt x="322" y="17395"/>
                    <a:pt x="334" y="17407"/>
                    <a:pt x="346" y="17407"/>
                  </a:cubicBezTo>
                  <a:cubicBezTo>
                    <a:pt x="370" y="17431"/>
                    <a:pt x="394" y="17443"/>
                    <a:pt x="429" y="17455"/>
                  </a:cubicBezTo>
                  <a:cubicBezTo>
                    <a:pt x="441" y="17455"/>
                    <a:pt x="453" y="17467"/>
                    <a:pt x="465" y="17467"/>
                  </a:cubicBezTo>
                  <a:cubicBezTo>
                    <a:pt x="465" y="17479"/>
                    <a:pt x="477" y="17479"/>
                    <a:pt x="477" y="17479"/>
                  </a:cubicBezTo>
                  <a:cubicBezTo>
                    <a:pt x="560" y="17503"/>
                    <a:pt x="655" y="17526"/>
                    <a:pt x="751" y="17526"/>
                  </a:cubicBezTo>
                  <a:lnTo>
                    <a:pt x="10931" y="17526"/>
                  </a:lnTo>
                  <a:cubicBezTo>
                    <a:pt x="11347" y="17526"/>
                    <a:pt x="11681" y="17193"/>
                    <a:pt x="11681" y="16788"/>
                  </a:cubicBezTo>
                  <a:lnTo>
                    <a:pt x="11681" y="16133"/>
                  </a:lnTo>
                  <a:lnTo>
                    <a:pt x="11681" y="15383"/>
                  </a:lnTo>
                  <a:lnTo>
                    <a:pt x="11681" y="14979"/>
                  </a:lnTo>
                  <a:lnTo>
                    <a:pt x="11681" y="14574"/>
                  </a:lnTo>
                  <a:lnTo>
                    <a:pt x="11681" y="9633"/>
                  </a:lnTo>
                  <a:lnTo>
                    <a:pt x="11681" y="5835"/>
                  </a:lnTo>
                  <a:cubicBezTo>
                    <a:pt x="11681" y="2608"/>
                    <a:pt x="9061" y="0"/>
                    <a:pt x="5847"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 name="Google Shape;1532;p37">
              <a:extLst>
                <a:ext uri="{FF2B5EF4-FFF2-40B4-BE49-F238E27FC236}">
                  <a16:creationId xmlns:a16="http://schemas.microsoft.com/office/drawing/2014/main" id="{55D5086D-C507-6859-522B-60F40B05E49E}"/>
                </a:ext>
              </a:extLst>
            </p:cNvPr>
            <p:cNvGrpSpPr/>
            <p:nvPr/>
          </p:nvGrpSpPr>
          <p:grpSpPr>
            <a:xfrm>
              <a:off x="6630575" y="1482600"/>
              <a:ext cx="292025" cy="438475"/>
              <a:chOff x="6630575" y="-207050"/>
              <a:chExt cx="292025" cy="438475"/>
            </a:xfrm>
          </p:grpSpPr>
          <p:sp>
            <p:nvSpPr>
              <p:cNvPr id="538" name="Google Shape;1533;p37">
                <a:extLst>
                  <a:ext uri="{FF2B5EF4-FFF2-40B4-BE49-F238E27FC236}">
                    <a16:creationId xmlns:a16="http://schemas.microsoft.com/office/drawing/2014/main" id="{2B380AD5-6A9A-7BB9-0787-D1A63710544B}"/>
                  </a:ext>
                </a:extLst>
              </p:cNvPr>
              <p:cNvSpPr/>
              <p:nvPr/>
            </p:nvSpPr>
            <p:spPr>
              <a:xfrm>
                <a:off x="6630575" y="-207050"/>
                <a:ext cx="292025" cy="438475"/>
              </a:xfrm>
              <a:custGeom>
                <a:avLst/>
                <a:gdLst/>
                <a:ahLst/>
                <a:cxnLst/>
                <a:rect l="l" t="t" r="r" b="b"/>
                <a:pathLst>
                  <a:path w="11681" h="17539" extrusionOk="0">
                    <a:moveTo>
                      <a:pt x="5847" y="1"/>
                    </a:moveTo>
                    <a:cubicBezTo>
                      <a:pt x="2620" y="1"/>
                      <a:pt x="1" y="2620"/>
                      <a:pt x="1" y="5847"/>
                    </a:cubicBezTo>
                    <a:lnTo>
                      <a:pt x="1" y="9645"/>
                    </a:lnTo>
                    <a:lnTo>
                      <a:pt x="1" y="16789"/>
                    </a:lnTo>
                    <a:cubicBezTo>
                      <a:pt x="1" y="17205"/>
                      <a:pt x="334" y="17539"/>
                      <a:pt x="751" y="17539"/>
                    </a:cubicBezTo>
                    <a:lnTo>
                      <a:pt x="10931" y="17539"/>
                    </a:lnTo>
                    <a:cubicBezTo>
                      <a:pt x="11347" y="17539"/>
                      <a:pt x="11681" y="17205"/>
                      <a:pt x="11681" y="16789"/>
                    </a:cubicBezTo>
                    <a:lnTo>
                      <a:pt x="11681" y="9645"/>
                    </a:lnTo>
                    <a:lnTo>
                      <a:pt x="11681" y="5847"/>
                    </a:lnTo>
                    <a:cubicBezTo>
                      <a:pt x="11681" y="2620"/>
                      <a:pt x="9061" y="1"/>
                      <a:pt x="58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1534;p37">
                <a:extLst>
                  <a:ext uri="{FF2B5EF4-FFF2-40B4-BE49-F238E27FC236}">
                    <a16:creationId xmlns:a16="http://schemas.microsoft.com/office/drawing/2014/main" id="{FD4E32CD-2133-EDC3-B9AD-771388DC8B1C}"/>
                  </a:ext>
                </a:extLst>
              </p:cNvPr>
              <p:cNvSpPr/>
              <p:nvPr/>
            </p:nvSpPr>
            <p:spPr>
              <a:xfrm>
                <a:off x="6630575" y="167700"/>
                <a:ext cx="292025" cy="63725"/>
              </a:xfrm>
              <a:custGeom>
                <a:avLst/>
                <a:gdLst/>
                <a:ahLst/>
                <a:cxnLst/>
                <a:rect l="l" t="t" r="r" b="b"/>
                <a:pathLst>
                  <a:path w="11681" h="2549" extrusionOk="0">
                    <a:moveTo>
                      <a:pt x="1" y="1"/>
                    </a:moveTo>
                    <a:lnTo>
                      <a:pt x="1" y="1799"/>
                    </a:lnTo>
                    <a:cubicBezTo>
                      <a:pt x="1" y="2215"/>
                      <a:pt x="334" y="2549"/>
                      <a:pt x="751" y="2549"/>
                    </a:cubicBezTo>
                    <a:lnTo>
                      <a:pt x="10931" y="2549"/>
                    </a:lnTo>
                    <a:cubicBezTo>
                      <a:pt x="11347" y="2549"/>
                      <a:pt x="11681" y="2215"/>
                      <a:pt x="11681" y="1799"/>
                    </a:cubicBezTo>
                    <a:lnTo>
                      <a:pt x="116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1535;p37">
                <a:extLst>
                  <a:ext uri="{FF2B5EF4-FFF2-40B4-BE49-F238E27FC236}">
                    <a16:creationId xmlns:a16="http://schemas.microsoft.com/office/drawing/2014/main" id="{A08A2287-9641-8D69-3937-4FFFBE32C0D2}"/>
                  </a:ext>
                </a:extLst>
              </p:cNvPr>
              <p:cNvSpPr/>
              <p:nvPr/>
            </p:nvSpPr>
            <p:spPr>
              <a:xfrm>
                <a:off x="6669275" y="45675"/>
                <a:ext cx="214325" cy="67300"/>
              </a:xfrm>
              <a:custGeom>
                <a:avLst/>
                <a:gdLst/>
                <a:ahLst/>
                <a:cxnLst/>
                <a:rect l="l" t="t" r="r" b="b"/>
                <a:pathLst>
                  <a:path w="8573" h="2692" extrusionOk="0">
                    <a:moveTo>
                      <a:pt x="1346" y="0"/>
                    </a:moveTo>
                    <a:cubicBezTo>
                      <a:pt x="608" y="0"/>
                      <a:pt x="0" y="608"/>
                      <a:pt x="0" y="1346"/>
                    </a:cubicBezTo>
                    <a:cubicBezTo>
                      <a:pt x="0" y="2084"/>
                      <a:pt x="608" y="2691"/>
                      <a:pt x="1346" y="2691"/>
                    </a:cubicBezTo>
                    <a:lnTo>
                      <a:pt x="7228" y="2691"/>
                    </a:lnTo>
                    <a:cubicBezTo>
                      <a:pt x="7978" y="2691"/>
                      <a:pt x="8573" y="2084"/>
                      <a:pt x="8573" y="1346"/>
                    </a:cubicBezTo>
                    <a:cubicBezTo>
                      <a:pt x="8573" y="608"/>
                      <a:pt x="7978" y="0"/>
                      <a:pt x="72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1536;p37">
                <a:extLst>
                  <a:ext uri="{FF2B5EF4-FFF2-40B4-BE49-F238E27FC236}">
                    <a16:creationId xmlns:a16="http://schemas.microsoft.com/office/drawing/2014/main" id="{ABD6F188-B4C1-E367-83A0-7C0EA7062B18}"/>
                  </a:ext>
                </a:extLst>
              </p:cNvPr>
              <p:cNvSpPr/>
              <p:nvPr/>
            </p:nvSpPr>
            <p:spPr>
              <a:xfrm>
                <a:off x="6663025" y="39425"/>
                <a:ext cx="227125" cy="79800"/>
              </a:xfrm>
              <a:custGeom>
                <a:avLst/>
                <a:gdLst/>
                <a:ahLst/>
                <a:cxnLst/>
                <a:rect l="l" t="t" r="r" b="b"/>
                <a:pathLst>
                  <a:path w="9085" h="3192" extrusionOk="0">
                    <a:moveTo>
                      <a:pt x="7489" y="500"/>
                    </a:moveTo>
                    <a:cubicBezTo>
                      <a:pt x="8085" y="500"/>
                      <a:pt x="8573" y="989"/>
                      <a:pt x="8573" y="1596"/>
                    </a:cubicBezTo>
                    <a:cubicBezTo>
                      <a:pt x="8573" y="2203"/>
                      <a:pt x="8085" y="2691"/>
                      <a:pt x="7489" y="2691"/>
                    </a:cubicBezTo>
                    <a:lnTo>
                      <a:pt x="1608" y="2691"/>
                    </a:lnTo>
                    <a:cubicBezTo>
                      <a:pt x="1001" y="2691"/>
                      <a:pt x="512" y="2203"/>
                      <a:pt x="512" y="1596"/>
                    </a:cubicBezTo>
                    <a:cubicBezTo>
                      <a:pt x="512" y="989"/>
                      <a:pt x="1001" y="500"/>
                      <a:pt x="1608" y="500"/>
                    </a:cubicBezTo>
                    <a:close/>
                    <a:moveTo>
                      <a:pt x="1608" y="0"/>
                    </a:moveTo>
                    <a:cubicBezTo>
                      <a:pt x="715" y="0"/>
                      <a:pt x="0" y="715"/>
                      <a:pt x="0" y="1596"/>
                    </a:cubicBezTo>
                    <a:cubicBezTo>
                      <a:pt x="0" y="2477"/>
                      <a:pt x="715" y="3191"/>
                      <a:pt x="1608" y="3191"/>
                    </a:cubicBezTo>
                    <a:lnTo>
                      <a:pt x="7489" y="3191"/>
                    </a:lnTo>
                    <a:cubicBezTo>
                      <a:pt x="8371" y="3191"/>
                      <a:pt x="9085" y="2477"/>
                      <a:pt x="9085" y="1596"/>
                    </a:cubicBezTo>
                    <a:cubicBezTo>
                      <a:pt x="9085" y="715"/>
                      <a:pt x="8371" y="0"/>
                      <a:pt x="7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1537;p37">
                <a:extLst>
                  <a:ext uri="{FF2B5EF4-FFF2-40B4-BE49-F238E27FC236}">
                    <a16:creationId xmlns:a16="http://schemas.microsoft.com/office/drawing/2014/main" id="{DAD8F624-C992-3E81-84CE-75CA163C5920}"/>
                  </a:ext>
                </a:extLst>
              </p:cNvPr>
              <p:cNvSpPr/>
              <p:nvPr/>
            </p:nvSpPr>
            <p:spPr>
              <a:xfrm>
                <a:off x="6700225"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1538;p37">
                <a:extLst>
                  <a:ext uri="{FF2B5EF4-FFF2-40B4-BE49-F238E27FC236}">
                    <a16:creationId xmlns:a16="http://schemas.microsoft.com/office/drawing/2014/main" id="{CE3EAC79-4CD9-B3F7-9CFF-384EBB20EC71}"/>
                  </a:ext>
                </a:extLst>
              </p:cNvPr>
              <p:cNvSpPr/>
              <p:nvPr/>
            </p:nvSpPr>
            <p:spPr>
              <a:xfrm>
                <a:off x="6735350"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1539;p37">
                <a:extLst>
                  <a:ext uri="{FF2B5EF4-FFF2-40B4-BE49-F238E27FC236}">
                    <a16:creationId xmlns:a16="http://schemas.microsoft.com/office/drawing/2014/main" id="{29B78B86-E469-2E6D-1DDF-804837C12EA6}"/>
                  </a:ext>
                </a:extLst>
              </p:cNvPr>
              <p:cNvSpPr/>
              <p:nvPr/>
            </p:nvSpPr>
            <p:spPr>
              <a:xfrm>
                <a:off x="6770175" y="44775"/>
                <a:ext cx="12825" cy="68200"/>
              </a:xfrm>
              <a:custGeom>
                <a:avLst/>
                <a:gdLst/>
                <a:ahLst/>
                <a:cxnLst/>
                <a:rect l="l" t="t" r="r" b="b"/>
                <a:pathLst>
                  <a:path w="513" h="2728" extrusionOk="0">
                    <a:moveTo>
                      <a:pt x="1" y="1"/>
                    </a:moveTo>
                    <a:lnTo>
                      <a:pt x="1" y="2727"/>
                    </a:lnTo>
                    <a:lnTo>
                      <a:pt x="513" y="2727"/>
                    </a:lnTo>
                    <a:lnTo>
                      <a:pt x="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1540;p37">
                <a:extLst>
                  <a:ext uri="{FF2B5EF4-FFF2-40B4-BE49-F238E27FC236}">
                    <a16:creationId xmlns:a16="http://schemas.microsoft.com/office/drawing/2014/main" id="{CB2A8AA8-C763-FB57-F7F3-32CE3C4278A4}"/>
                  </a:ext>
                </a:extLst>
              </p:cNvPr>
              <p:cNvSpPr/>
              <p:nvPr/>
            </p:nvSpPr>
            <p:spPr>
              <a:xfrm>
                <a:off x="6805300"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1541;p37">
                <a:extLst>
                  <a:ext uri="{FF2B5EF4-FFF2-40B4-BE49-F238E27FC236}">
                    <a16:creationId xmlns:a16="http://schemas.microsoft.com/office/drawing/2014/main" id="{005B6F33-3081-B4A6-B90F-B21A02461E6D}"/>
                  </a:ext>
                </a:extLst>
              </p:cNvPr>
              <p:cNvSpPr/>
              <p:nvPr/>
            </p:nvSpPr>
            <p:spPr>
              <a:xfrm>
                <a:off x="6840425"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1542;p37">
                <a:extLst>
                  <a:ext uri="{FF2B5EF4-FFF2-40B4-BE49-F238E27FC236}">
                    <a16:creationId xmlns:a16="http://schemas.microsoft.com/office/drawing/2014/main" id="{60B90161-76A8-1D87-71BB-5781C0C66E95}"/>
                  </a:ext>
                </a:extLst>
              </p:cNvPr>
              <p:cNvSpPr/>
              <p:nvPr/>
            </p:nvSpPr>
            <p:spPr>
              <a:xfrm>
                <a:off x="6630575" y="157600"/>
                <a:ext cx="292025" cy="20250"/>
              </a:xfrm>
              <a:custGeom>
                <a:avLst/>
                <a:gdLst/>
                <a:ahLst/>
                <a:cxnLst/>
                <a:rect l="l" t="t" r="r" b="b"/>
                <a:pathLst>
                  <a:path w="11681" h="810" extrusionOk="0">
                    <a:moveTo>
                      <a:pt x="1" y="0"/>
                    </a:moveTo>
                    <a:lnTo>
                      <a:pt x="1" y="810"/>
                    </a:lnTo>
                    <a:lnTo>
                      <a:pt x="11681" y="810"/>
                    </a:lnTo>
                    <a:lnTo>
                      <a:pt x="116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1543;p37">
                <a:extLst>
                  <a:ext uri="{FF2B5EF4-FFF2-40B4-BE49-F238E27FC236}">
                    <a16:creationId xmlns:a16="http://schemas.microsoft.com/office/drawing/2014/main" id="{2C491300-F330-5F97-62F9-CA0C7B77EE3C}"/>
                  </a:ext>
                </a:extLst>
              </p:cNvPr>
              <p:cNvSpPr/>
              <p:nvPr/>
            </p:nvSpPr>
            <p:spPr>
              <a:xfrm>
                <a:off x="6707675" y="-125775"/>
                <a:ext cx="137825" cy="137825"/>
              </a:xfrm>
              <a:custGeom>
                <a:avLst/>
                <a:gdLst/>
                <a:ahLst/>
                <a:cxnLst/>
                <a:rect l="l" t="t" r="r" b="b"/>
                <a:pathLst>
                  <a:path w="5513" h="5513" extrusionOk="0">
                    <a:moveTo>
                      <a:pt x="2751" y="0"/>
                    </a:moveTo>
                    <a:cubicBezTo>
                      <a:pt x="1227" y="0"/>
                      <a:pt x="0" y="1239"/>
                      <a:pt x="0" y="2763"/>
                    </a:cubicBezTo>
                    <a:cubicBezTo>
                      <a:pt x="0" y="4287"/>
                      <a:pt x="1227" y="5513"/>
                      <a:pt x="2751" y="5513"/>
                    </a:cubicBezTo>
                    <a:cubicBezTo>
                      <a:pt x="4287" y="5513"/>
                      <a:pt x="5513" y="4287"/>
                      <a:pt x="5513" y="2763"/>
                    </a:cubicBezTo>
                    <a:cubicBezTo>
                      <a:pt x="5513" y="1239"/>
                      <a:pt x="4287" y="0"/>
                      <a:pt x="2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1544;p37">
                <a:extLst>
                  <a:ext uri="{FF2B5EF4-FFF2-40B4-BE49-F238E27FC236}">
                    <a16:creationId xmlns:a16="http://schemas.microsoft.com/office/drawing/2014/main" id="{F2E98697-EE9D-40F9-D2A6-9AE11D3DB294}"/>
                  </a:ext>
                </a:extLst>
              </p:cNvPr>
              <p:cNvSpPr/>
              <p:nvPr/>
            </p:nvSpPr>
            <p:spPr>
              <a:xfrm>
                <a:off x="6723450" y="-110000"/>
                <a:ext cx="106275" cy="106275"/>
              </a:xfrm>
              <a:custGeom>
                <a:avLst/>
                <a:gdLst/>
                <a:ahLst/>
                <a:cxnLst/>
                <a:rect l="l" t="t" r="r" b="b"/>
                <a:pathLst>
                  <a:path w="4251" h="4251" extrusionOk="0">
                    <a:moveTo>
                      <a:pt x="2120" y="0"/>
                    </a:moveTo>
                    <a:cubicBezTo>
                      <a:pt x="953" y="0"/>
                      <a:pt x="0" y="953"/>
                      <a:pt x="0" y="2132"/>
                    </a:cubicBezTo>
                    <a:cubicBezTo>
                      <a:pt x="0" y="3298"/>
                      <a:pt x="953" y="4251"/>
                      <a:pt x="2120" y="4251"/>
                    </a:cubicBezTo>
                    <a:cubicBezTo>
                      <a:pt x="3298" y="4251"/>
                      <a:pt x="4251" y="3298"/>
                      <a:pt x="4251" y="2132"/>
                    </a:cubicBezTo>
                    <a:cubicBezTo>
                      <a:pt x="4251" y="953"/>
                      <a:pt x="3298" y="0"/>
                      <a:pt x="21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1545;p37">
                <a:extLst>
                  <a:ext uri="{FF2B5EF4-FFF2-40B4-BE49-F238E27FC236}">
                    <a16:creationId xmlns:a16="http://schemas.microsoft.com/office/drawing/2014/main" id="{3D41F817-A9A5-8EAE-A8D6-7F8D270BAA93}"/>
                  </a:ext>
                </a:extLst>
              </p:cNvPr>
              <p:cNvSpPr/>
              <p:nvPr/>
            </p:nvSpPr>
            <p:spPr>
              <a:xfrm>
                <a:off x="6723450" y="-71900"/>
                <a:ext cx="106275" cy="68175"/>
              </a:xfrm>
              <a:custGeom>
                <a:avLst/>
                <a:gdLst/>
                <a:ahLst/>
                <a:cxnLst/>
                <a:rect l="l" t="t" r="r" b="b"/>
                <a:pathLst>
                  <a:path w="4251" h="2727" extrusionOk="0">
                    <a:moveTo>
                      <a:pt x="96" y="0"/>
                    </a:moveTo>
                    <a:cubicBezTo>
                      <a:pt x="36" y="191"/>
                      <a:pt x="0" y="393"/>
                      <a:pt x="0" y="608"/>
                    </a:cubicBezTo>
                    <a:cubicBezTo>
                      <a:pt x="0" y="1774"/>
                      <a:pt x="953" y="2727"/>
                      <a:pt x="2132" y="2727"/>
                    </a:cubicBezTo>
                    <a:cubicBezTo>
                      <a:pt x="3298" y="2727"/>
                      <a:pt x="4251" y="1774"/>
                      <a:pt x="4251" y="608"/>
                    </a:cubicBezTo>
                    <a:cubicBezTo>
                      <a:pt x="4251" y="393"/>
                      <a:pt x="4227" y="191"/>
                      <a:pt x="4168" y="0"/>
                    </a:cubicBezTo>
                    <a:cubicBezTo>
                      <a:pt x="3906" y="881"/>
                      <a:pt x="3084" y="1524"/>
                      <a:pt x="2132" y="1524"/>
                    </a:cubicBezTo>
                    <a:cubicBezTo>
                      <a:pt x="1167" y="1524"/>
                      <a:pt x="346" y="881"/>
                      <a:pt x="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1546;p37">
                <a:extLst>
                  <a:ext uri="{FF2B5EF4-FFF2-40B4-BE49-F238E27FC236}">
                    <a16:creationId xmlns:a16="http://schemas.microsoft.com/office/drawing/2014/main" id="{49D836E2-12E2-6F16-0F7C-7D2953B842F9}"/>
                  </a:ext>
                </a:extLst>
              </p:cNvPr>
              <p:cNvSpPr/>
              <p:nvPr/>
            </p:nvSpPr>
            <p:spPr>
              <a:xfrm>
                <a:off x="6630575" y="167700"/>
                <a:ext cx="67600" cy="62250"/>
              </a:xfrm>
              <a:custGeom>
                <a:avLst/>
                <a:gdLst/>
                <a:ahLst/>
                <a:cxnLst/>
                <a:rect l="l" t="t" r="r" b="b"/>
                <a:pathLst>
                  <a:path w="2704" h="2490" extrusionOk="0">
                    <a:moveTo>
                      <a:pt x="1394" y="1"/>
                    </a:moveTo>
                    <a:lnTo>
                      <a:pt x="1" y="1561"/>
                    </a:lnTo>
                    <a:lnTo>
                      <a:pt x="1" y="1799"/>
                    </a:lnTo>
                    <a:cubicBezTo>
                      <a:pt x="1" y="2108"/>
                      <a:pt x="203" y="2382"/>
                      <a:pt x="477" y="2489"/>
                    </a:cubicBezTo>
                    <a:lnTo>
                      <a:pt x="2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1547;p37">
                <a:extLst>
                  <a:ext uri="{FF2B5EF4-FFF2-40B4-BE49-F238E27FC236}">
                    <a16:creationId xmlns:a16="http://schemas.microsoft.com/office/drawing/2014/main" id="{217FC97A-B12E-E825-6364-1ADE5A4C4AC4}"/>
                  </a:ext>
                </a:extLst>
              </p:cNvPr>
              <p:cNvSpPr/>
              <p:nvPr/>
            </p:nvSpPr>
            <p:spPr>
              <a:xfrm>
                <a:off x="6658550" y="167700"/>
                <a:ext cx="89625" cy="63425"/>
              </a:xfrm>
              <a:custGeom>
                <a:avLst/>
                <a:gdLst/>
                <a:ahLst/>
                <a:cxnLst/>
                <a:rect l="l" t="t" r="r" b="b"/>
                <a:pathLst>
                  <a:path w="3585" h="2537" extrusionOk="0">
                    <a:moveTo>
                      <a:pt x="2275" y="1"/>
                    </a:moveTo>
                    <a:lnTo>
                      <a:pt x="1" y="2537"/>
                    </a:lnTo>
                    <a:lnTo>
                      <a:pt x="1311" y="2537"/>
                    </a:lnTo>
                    <a:lnTo>
                      <a:pt x="35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1548;p37">
                <a:extLst>
                  <a:ext uri="{FF2B5EF4-FFF2-40B4-BE49-F238E27FC236}">
                    <a16:creationId xmlns:a16="http://schemas.microsoft.com/office/drawing/2014/main" id="{88AF147A-B469-E351-55F9-B2790000900B}"/>
                  </a:ext>
                </a:extLst>
              </p:cNvPr>
              <p:cNvSpPr/>
              <p:nvPr/>
            </p:nvSpPr>
            <p:spPr>
              <a:xfrm>
                <a:off x="6708575" y="167700"/>
                <a:ext cx="89600" cy="63425"/>
              </a:xfrm>
              <a:custGeom>
                <a:avLst/>
                <a:gdLst/>
                <a:ahLst/>
                <a:cxnLst/>
                <a:rect l="l" t="t" r="r" b="b"/>
                <a:pathLst>
                  <a:path w="3584" h="2537" extrusionOk="0">
                    <a:moveTo>
                      <a:pt x="2274" y="1"/>
                    </a:moveTo>
                    <a:lnTo>
                      <a:pt x="0" y="2537"/>
                    </a:lnTo>
                    <a:lnTo>
                      <a:pt x="1310" y="2537"/>
                    </a:lnTo>
                    <a:lnTo>
                      <a:pt x="35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1549;p37">
                <a:extLst>
                  <a:ext uri="{FF2B5EF4-FFF2-40B4-BE49-F238E27FC236}">
                    <a16:creationId xmlns:a16="http://schemas.microsoft.com/office/drawing/2014/main" id="{BA3D9CD8-A7E7-9495-9F78-99986AE6AE91}"/>
                  </a:ext>
                </a:extLst>
              </p:cNvPr>
              <p:cNvSpPr/>
              <p:nvPr/>
            </p:nvSpPr>
            <p:spPr>
              <a:xfrm>
                <a:off x="6858275" y="167700"/>
                <a:ext cx="64325" cy="63425"/>
              </a:xfrm>
              <a:custGeom>
                <a:avLst/>
                <a:gdLst/>
                <a:ahLst/>
                <a:cxnLst/>
                <a:rect l="l" t="t" r="r" b="b"/>
                <a:pathLst>
                  <a:path w="2573" h="2537" extrusionOk="0">
                    <a:moveTo>
                      <a:pt x="2287" y="1"/>
                    </a:moveTo>
                    <a:lnTo>
                      <a:pt x="1" y="2537"/>
                    </a:lnTo>
                    <a:lnTo>
                      <a:pt x="1311" y="2537"/>
                    </a:lnTo>
                    <a:lnTo>
                      <a:pt x="2573" y="1144"/>
                    </a:lnTo>
                    <a:lnTo>
                      <a:pt x="25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1550;p37">
                <a:extLst>
                  <a:ext uri="{FF2B5EF4-FFF2-40B4-BE49-F238E27FC236}">
                    <a16:creationId xmlns:a16="http://schemas.microsoft.com/office/drawing/2014/main" id="{7FC28C41-0190-9ACA-6A8A-BB1C8E9946AF}"/>
                  </a:ext>
                </a:extLst>
              </p:cNvPr>
              <p:cNvSpPr/>
              <p:nvPr/>
            </p:nvSpPr>
            <p:spPr>
              <a:xfrm>
                <a:off x="6758575" y="167700"/>
                <a:ext cx="89625" cy="63425"/>
              </a:xfrm>
              <a:custGeom>
                <a:avLst/>
                <a:gdLst/>
                <a:ahLst/>
                <a:cxnLst/>
                <a:rect l="l" t="t" r="r" b="b"/>
                <a:pathLst>
                  <a:path w="3585" h="2537" extrusionOk="0">
                    <a:moveTo>
                      <a:pt x="2274" y="1"/>
                    </a:moveTo>
                    <a:lnTo>
                      <a:pt x="0" y="2537"/>
                    </a:lnTo>
                    <a:lnTo>
                      <a:pt x="1310" y="2537"/>
                    </a:lnTo>
                    <a:lnTo>
                      <a:pt x="35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1551;p37">
                <a:extLst>
                  <a:ext uri="{FF2B5EF4-FFF2-40B4-BE49-F238E27FC236}">
                    <a16:creationId xmlns:a16="http://schemas.microsoft.com/office/drawing/2014/main" id="{07CD2704-B667-D3D9-594F-6FB7A6B1EE81}"/>
                  </a:ext>
                </a:extLst>
              </p:cNvPr>
              <p:cNvSpPr/>
              <p:nvPr/>
            </p:nvSpPr>
            <p:spPr>
              <a:xfrm>
                <a:off x="6808275" y="167700"/>
                <a:ext cx="89925" cy="63425"/>
              </a:xfrm>
              <a:custGeom>
                <a:avLst/>
                <a:gdLst/>
                <a:ahLst/>
                <a:cxnLst/>
                <a:rect l="l" t="t" r="r" b="b"/>
                <a:pathLst>
                  <a:path w="3597" h="2537" extrusionOk="0">
                    <a:moveTo>
                      <a:pt x="2287" y="1"/>
                    </a:moveTo>
                    <a:lnTo>
                      <a:pt x="1" y="2537"/>
                    </a:lnTo>
                    <a:lnTo>
                      <a:pt x="1322" y="2537"/>
                    </a:lnTo>
                    <a:lnTo>
                      <a:pt x="3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56617935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5" name="Rectangle: Rounded Corners 2064">
            <a:extLst>
              <a:ext uri="{FF2B5EF4-FFF2-40B4-BE49-F238E27FC236}">
                <a16:creationId xmlns:a16="http://schemas.microsoft.com/office/drawing/2014/main" id="{BC3CCEB5-CA34-2FDF-8FFA-7B0FC77155D9}"/>
              </a:ext>
            </a:extLst>
          </p:cNvPr>
          <p:cNvSpPr/>
          <p:nvPr/>
        </p:nvSpPr>
        <p:spPr>
          <a:xfrm>
            <a:off x="1760886" y="2874445"/>
            <a:ext cx="2496921" cy="1583775"/>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064" name="Rectangle: Rounded Corners 2063">
            <a:extLst>
              <a:ext uri="{FF2B5EF4-FFF2-40B4-BE49-F238E27FC236}">
                <a16:creationId xmlns:a16="http://schemas.microsoft.com/office/drawing/2014/main" id="{53354437-AF2C-93AA-FB74-2C88E7EBD6FD}"/>
              </a:ext>
            </a:extLst>
          </p:cNvPr>
          <p:cNvSpPr/>
          <p:nvPr/>
        </p:nvSpPr>
        <p:spPr>
          <a:xfrm>
            <a:off x="7704347" y="1947533"/>
            <a:ext cx="944880" cy="672727"/>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063" name="Rectangle: Rounded Corners 2062">
            <a:extLst>
              <a:ext uri="{FF2B5EF4-FFF2-40B4-BE49-F238E27FC236}">
                <a16:creationId xmlns:a16="http://schemas.microsoft.com/office/drawing/2014/main" id="{3CDF9A61-4A7A-A37A-EF37-273800DB0455}"/>
              </a:ext>
            </a:extLst>
          </p:cNvPr>
          <p:cNvSpPr/>
          <p:nvPr/>
        </p:nvSpPr>
        <p:spPr>
          <a:xfrm>
            <a:off x="4455343" y="1918406"/>
            <a:ext cx="1422817" cy="672727"/>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062" name="Rectangle: Rounded Corners 2061">
            <a:extLst>
              <a:ext uri="{FF2B5EF4-FFF2-40B4-BE49-F238E27FC236}">
                <a16:creationId xmlns:a16="http://schemas.microsoft.com/office/drawing/2014/main" id="{30EB65FE-2EE0-1F26-3332-9D690C92A4D0}"/>
              </a:ext>
            </a:extLst>
          </p:cNvPr>
          <p:cNvSpPr/>
          <p:nvPr/>
        </p:nvSpPr>
        <p:spPr>
          <a:xfrm>
            <a:off x="2072371" y="1903332"/>
            <a:ext cx="1874936" cy="672727"/>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2488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LLM AI Module Design</a:t>
            </a:r>
          </a:p>
        </p:txBody>
      </p:sp>
      <p:sp>
        <p:nvSpPr>
          <p:cNvPr id="5" name="Google Shape;5862;p76">
            <a:extLst>
              <a:ext uri="{FF2B5EF4-FFF2-40B4-BE49-F238E27FC236}">
                <a16:creationId xmlns:a16="http://schemas.microsoft.com/office/drawing/2014/main" id="{1E5F45FC-23AB-7A55-51E9-96B6826FC549}"/>
              </a:ext>
            </a:extLst>
          </p:cNvPr>
          <p:cNvSpPr/>
          <p:nvPr/>
        </p:nvSpPr>
        <p:spPr>
          <a:xfrm>
            <a:off x="893718" y="2258365"/>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tx2">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 name="Google Shape;7956;p80">
            <a:extLst>
              <a:ext uri="{FF2B5EF4-FFF2-40B4-BE49-F238E27FC236}">
                <a16:creationId xmlns:a16="http://schemas.microsoft.com/office/drawing/2014/main" id="{4DD20CB2-A907-7437-76B0-FF9C6BC2AD5A}"/>
              </a:ext>
            </a:extLst>
          </p:cNvPr>
          <p:cNvGrpSpPr/>
          <p:nvPr/>
        </p:nvGrpSpPr>
        <p:grpSpPr>
          <a:xfrm>
            <a:off x="4989122" y="1301779"/>
            <a:ext cx="355258" cy="270410"/>
            <a:chOff x="-47523400" y="3973950"/>
            <a:chExt cx="300100" cy="228425"/>
          </a:xfrm>
          <a:solidFill>
            <a:schemeClr val="tx2">
              <a:lumMod val="60000"/>
              <a:lumOff val="40000"/>
            </a:schemeClr>
          </a:solidFill>
        </p:grpSpPr>
        <p:sp>
          <p:nvSpPr>
            <p:cNvPr id="8" name="Google Shape;7957;p80">
              <a:extLst>
                <a:ext uri="{FF2B5EF4-FFF2-40B4-BE49-F238E27FC236}">
                  <a16:creationId xmlns:a16="http://schemas.microsoft.com/office/drawing/2014/main" id="{73C0811D-7549-B571-867D-14AFDB22197E}"/>
                </a:ext>
              </a:extLst>
            </p:cNvPr>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958;p80">
              <a:extLst>
                <a:ext uri="{FF2B5EF4-FFF2-40B4-BE49-F238E27FC236}">
                  <a16:creationId xmlns:a16="http://schemas.microsoft.com/office/drawing/2014/main" id="{3A02EC6B-C0AC-36A7-5295-3F0009505417}"/>
                </a:ext>
              </a:extLst>
            </p:cNvPr>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959;p80">
              <a:extLst>
                <a:ext uri="{FF2B5EF4-FFF2-40B4-BE49-F238E27FC236}">
                  <a16:creationId xmlns:a16="http://schemas.microsoft.com/office/drawing/2014/main" id="{4B348024-E12F-3030-DF5B-F7E7FDC868F5}"/>
                </a:ext>
              </a:extLst>
            </p:cNvPr>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960;p80">
              <a:extLst>
                <a:ext uri="{FF2B5EF4-FFF2-40B4-BE49-F238E27FC236}">
                  <a16:creationId xmlns:a16="http://schemas.microsoft.com/office/drawing/2014/main" id="{78CC4B62-4F8C-72BF-E0E9-BF7DA459F1A4}"/>
                </a:ext>
              </a:extLst>
            </p:cNvPr>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7961;p80">
              <a:extLst>
                <a:ext uri="{FF2B5EF4-FFF2-40B4-BE49-F238E27FC236}">
                  <a16:creationId xmlns:a16="http://schemas.microsoft.com/office/drawing/2014/main" id="{05105761-7487-2143-FA8E-3C8EE127FC6D}"/>
                </a:ext>
              </a:extLst>
            </p:cNvPr>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6850;p78">
            <a:extLst>
              <a:ext uri="{FF2B5EF4-FFF2-40B4-BE49-F238E27FC236}">
                <a16:creationId xmlns:a16="http://schemas.microsoft.com/office/drawing/2014/main" id="{272AB73B-9782-2807-2BC9-824D6E2D4EAD}"/>
              </a:ext>
            </a:extLst>
          </p:cNvPr>
          <p:cNvGrpSpPr/>
          <p:nvPr/>
        </p:nvGrpSpPr>
        <p:grpSpPr>
          <a:xfrm>
            <a:off x="3423741" y="3529751"/>
            <a:ext cx="343347" cy="347301"/>
            <a:chOff x="946175" y="3619500"/>
            <a:chExt cx="296975" cy="293825"/>
          </a:xfrm>
          <a:solidFill>
            <a:schemeClr val="tx2">
              <a:lumMod val="60000"/>
              <a:lumOff val="40000"/>
            </a:schemeClr>
          </a:solidFill>
        </p:grpSpPr>
        <p:sp>
          <p:nvSpPr>
            <p:cNvPr id="14" name="Google Shape;6851;p78">
              <a:extLst>
                <a:ext uri="{FF2B5EF4-FFF2-40B4-BE49-F238E27FC236}">
                  <a16:creationId xmlns:a16="http://schemas.microsoft.com/office/drawing/2014/main" id="{9B799D1B-5A17-12D8-7ABA-9997674E52BA}"/>
                </a:ext>
              </a:extLst>
            </p:cNvPr>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852;p78">
              <a:extLst>
                <a:ext uri="{FF2B5EF4-FFF2-40B4-BE49-F238E27FC236}">
                  <a16:creationId xmlns:a16="http://schemas.microsoft.com/office/drawing/2014/main" id="{61278375-16F4-9245-1A19-C03B59485382}"/>
                </a:ext>
              </a:extLst>
            </p:cNvPr>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853;p78">
              <a:extLst>
                <a:ext uri="{FF2B5EF4-FFF2-40B4-BE49-F238E27FC236}">
                  <a16:creationId xmlns:a16="http://schemas.microsoft.com/office/drawing/2014/main" id="{E9957923-BD9F-C8ED-2D98-566294C27959}"/>
                </a:ext>
              </a:extLst>
            </p:cNvPr>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854;p78">
              <a:extLst>
                <a:ext uri="{FF2B5EF4-FFF2-40B4-BE49-F238E27FC236}">
                  <a16:creationId xmlns:a16="http://schemas.microsoft.com/office/drawing/2014/main" id="{CA532256-A841-B4D4-721C-D59601729DFC}"/>
                </a:ext>
              </a:extLst>
            </p:cNvPr>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855;p78">
              <a:extLst>
                <a:ext uri="{FF2B5EF4-FFF2-40B4-BE49-F238E27FC236}">
                  <a16:creationId xmlns:a16="http://schemas.microsoft.com/office/drawing/2014/main" id="{B60B7A27-1CF4-7F3E-6C7C-7DF7BF5E03EE}"/>
                </a:ext>
              </a:extLst>
            </p:cNvPr>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856;p78">
              <a:extLst>
                <a:ext uri="{FF2B5EF4-FFF2-40B4-BE49-F238E27FC236}">
                  <a16:creationId xmlns:a16="http://schemas.microsoft.com/office/drawing/2014/main" id="{8204FC1B-E8B0-F15A-B62A-5C40DE663A91}"/>
                </a:ext>
              </a:extLst>
            </p:cNvPr>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 name="Picture 20">
            <a:extLst>
              <a:ext uri="{FF2B5EF4-FFF2-40B4-BE49-F238E27FC236}">
                <a16:creationId xmlns:a16="http://schemas.microsoft.com/office/drawing/2014/main" id="{1943DD58-6DBA-2A09-A26E-3A8AB679ABF6}"/>
              </a:ext>
            </a:extLst>
          </p:cNvPr>
          <p:cNvPicPr>
            <a:picLocks noChangeAspect="1"/>
          </p:cNvPicPr>
          <p:nvPr/>
        </p:nvPicPr>
        <p:blipFill>
          <a:blip r:embed="rId2"/>
          <a:stretch>
            <a:fillRect/>
          </a:stretch>
        </p:blipFill>
        <p:spPr>
          <a:xfrm>
            <a:off x="6471310" y="1918406"/>
            <a:ext cx="702916" cy="703466"/>
          </a:xfrm>
          <a:prstGeom prst="rect">
            <a:avLst/>
          </a:prstGeom>
        </p:spPr>
      </p:pic>
      <p:pic>
        <p:nvPicPr>
          <p:cNvPr id="2056" name="Picture 8" descr="Download Database, Storage, Data. Royalty-Free Vector Graphic - Pixabay">
            <a:extLst>
              <a:ext uri="{FF2B5EF4-FFF2-40B4-BE49-F238E27FC236}">
                <a16:creationId xmlns:a16="http://schemas.microsoft.com/office/drawing/2014/main" id="{84D7F8D0-FFAA-1648-98A0-0344DEE113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20054" y="3458791"/>
            <a:ext cx="472071" cy="482625"/>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CB3ACE46-38E3-070B-C02A-E98A77321392}"/>
              </a:ext>
            </a:extLst>
          </p:cNvPr>
          <p:cNvSpPr txBox="1"/>
          <p:nvPr/>
        </p:nvSpPr>
        <p:spPr>
          <a:xfrm>
            <a:off x="552461" y="1693572"/>
            <a:ext cx="1011874" cy="523220"/>
          </a:xfrm>
          <a:prstGeom prst="rect">
            <a:avLst/>
          </a:prstGeom>
          <a:noFill/>
        </p:spPr>
        <p:txBody>
          <a:bodyPr wrap="square">
            <a:spAutoFit/>
          </a:bodyPr>
          <a:lstStyle/>
          <a:p>
            <a:pPr algn="ctr"/>
            <a:r>
              <a:rPr lang="en-US" dirty="0"/>
              <a:t>New message</a:t>
            </a:r>
          </a:p>
        </p:txBody>
      </p:sp>
      <p:sp>
        <p:nvSpPr>
          <p:cNvPr id="25" name="TextBox 24">
            <a:extLst>
              <a:ext uri="{FF2B5EF4-FFF2-40B4-BE49-F238E27FC236}">
                <a16:creationId xmlns:a16="http://schemas.microsoft.com/office/drawing/2014/main" id="{9AC22D1D-A1E6-E731-891E-D7083BFFC46D}"/>
              </a:ext>
            </a:extLst>
          </p:cNvPr>
          <p:cNvSpPr txBox="1"/>
          <p:nvPr/>
        </p:nvSpPr>
        <p:spPr>
          <a:xfrm>
            <a:off x="2076421" y="1991398"/>
            <a:ext cx="1870886" cy="523220"/>
          </a:xfrm>
          <a:prstGeom prst="rect">
            <a:avLst/>
          </a:prstGeom>
          <a:noFill/>
        </p:spPr>
        <p:txBody>
          <a:bodyPr wrap="square">
            <a:spAutoFit/>
          </a:bodyPr>
          <a:lstStyle/>
          <a:p>
            <a:pPr algn="ctr"/>
            <a:r>
              <a:rPr lang="vi-VN" dirty="0"/>
              <a:t>Thế hệ tăng cường truy xuất</a:t>
            </a:r>
            <a:endParaRPr lang="en-US" dirty="0"/>
          </a:p>
        </p:txBody>
      </p:sp>
      <p:sp>
        <p:nvSpPr>
          <p:cNvPr id="27" name="TextBox 26">
            <a:extLst>
              <a:ext uri="{FF2B5EF4-FFF2-40B4-BE49-F238E27FC236}">
                <a16:creationId xmlns:a16="http://schemas.microsoft.com/office/drawing/2014/main" id="{5566A6D7-02BB-1665-2EBB-37C2C3DDDE14}"/>
              </a:ext>
            </a:extLst>
          </p:cNvPr>
          <p:cNvSpPr txBox="1"/>
          <p:nvPr/>
        </p:nvSpPr>
        <p:spPr>
          <a:xfrm>
            <a:off x="4520953" y="1993159"/>
            <a:ext cx="1291596" cy="523220"/>
          </a:xfrm>
          <a:prstGeom prst="rect">
            <a:avLst/>
          </a:prstGeom>
          <a:noFill/>
        </p:spPr>
        <p:txBody>
          <a:bodyPr wrap="square">
            <a:spAutoFit/>
          </a:bodyPr>
          <a:lstStyle/>
          <a:p>
            <a:pPr algn="ctr"/>
            <a:r>
              <a:rPr lang="en-US" dirty="0" err="1"/>
              <a:t>Kỹ</a:t>
            </a:r>
            <a:r>
              <a:rPr lang="en-US" dirty="0"/>
              <a:t> </a:t>
            </a:r>
            <a:r>
              <a:rPr lang="en-US" dirty="0" err="1"/>
              <a:t>thuật</a:t>
            </a:r>
            <a:r>
              <a:rPr lang="en-US" dirty="0"/>
              <a:t> </a:t>
            </a:r>
            <a:r>
              <a:rPr lang="en-US" dirty="0" err="1"/>
              <a:t>nhanh</a:t>
            </a:r>
            <a:r>
              <a:rPr lang="en-US" dirty="0"/>
              <a:t> </a:t>
            </a:r>
            <a:r>
              <a:rPr lang="en-US" dirty="0" err="1"/>
              <a:t>chóng</a:t>
            </a:r>
            <a:endParaRPr lang="en-US" dirty="0"/>
          </a:p>
        </p:txBody>
      </p:sp>
      <p:sp>
        <p:nvSpPr>
          <p:cNvPr id="29" name="TextBox 28">
            <a:extLst>
              <a:ext uri="{FF2B5EF4-FFF2-40B4-BE49-F238E27FC236}">
                <a16:creationId xmlns:a16="http://schemas.microsoft.com/office/drawing/2014/main" id="{17004BBA-56F6-F440-60AD-CDA348B6F2BC}"/>
              </a:ext>
            </a:extLst>
          </p:cNvPr>
          <p:cNvSpPr txBox="1"/>
          <p:nvPr/>
        </p:nvSpPr>
        <p:spPr>
          <a:xfrm>
            <a:off x="6327495" y="2717864"/>
            <a:ext cx="1097741" cy="307777"/>
          </a:xfrm>
          <a:prstGeom prst="rect">
            <a:avLst/>
          </a:prstGeom>
          <a:noFill/>
        </p:spPr>
        <p:txBody>
          <a:bodyPr wrap="square">
            <a:spAutoFit/>
          </a:bodyPr>
          <a:lstStyle/>
          <a:p>
            <a:pPr algn="ctr"/>
            <a:r>
              <a:rPr lang="en-US" dirty="0"/>
              <a:t>GPT model</a:t>
            </a:r>
          </a:p>
        </p:txBody>
      </p:sp>
      <p:sp>
        <p:nvSpPr>
          <p:cNvPr id="31" name="TextBox 30">
            <a:extLst>
              <a:ext uri="{FF2B5EF4-FFF2-40B4-BE49-F238E27FC236}">
                <a16:creationId xmlns:a16="http://schemas.microsoft.com/office/drawing/2014/main" id="{3CBF541B-CAAD-402A-BBE6-ED66A95B0DE9}"/>
              </a:ext>
            </a:extLst>
          </p:cNvPr>
          <p:cNvSpPr txBox="1"/>
          <p:nvPr/>
        </p:nvSpPr>
        <p:spPr>
          <a:xfrm>
            <a:off x="7771398" y="2110216"/>
            <a:ext cx="810777" cy="307777"/>
          </a:xfrm>
          <a:prstGeom prst="rect">
            <a:avLst/>
          </a:prstGeom>
          <a:noFill/>
        </p:spPr>
        <p:txBody>
          <a:bodyPr wrap="square">
            <a:spAutoFit/>
          </a:bodyPr>
          <a:lstStyle/>
          <a:p>
            <a:r>
              <a:rPr lang="en-US" dirty="0"/>
              <a:t>Answer</a:t>
            </a:r>
          </a:p>
        </p:txBody>
      </p:sp>
      <p:sp>
        <p:nvSpPr>
          <p:cNvPr id="2049" name="TextBox 2048">
            <a:extLst>
              <a:ext uri="{FF2B5EF4-FFF2-40B4-BE49-F238E27FC236}">
                <a16:creationId xmlns:a16="http://schemas.microsoft.com/office/drawing/2014/main" id="{0CFFF834-7FA9-7F7B-0FB1-97882399499B}"/>
              </a:ext>
            </a:extLst>
          </p:cNvPr>
          <p:cNvSpPr txBox="1"/>
          <p:nvPr/>
        </p:nvSpPr>
        <p:spPr>
          <a:xfrm>
            <a:off x="1919160" y="3932765"/>
            <a:ext cx="976439" cy="307777"/>
          </a:xfrm>
          <a:prstGeom prst="rect">
            <a:avLst/>
          </a:prstGeom>
          <a:noFill/>
        </p:spPr>
        <p:txBody>
          <a:bodyPr wrap="square">
            <a:spAutoFit/>
          </a:bodyPr>
          <a:lstStyle/>
          <a:p>
            <a:r>
              <a:rPr lang="en-US" dirty="0"/>
              <a:t>Database</a:t>
            </a:r>
          </a:p>
        </p:txBody>
      </p:sp>
      <p:sp>
        <p:nvSpPr>
          <p:cNvPr id="2053" name="TextBox 2052">
            <a:extLst>
              <a:ext uri="{FF2B5EF4-FFF2-40B4-BE49-F238E27FC236}">
                <a16:creationId xmlns:a16="http://schemas.microsoft.com/office/drawing/2014/main" id="{C616E37E-3C21-5803-2BC9-5D827F8C518E}"/>
              </a:ext>
            </a:extLst>
          </p:cNvPr>
          <p:cNvSpPr txBox="1"/>
          <p:nvPr/>
        </p:nvSpPr>
        <p:spPr>
          <a:xfrm>
            <a:off x="2831615" y="3858732"/>
            <a:ext cx="1464789" cy="523220"/>
          </a:xfrm>
          <a:prstGeom prst="rect">
            <a:avLst/>
          </a:prstGeom>
          <a:noFill/>
        </p:spPr>
        <p:txBody>
          <a:bodyPr wrap="square">
            <a:spAutoFit/>
          </a:bodyPr>
          <a:lstStyle/>
          <a:p>
            <a:pPr algn="ctr"/>
            <a:r>
              <a:rPr lang="en-US" dirty="0" err="1"/>
              <a:t>Các</a:t>
            </a:r>
            <a:r>
              <a:rPr lang="en-US" dirty="0"/>
              <a:t> </a:t>
            </a:r>
            <a:r>
              <a:rPr lang="en-US" dirty="0" err="1"/>
              <a:t>đoạn</a:t>
            </a:r>
            <a:r>
              <a:rPr lang="en-US" dirty="0"/>
              <a:t> </a:t>
            </a:r>
            <a:r>
              <a:rPr lang="en-US" dirty="0" err="1"/>
              <a:t>tài</a:t>
            </a:r>
            <a:r>
              <a:rPr lang="en-US" dirty="0"/>
              <a:t> </a:t>
            </a:r>
            <a:r>
              <a:rPr lang="en-US" dirty="0" err="1"/>
              <a:t>liệu</a:t>
            </a:r>
            <a:r>
              <a:rPr lang="en-US" dirty="0"/>
              <a:t> </a:t>
            </a:r>
            <a:r>
              <a:rPr lang="en-US" dirty="0" err="1"/>
              <a:t>có</a:t>
            </a:r>
            <a:r>
              <a:rPr lang="en-US" dirty="0"/>
              <a:t> </a:t>
            </a:r>
            <a:r>
              <a:rPr lang="en-US" dirty="0" err="1"/>
              <a:t>liên</a:t>
            </a:r>
            <a:r>
              <a:rPr lang="en-US" dirty="0"/>
              <a:t> </a:t>
            </a:r>
            <a:r>
              <a:rPr lang="en-US" dirty="0" err="1"/>
              <a:t>quan</a:t>
            </a:r>
            <a:endParaRPr lang="en-US" dirty="0"/>
          </a:p>
        </p:txBody>
      </p:sp>
      <p:sp>
        <p:nvSpPr>
          <p:cNvPr id="2055" name="TextBox 2054">
            <a:extLst>
              <a:ext uri="{FF2B5EF4-FFF2-40B4-BE49-F238E27FC236}">
                <a16:creationId xmlns:a16="http://schemas.microsoft.com/office/drawing/2014/main" id="{0840BD57-B386-B50B-5565-8348BF72A56C}"/>
              </a:ext>
            </a:extLst>
          </p:cNvPr>
          <p:cNvSpPr txBox="1"/>
          <p:nvPr/>
        </p:nvSpPr>
        <p:spPr>
          <a:xfrm>
            <a:off x="1918049" y="2935571"/>
            <a:ext cx="2065871" cy="523220"/>
          </a:xfrm>
          <a:prstGeom prst="rect">
            <a:avLst/>
          </a:prstGeom>
          <a:noFill/>
        </p:spPr>
        <p:txBody>
          <a:bodyPr wrap="square">
            <a:spAutoFit/>
          </a:bodyPr>
          <a:lstStyle/>
          <a:p>
            <a:pPr algn="ctr"/>
            <a:r>
              <a:rPr lang="vi-VN" dirty="0"/>
              <a:t>Tìm kiếm “Cơ sở kiến ​​thức” có liên quan</a:t>
            </a:r>
            <a:endParaRPr lang="en-US" dirty="0"/>
          </a:p>
        </p:txBody>
      </p:sp>
      <p:sp>
        <p:nvSpPr>
          <p:cNvPr id="2058" name="TextBox 2057">
            <a:extLst>
              <a:ext uri="{FF2B5EF4-FFF2-40B4-BE49-F238E27FC236}">
                <a16:creationId xmlns:a16="http://schemas.microsoft.com/office/drawing/2014/main" id="{093F95D3-C00A-F3F6-F1D6-DEF4CED7EC1F}"/>
              </a:ext>
            </a:extLst>
          </p:cNvPr>
          <p:cNvSpPr txBox="1"/>
          <p:nvPr/>
        </p:nvSpPr>
        <p:spPr>
          <a:xfrm>
            <a:off x="4295306" y="602719"/>
            <a:ext cx="1874936" cy="738664"/>
          </a:xfrm>
          <a:prstGeom prst="rect">
            <a:avLst/>
          </a:prstGeom>
          <a:noFill/>
        </p:spPr>
        <p:txBody>
          <a:bodyPr wrap="square">
            <a:spAutoFit/>
          </a:bodyPr>
          <a:lstStyle/>
          <a:p>
            <a:pPr algn="ctr"/>
            <a:r>
              <a:rPr lang="vi-VN" dirty="0"/>
              <a:t>Ngôn ngữ, mẫu, quy tắc được xác định trước,…</a:t>
            </a:r>
            <a:endParaRPr lang="en-US" dirty="0"/>
          </a:p>
        </p:txBody>
      </p:sp>
      <p:cxnSp>
        <p:nvCxnSpPr>
          <p:cNvPr id="2060" name="Straight Arrow Connector 2059">
            <a:extLst>
              <a:ext uri="{FF2B5EF4-FFF2-40B4-BE49-F238E27FC236}">
                <a16:creationId xmlns:a16="http://schemas.microsoft.com/office/drawing/2014/main" id="{E8CC6EF8-FE31-EBBC-81D1-F6E398FEB649}"/>
              </a:ext>
            </a:extLst>
          </p:cNvPr>
          <p:cNvCxnSpPr>
            <a:cxnSpLocks/>
          </p:cNvCxnSpPr>
          <p:nvPr/>
        </p:nvCxnSpPr>
        <p:spPr>
          <a:xfrm>
            <a:off x="1493425" y="2216792"/>
            <a:ext cx="467516" cy="0"/>
          </a:xfrm>
          <a:prstGeom prst="straightConnector1">
            <a:avLst/>
          </a:prstGeom>
          <a:ln w="19050">
            <a:solidFill>
              <a:srgbClr val="434343"/>
            </a:solidFill>
            <a:tailEnd type="triangle"/>
          </a:ln>
        </p:spPr>
        <p:style>
          <a:lnRef idx="1">
            <a:schemeClr val="accent1"/>
          </a:lnRef>
          <a:fillRef idx="0">
            <a:schemeClr val="accent1"/>
          </a:fillRef>
          <a:effectRef idx="0">
            <a:schemeClr val="accent1"/>
          </a:effectRef>
          <a:fontRef idx="minor">
            <a:schemeClr val="tx1"/>
          </a:fontRef>
        </p:style>
      </p:cxnSp>
      <p:cxnSp>
        <p:nvCxnSpPr>
          <p:cNvPr id="2070" name="Straight Arrow Connector 2069">
            <a:extLst>
              <a:ext uri="{FF2B5EF4-FFF2-40B4-BE49-F238E27FC236}">
                <a16:creationId xmlns:a16="http://schemas.microsoft.com/office/drawing/2014/main" id="{ED2306E7-21FD-2F40-6112-239ACB4CF871}"/>
              </a:ext>
            </a:extLst>
          </p:cNvPr>
          <p:cNvCxnSpPr>
            <a:cxnSpLocks/>
          </p:cNvCxnSpPr>
          <p:nvPr/>
        </p:nvCxnSpPr>
        <p:spPr>
          <a:xfrm>
            <a:off x="3987827" y="2216792"/>
            <a:ext cx="467516" cy="0"/>
          </a:xfrm>
          <a:prstGeom prst="straightConnector1">
            <a:avLst/>
          </a:prstGeom>
          <a:ln w="19050">
            <a:solidFill>
              <a:srgbClr val="434343"/>
            </a:solidFill>
            <a:tailEnd type="triangle"/>
          </a:ln>
        </p:spPr>
        <p:style>
          <a:lnRef idx="1">
            <a:schemeClr val="accent1"/>
          </a:lnRef>
          <a:fillRef idx="0">
            <a:schemeClr val="accent1"/>
          </a:fillRef>
          <a:effectRef idx="0">
            <a:schemeClr val="accent1"/>
          </a:effectRef>
          <a:fontRef idx="minor">
            <a:schemeClr val="tx1"/>
          </a:fontRef>
        </p:style>
      </p:cxnSp>
      <p:cxnSp>
        <p:nvCxnSpPr>
          <p:cNvPr id="2071" name="Straight Arrow Connector 2070">
            <a:extLst>
              <a:ext uri="{FF2B5EF4-FFF2-40B4-BE49-F238E27FC236}">
                <a16:creationId xmlns:a16="http://schemas.microsoft.com/office/drawing/2014/main" id="{6027420D-BD04-958C-7F90-ABA95A2C36C9}"/>
              </a:ext>
            </a:extLst>
          </p:cNvPr>
          <p:cNvCxnSpPr>
            <a:cxnSpLocks/>
          </p:cNvCxnSpPr>
          <p:nvPr/>
        </p:nvCxnSpPr>
        <p:spPr>
          <a:xfrm>
            <a:off x="5936484" y="2216792"/>
            <a:ext cx="467516" cy="0"/>
          </a:xfrm>
          <a:prstGeom prst="straightConnector1">
            <a:avLst/>
          </a:prstGeom>
          <a:ln w="19050">
            <a:solidFill>
              <a:srgbClr val="434343"/>
            </a:solidFill>
            <a:tailEnd type="triangle"/>
          </a:ln>
        </p:spPr>
        <p:style>
          <a:lnRef idx="1">
            <a:schemeClr val="accent1"/>
          </a:lnRef>
          <a:fillRef idx="0">
            <a:schemeClr val="accent1"/>
          </a:fillRef>
          <a:effectRef idx="0">
            <a:schemeClr val="accent1"/>
          </a:effectRef>
          <a:fontRef idx="minor">
            <a:schemeClr val="tx1"/>
          </a:fontRef>
        </p:style>
      </p:cxnSp>
      <p:cxnSp>
        <p:nvCxnSpPr>
          <p:cNvPr id="2072" name="Straight Arrow Connector 2071">
            <a:extLst>
              <a:ext uri="{FF2B5EF4-FFF2-40B4-BE49-F238E27FC236}">
                <a16:creationId xmlns:a16="http://schemas.microsoft.com/office/drawing/2014/main" id="{33E31372-9430-BAA9-72ED-52ABD8EC3965}"/>
              </a:ext>
            </a:extLst>
          </p:cNvPr>
          <p:cNvCxnSpPr>
            <a:cxnSpLocks/>
          </p:cNvCxnSpPr>
          <p:nvPr/>
        </p:nvCxnSpPr>
        <p:spPr>
          <a:xfrm>
            <a:off x="7191478" y="2231404"/>
            <a:ext cx="467516" cy="0"/>
          </a:xfrm>
          <a:prstGeom prst="straightConnector1">
            <a:avLst/>
          </a:prstGeom>
          <a:ln w="19050">
            <a:solidFill>
              <a:srgbClr val="434343"/>
            </a:solidFill>
            <a:tailEnd type="triangle"/>
          </a:ln>
        </p:spPr>
        <p:style>
          <a:lnRef idx="1">
            <a:schemeClr val="accent1"/>
          </a:lnRef>
          <a:fillRef idx="0">
            <a:schemeClr val="accent1"/>
          </a:fillRef>
          <a:effectRef idx="0">
            <a:schemeClr val="accent1"/>
          </a:effectRef>
          <a:fontRef idx="minor">
            <a:schemeClr val="tx1"/>
          </a:fontRef>
        </p:style>
      </p:cxnSp>
      <p:cxnSp>
        <p:nvCxnSpPr>
          <p:cNvPr id="2073" name="Straight Arrow Connector 2072">
            <a:extLst>
              <a:ext uri="{FF2B5EF4-FFF2-40B4-BE49-F238E27FC236}">
                <a16:creationId xmlns:a16="http://schemas.microsoft.com/office/drawing/2014/main" id="{8F8EFE54-F40C-9078-D76A-73B29F0FAA1B}"/>
              </a:ext>
            </a:extLst>
          </p:cNvPr>
          <p:cNvCxnSpPr>
            <a:cxnSpLocks/>
            <a:stCxn id="2062" idx="2"/>
            <a:endCxn id="2065" idx="0"/>
          </p:cNvCxnSpPr>
          <p:nvPr/>
        </p:nvCxnSpPr>
        <p:spPr>
          <a:xfrm flipH="1">
            <a:off x="3009347" y="2576059"/>
            <a:ext cx="492" cy="298386"/>
          </a:xfrm>
          <a:prstGeom prst="straightConnector1">
            <a:avLst/>
          </a:prstGeom>
          <a:ln w="19050">
            <a:solidFill>
              <a:srgbClr val="434343"/>
            </a:solidFill>
            <a:tailEnd type="triangle"/>
          </a:ln>
        </p:spPr>
        <p:style>
          <a:lnRef idx="1">
            <a:schemeClr val="accent1"/>
          </a:lnRef>
          <a:fillRef idx="0">
            <a:schemeClr val="accent1"/>
          </a:fillRef>
          <a:effectRef idx="0">
            <a:schemeClr val="accent1"/>
          </a:effectRef>
          <a:fontRef idx="minor">
            <a:schemeClr val="tx1"/>
          </a:fontRef>
        </p:style>
      </p:cxnSp>
      <p:cxnSp>
        <p:nvCxnSpPr>
          <p:cNvPr id="2083" name="Straight Arrow Connector 2082">
            <a:extLst>
              <a:ext uri="{FF2B5EF4-FFF2-40B4-BE49-F238E27FC236}">
                <a16:creationId xmlns:a16="http://schemas.microsoft.com/office/drawing/2014/main" id="{4107C369-9E08-829F-81A3-8E9A3A237496}"/>
              </a:ext>
            </a:extLst>
          </p:cNvPr>
          <p:cNvCxnSpPr>
            <a:cxnSpLocks/>
          </p:cNvCxnSpPr>
          <p:nvPr/>
        </p:nvCxnSpPr>
        <p:spPr>
          <a:xfrm flipH="1">
            <a:off x="5157172" y="1583549"/>
            <a:ext cx="492" cy="298386"/>
          </a:xfrm>
          <a:prstGeom prst="straightConnector1">
            <a:avLst/>
          </a:prstGeom>
          <a:ln w="19050">
            <a:solidFill>
              <a:srgbClr val="434343"/>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540012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A42B1762-47F7-2CA6-60C0-55E18BA84310}"/>
              </a:ext>
            </a:extLst>
          </p:cNvPr>
          <p:cNvSpPr>
            <a:spLocks noGrp="1"/>
          </p:cNvSpPr>
          <p:nvPr>
            <p:ph type="subTitle" idx="1"/>
          </p:nvPr>
        </p:nvSpPr>
        <p:spPr>
          <a:xfrm>
            <a:off x="6016980" y="375920"/>
            <a:ext cx="2791740" cy="365700"/>
          </a:xfrm>
        </p:spPr>
        <p:txBody>
          <a:bodyPr/>
          <a:lstStyle/>
          <a:p>
            <a:pPr algn="ctr"/>
            <a:r>
              <a:rPr lang="en-US" dirty="0">
                <a:solidFill>
                  <a:srgbClr val="434343"/>
                </a:solidFill>
              </a:rPr>
              <a:t>SLIDE</a:t>
            </a:r>
            <a:r>
              <a:rPr lang="en-US" dirty="0"/>
              <a:t> AGENDA</a:t>
            </a:r>
          </a:p>
        </p:txBody>
      </p:sp>
      <p:sp>
        <p:nvSpPr>
          <p:cNvPr id="7" name="Hexagon 6">
            <a:extLst>
              <a:ext uri="{FF2B5EF4-FFF2-40B4-BE49-F238E27FC236}">
                <a16:creationId xmlns:a16="http://schemas.microsoft.com/office/drawing/2014/main" id="{7CDFB589-712F-D92B-67FD-067384CE6271}"/>
              </a:ext>
            </a:extLst>
          </p:cNvPr>
          <p:cNvSpPr/>
          <p:nvPr/>
        </p:nvSpPr>
        <p:spPr>
          <a:xfrm>
            <a:off x="952500" y="1206651"/>
            <a:ext cx="502920" cy="421334"/>
          </a:xfrm>
          <a:prstGeom prst="hexagon">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E54C15B-D617-8009-174B-8568E011DE14}"/>
              </a:ext>
            </a:extLst>
          </p:cNvPr>
          <p:cNvSpPr txBox="1"/>
          <p:nvPr/>
        </p:nvSpPr>
        <p:spPr>
          <a:xfrm>
            <a:off x="1028700" y="1186486"/>
            <a:ext cx="259080" cy="461665"/>
          </a:xfrm>
          <a:prstGeom prst="rect">
            <a:avLst/>
          </a:prstGeom>
          <a:noFill/>
        </p:spPr>
        <p:txBody>
          <a:bodyPr wrap="square">
            <a:spAutoFit/>
          </a:bodyPr>
          <a:lstStyle/>
          <a:p>
            <a:r>
              <a:rPr lang="en-US" sz="2400" dirty="0">
                <a:solidFill>
                  <a:srgbClr val="0070C0"/>
                </a:solidFill>
              </a:rPr>
              <a:t>1</a:t>
            </a:r>
          </a:p>
        </p:txBody>
      </p:sp>
      <p:sp>
        <p:nvSpPr>
          <p:cNvPr id="10" name="Hexagon 9">
            <a:extLst>
              <a:ext uri="{FF2B5EF4-FFF2-40B4-BE49-F238E27FC236}">
                <a16:creationId xmlns:a16="http://schemas.microsoft.com/office/drawing/2014/main" id="{1CBCA78F-9075-D42B-6A92-BD6B72DCD29D}"/>
              </a:ext>
            </a:extLst>
          </p:cNvPr>
          <p:cNvSpPr/>
          <p:nvPr/>
        </p:nvSpPr>
        <p:spPr>
          <a:xfrm>
            <a:off x="952500" y="1801011"/>
            <a:ext cx="502920" cy="421334"/>
          </a:xfrm>
          <a:prstGeom prst="hexagon">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EA146A3-B1F6-8100-E79D-EBC5F878A3D1}"/>
              </a:ext>
            </a:extLst>
          </p:cNvPr>
          <p:cNvSpPr txBox="1"/>
          <p:nvPr/>
        </p:nvSpPr>
        <p:spPr>
          <a:xfrm>
            <a:off x="1028700" y="1780846"/>
            <a:ext cx="259080" cy="461665"/>
          </a:xfrm>
          <a:prstGeom prst="rect">
            <a:avLst/>
          </a:prstGeom>
          <a:noFill/>
        </p:spPr>
        <p:txBody>
          <a:bodyPr wrap="square">
            <a:spAutoFit/>
          </a:bodyPr>
          <a:lstStyle/>
          <a:p>
            <a:r>
              <a:rPr lang="en-US" sz="2400" dirty="0">
                <a:solidFill>
                  <a:srgbClr val="0070C0"/>
                </a:solidFill>
              </a:rPr>
              <a:t>2</a:t>
            </a:r>
          </a:p>
        </p:txBody>
      </p:sp>
      <p:sp>
        <p:nvSpPr>
          <p:cNvPr id="12" name="Hexagon 11">
            <a:extLst>
              <a:ext uri="{FF2B5EF4-FFF2-40B4-BE49-F238E27FC236}">
                <a16:creationId xmlns:a16="http://schemas.microsoft.com/office/drawing/2014/main" id="{05D2E039-B9DD-33B9-F168-00DD179BF166}"/>
              </a:ext>
            </a:extLst>
          </p:cNvPr>
          <p:cNvSpPr/>
          <p:nvPr/>
        </p:nvSpPr>
        <p:spPr>
          <a:xfrm>
            <a:off x="937260" y="2395599"/>
            <a:ext cx="502920" cy="421334"/>
          </a:xfrm>
          <a:prstGeom prst="hexagon">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B1BD51A4-02CF-3E64-7A20-AD32D6A2D815}"/>
              </a:ext>
            </a:extLst>
          </p:cNvPr>
          <p:cNvSpPr txBox="1"/>
          <p:nvPr/>
        </p:nvSpPr>
        <p:spPr>
          <a:xfrm>
            <a:off x="1013460" y="2375434"/>
            <a:ext cx="259080" cy="461665"/>
          </a:xfrm>
          <a:prstGeom prst="rect">
            <a:avLst/>
          </a:prstGeom>
          <a:noFill/>
        </p:spPr>
        <p:txBody>
          <a:bodyPr wrap="square">
            <a:spAutoFit/>
          </a:bodyPr>
          <a:lstStyle/>
          <a:p>
            <a:r>
              <a:rPr lang="en-US" sz="2400" dirty="0">
                <a:solidFill>
                  <a:srgbClr val="0070C0"/>
                </a:solidFill>
              </a:rPr>
              <a:t>3</a:t>
            </a:r>
          </a:p>
        </p:txBody>
      </p:sp>
      <p:sp>
        <p:nvSpPr>
          <p:cNvPr id="14" name="Hexagon 13">
            <a:extLst>
              <a:ext uri="{FF2B5EF4-FFF2-40B4-BE49-F238E27FC236}">
                <a16:creationId xmlns:a16="http://schemas.microsoft.com/office/drawing/2014/main" id="{886F1737-6CEC-8716-83AC-4AC2DA789309}"/>
              </a:ext>
            </a:extLst>
          </p:cNvPr>
          <p:cNvSpPr/>
          <p:nvPr/>
        </p:nvSpPr>
        <p:spPr>
          <a:xfrm>
            <a:off x="937260" y="2989959"/>
            <a:ext cx="502920" cy="421334"/>
          </a:xfrm>
          <a:prstGeom prst="hexagon">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C3909A58-FF3D-97D2-5F6B-DF2C347AC071}"/>
              </a:ext>
            </a:extLst>
          </p:cNvPr>
          <p:cNvSpPr txBox="1"/>
          <p:nvPr/>
        </p:nvSpPr>
        <p:spPr>
          <a:xfrm>
            <a:off x="1013460" y="2969794"/>
            <a:ext cx="259080" cy="461665"/>
          </a:xfrm>
          <a:prstGeom prst="rect">
            <a:avLst/>
          </a:prstGeom>
          <a:noFill/>
        </p:spPr>
        <p:txBody>
          <a:bodyPr wrap="square">
            <a:spAutoFit/>
          </a:bodyPr>
          <a:lstStyle/>
          <a:p>
            <a:r>
              <a:rPr lang="en-US" sz="2400" dirty="0">
                <a:solidFill>
                  <a:srgbClr val="0070C0"/>
                </a:solidFill>
              </a:rPr>
              <a:t>4</a:t>
            </a:r>
          </a:p>
        </p:txBody>
      </p:sp>
      <p:sp>
        <p:nvSpPr>
          <p:cNvPr id="16" name="Hexagon 15">
            <a:extLst>
              <a:ext uri="{FF2B5EF4-FFF2-40B4-BE49-F238E27FC236}">
                <a16:creationId xmlns:a16="http://schemas.microsoft.com/office/drawing/2014/main" id="{9465B10F-4514-2051-ABAE-4411F46C8FF5}"/>
              </a:ext>
            </a:extLst>
          </p:cNvPr>
          <p:cNvSpPr/>
          <p:nvPr/>
        </p:nvSpPr>
        <p:spPr>
          <a:xfrm>
            <a:off x="952500" y="3604485"/>
            <a:ext cx="502920" cy="421334"/>
          </a:xfrm>
          <a:prstGeom prst="hexagon">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1525D737-5220-EC78-CEEB-C83B82B51E7F}"/>
              </a:ext>
            </a:extLst>
          </p:cNvPr>
          <p:cNvSpPr txBox="1"/>
          <p:nvPr/>
        </p:nvSpPr>
        <p:spPr>
          <a:xfrm>
            <a:off x="1028700" y="3584320"/>
            <a:ext cx="259080" cy="461665"/>
          </a:xfrm>
          <a:prstGeom prst="rect">
            <a:avLst/>
          </a:prstGeom>
          <a:noFill/>
        </p:spPr>
        <p:txBody>
          <a:bodyPr wrap="square">
            <a:spAutoFit/>
          </a:bodyPr>
          <a:lstStyle/>
          <a:p>
            <a:r>
              <a:rPr lang="en-US" sz="2400" dirty="0">
                <a:solidFill>
                  <a:srgbClr val="0070C0"/>
                </a:solidFill>
              </a:rPr>
              <a:t>5</a:t>
            </a:r>
          </a:p>
        </p:txBody>
      </p:sp>
      <p:sp>
        <p:nvSpPr>
          <p:cNvPr id="22" name="Subtitle 14">
            <a:extLst>
              <a:ext uri="{FF2B5EF4-FFF2-40B4-BE49-F238E27FC236}">
                <a16:creationId xmlns:a16="http://schemas.microsoft.com/office/drawing/2014/main" id="{96960D12-547A-7466-469D-8C0935510AD2}"/>
              </a:ext>
            </a:extLst>
          </p:cNvPr>
          <p:cNvSpPr txBox="1">
            <a:spLocks/>
          </p:cNvSpPr>
          <p:nvPr/>
        </p:nvSpPr>
        <p:spPr>
          <a:xfrm>
            <a:off x="1531620" y="1288980"/>
            <a:ext cx="5013960"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b="0" dirty="0">
                <a:solidFill>
                  <a:schemeClr val="accent1">
                    <a:lumMod val="50000"/>
                  </a:schemeClr>
                </a:solidFill>
              </a:rPr>
              <a:t>Current Framework Landscape</a:t>
            </a:r>
          </a:p>
        </p:txBody>
      </p:sp>
      <p:sp>
        <p:nvSpPr>
          <p:cNvPr id="23" name="Subtitle 14">
            <a:extLst>
              <a:ext uri="{FF2B5EF4-FFF2-40B4-BE49-F238E27FC236}">
                <a16:creationId xmlns:a16="http://schemas.microsoft.com/office/drawing/2014/main" id="{DEF64AB7-9A78-A2EA-DAC3-1B072CF803BA}"/>
              </a:ext>
            </a:extLst>
          </p:cNvPr>
          <p:cNvSpPr txBox="1">
            <a:spLocks/>
          </p:cNvSpPr>
          <p:nvPr/>
        </p:nvSpPr>
        <p:spPr>
          <a:xfrm>
            <a:off x="1531620" y="1863621"/>
            <a:ext cx="5341620"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b="0" dirty="0">
                <a:solidFill>
                  <a:schemeClr val="accent1">
                    <a:lumMod val="50000"/>
                  </a:schemeClr>
                </a:solidFill>
              </a:rPr>
              <a:t>Building a Basic Agent in Google ADK</a:t>
            </a:r>
          </a:p>
        </p:txBody>
      </p:sp>
      <p:sp>
        <p:nvSpPr>
          <p:cNvPr id="24" name="Subtitle 14">
            <a:extLst>
              <a:ext uri="{FF2B5EF4-FFF2-40B4-BE49-F238E27FC236}">
                <a16:creationId xmlns:a16="http://schemas.microsoft.com/office/drawing/2014/main" id="{4E3129FE-5CED-7EC4-A59F-3F0A8722C6AC}"/>
              </a:ext>
            </a:extLst>
          </p:cNvPr>
          <p:cNvSpPr txBox="1">
            <a:spLocks/>
          </p:cNvSpPr>
          <p:nvPr/>
        </p:nvSpPr>
        <p:spPr>
          <a:xfrm>
            <a:off x="1531620" y="2478600"/>
            <a:ext cx="7048500"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b="0" dirty="0">
                <a:solidFill>
                  <a:schemeClr val="accent1">
                    <a:lumMod val="50000"/>
                  </a:schemeClr>
                </a:solidFill>
              </a:rPr>
              <a:t>Context Engineering for Effective Agent Behavior</a:t>
            </a:r>
          </a:p>
        </p:txBody>
      </p:sp>
      <p:sp>
        <p:nvSpPr>
          <p:cNvPr id="25" name="Subtitle 14">
            <a:extLst>
              <a:ext uri="{FF2B5EF4-FFF2-40B4-BE49-F238E27FC236}">
                <a16:creationId xmlns:a16="http://schemas.microsoft.com/office/drawing/2014/main" id="{43AF38F9-A287-077A-6A8F-BE9E35083032}"/>
              </a:ext>
            </a:extLst>
          </p:cNvPr>
          <p:cNvSpPr txBox="1">
            <a:spLocks/>
          </p:cNvSpPr>
          <p:nvPr/>
        </p:nvSpPr>
        <p:spPr>
          <a:xfrm>
            <a:off x="1531620" y="3062709"/>
            <a:ext cx="7048500"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b="0" dirty="0">
                <a:solidFill>
                  <a:schemeClr val="accent1">
                    <a:lumMod val="50000"/>
                  </a:schemeClr>
                </a:solidFill>
              </a:rPr>
              <a:t>Multi-Agents Orchestration</a:t>
            </a:r>
          </a:p>
        </p:txBody>
      </p:sp>
      <p:sp>
        <p:nvSpPr>
          <p:cNvPr id="26" name="Subtitle 14">
            <a:extLst>
              <a:ext uri="{FF2B5EF4-FFF2-40B4-BE49-F238E27FC236}">
                <a16:creationId xmlns:a16="http://schemas.microsoft.com/office/drawing/2014/main" id="{1E682070-FB58-CA95-C40F-B5C39639C37B}"/>
              </a:ext>
            </a:extLst>
          </p:cNvPr>
          <p:cNvSpPr txBox="1">
            <a:spLocks/>
          </p:cNvSpPr>
          <p:nvPr/>
        </p:nvSpPr>
        <p:spPr>
          <a:xfrm>
            <a:off x="1531620" y="3646818"/>
            <a:ext cx="7048500"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b="0" dirty="0">
                <a:solidFill>
                  <a:schemeClr val="accent1">
                    <a:lumMod val="50000"/>
                  </a:schemeClr>
                </a:solidFill>
              </a:rPr>
              <a:t>Comparative Analysis of Multi-Agent Frameworks</a:t>
            </a:r>
          </a:p>
        </p:txBody>
      </p:sp>
    </p:spTree>
    <p:extLst>
      <p:ext uri="{BB962C8B-B14F-4D97-AF65-F5344CB8AC3E}">
        <p14:creationId xmlns:p14="http://schemas.microsoft.com/office/powerpoint/2010/main" val="110325168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31DE53DD-1327-4BB2-D5D9-1AC6807647A0}"/>
              </a:ext>
            </a:extLst>
          </p:cNvPr>
          <p:cNvSpPr txBox="1">
            <a:spLocks/>
          </p:cNvSpPr>
          <p:nvPr/>
        </p:nvSpPr>
        <p:spPr>
          <a:xfrm>
            <a:off x="552461" y="4266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Tại</a:t>
            </a:r>
            <a:r>
              <a:rPr lang="en-US" dirty="0">
                <a:solidFill>
                  <a:schemeClr val="accent1">
                    <a:lumMod val="50000"/>
                  </a:schemeClr>
                </a:solidFill>
              </a:rPr>
              <a:t> </a:t>
            </a:r>
            <a:r>
              <a:rPr lang="en-US" dirty="0" err="1">
                <a:solidFill>
                  <a:schemeClr val="accent1">
                    <a:lumMod val="50000"/>
                  </a:schemeClr>
                </a:solidFill>
              </a:rPr>
              <a:t>sao</a:t>
            </a:r>
            <a:r>
              <a:rPr lang="en-US" dirty="0">
                <a:solidFill>
                  <a:schemeClr val="accent1">
                    <a:lumMod val="50000"/>
                  </a:schemeClr>
                </a:solidFill>
              </a:rPr>
              <a:t> </a:t>
            </a:r>
            <a:r>
              <a:rPr lang="en-US" dirty="0" err="1">
                <a:solidFill>
                  <a:schemeClr val="accent1">
                    <a:lumMod val="50000"/>
                  </a:schemeClr>
                </a:solidFill>
              </a:rPr>
              <a:t>nên</a:t>
            </a:r>
            <a:r>
              <a:rPr lang="en-US" dirty="0">
                <a:solidFill>
                  <a:schemeClr val="accent1">
                    <a:lumMod val="50000"/>
                  </a:schemeClr>
                </a:solidFill>
              </a:rPr>
              <a:t> </a:t>
            </a:r>
            <a:r>
              <a:rPr lang="en-US" dirty="0" err="1">
                <a:solidFill>
                  <a:schemeClr val="accent1">
                    <a:lumMod val="50000"/>
                  </a:schemeClr>
                </a:solidFill>
              </a:rPr>
              <a:t>sử</a:t>
            </a:r>
            <a:r>
              <a:rPr lang="en-US" dirty="0">
                <a:solidFill>
                  <a:schemeClr val="accent1">
                    <a:lumMod val="50000"/>
                  </a:schemeClr>
                </a:solidFill>
              </a:rPr>
              <a:t> </a:t>
            </a:r>
            <a:r>
              <a:rPr lang="en-US" dirty="0" err="1">
                <a:solidFill>
                  <a:schemeClr val="accent1">
                    <a:lumMod val="50000"/>
                  </a:schemeClr>
                </a:solidFill>
              </a:rPr>
              <a:t>dụng</a:t>
            </a:r>
            <a:r>
              <a:rPr lang="en-US" dirty="0">
                <a:solidFill>
                  <a:schemeClr val="accent1">
                    <a:lumMod val="50000"/>
                  </a:schemeClr>
                </a:solidFill>
              </a:rPr>
              <a:t> </a:t>
            </a:r>
            <a:r>
              <a:rPr lang="en-US" dirty="0" err="1">
                <a:solidFill>
                  <a:schemeClr val="accent1">
                    <a:lumMod val="50000"/>
                  </a:schemeClr>
                </a:solidFill>
              </a:rPr>
              <a:t>hệ</a:t>
            </a:r>
            <a:r>
              <a:rPr lang="en-US" dirty="0">
                <a:solidFill>
                  <a:schemeClr val="accent1">
                    <a:lumMod val="50000"/>
                  </a:schemeClr>
                </a:solidFill>
              </a:rPr>
              <a:t> </a:t>
            </a:r>
            <a:r>
              <a:rPr lang="en-US" dirty="0" err="1">
                <a:solidFill>
                  <a:schemeClr val="accent1">
                    <a:lumMod val="50000"/>
                  </a:schemeClr>
                </a:solidFill>
              </a:rPr>
              <a:t>thống</a:t>
            </a:r>
            <a:r>
              <a:rPr lang="en-US" dirty="0">
                <a:solidFill>
                  <a:schemeClr val="accent1">
                    <a:lumMod val="50000"/>
                  </a:schemeClr>
                </a:solidFill>
              </a:rPr>
              <a:t> Multi-Agent</a:t>
            </a:r>
          </a:p>
        </p:txBody>
      </p:sp>
      <p:sp>
        <p:nvSpPr>
          <p:cNvPr id="8" name="TextBox 7">
            <a:extLst>
              <a:ext uri="{FF2B5EF4-FFF2-40B4-BE49-F238E27FC236}">
                <a16:creationId xmlns:a16="http://schemas.microsoft.com/office/drawing/2014/main" id="{AB3B0374-EB0A-4E9E-FC86-D16E7DA5377D}"/>
              </a:ext>
            </a:extLst>
          </p:cNvPr>
          <p:cNvSpPr txBox="1"/>
          <p:nvPr/>
        </p:nvSpPr>
        <p:spPr>
          <a:xfrm>
            <a:off x="1120140" y="1095792"/>
            <a:ext cx="7132320" cy="3108543"/>
          </a:xfrm>
          <a:prstGeom prst="rect">
            <a:avLst/>
          </a:prstGeom>
          <a:noFill/>
        </p:spPr>
        <p:txBody>
          <a:bodyPr wrap="square">
            <a:spAutoFit/>
          </a:bodyPr>
          <a:lstStyle/>
          <a:p>
            <a:pPr marL="285750" indent="-285750">
              <a:buFont typeface="Wingdings" panose="05000000000000000000" pitchFamily="2" charset="2"/>
              <a:buChar char="v"/>
            </a:pPr>
            <a:r>
              <a:rPr lang="en-US" b="1" dirty="0"/>
              <a:t>Modularity</a:t>
            </a:r>
          </a:p>
          <a:p>
            <a:r>
              <a:rPr lang="en-US" dirty="0"/>
              <a:t>      </a:t>
            </a:r>
            <a:r>
              <a:rPr lang="en-US" dirty="0" err="1"/>
              <a:t>Dễ</a:t>
            </a:r>
            <a:r>
              <a:rPr lang="en-US" dirty="0"/>
              <a:t> </a:t>
            </a:r>
            <a:r>
              <a:rPr lang="en-US" dirty="0" err="1"/>
              <a:t>bảo</a:t>
            </a:r>
            <a:r>
              <a:rPr lang="en-US" dirty="0"/>
              <a:t> </a:t>
            </a:r>
            <a:r>
              <a:rPr lang="en-US" dirty="0" err="1"/>
              <a:t>trì</a:t>
            </a:r>
            <a:r>
              <a:rPr lang="en-US" dirty="0"/>
              <a:t> </a:t>
            </a:r>
            <a:r>
              <a:rPr lang="en-US" dirty="0" err="1"/>
              <a:t>và</a:t>
            </a:r>
            <a:r>
              <a:rPr lang="en-US" dirty="0"/>
              <a:t> </a:t>
            </a:r>
            <a:r>
              <a:rPr lang="en-US" dirty="0" err="1"/>
              <a:t>nâng</a:t>
            </a:r>
            <a:r>
              <a:rPr lang="en-US" dirty="0"/>
              <a:t> </a:t>
            </a:r>
            <a:r>
              <a:rPr lang="en-US" dirty="0" err="1"/>
              <a:t>cấp</a:t>
            </a:r>
            <a:r>
              <a:rPr lang="en-US" dirty="0"/>
              <a:t> (</a:t>
            </a:r>
            <a:r>
              <a:rPr lang="en-US" i="1" dirty="0"/>
              <a:t>Easy maintenance and upgrades</a:t>
            </a:r>
            <a:r>
              <a:rPr lang="en-US" dirty="0"/>
              <a:t>).</a:t>
            </a:r>
          </a:p>
          <a:p>
            <a:endParaRPr lang="en-US" b="1" dirty="0"/>
          </a:p>
          <a:p>
            <a:pPr marL="285750" indent="-285750">
              <a:buFont typeface="Wingdings" panose="05000000000000000000" pitchFamily="2" charset="2"/>
              <a:buChar char="v"/>
            </a:pPr>
            <a:r>
              <a:rPr lang="en-US" b="1" dirty="0"/>
              <a:t>Multi-Agent Systems</a:t>
            </a:r>
          </a:p>
          <a:p>
            <a:r>
              <a:rPr lang="en-US" dirty="0"/>
              <a:t>      </a:t>
            </a:r>
            <a:r>
              <a:rPr lang="en-US" dirty="0" err="1"/>
              <a:t>Là</a:t>
            </a:r>
            <a:r>
              <a:rPr lang="en-US" dirty="0"/>
              <a:t> </a:t>
            </a:r>
            <a:r>
              <a:rPr lang="en-US" dirty="0" err="1"/>
              <a:t>công</a:t>
            </a:r>
            <a:r>
              <a:rPr lang="en-US" dirty="0"/>
              <a:t> </a:t>
            </a:r>
            <a:r>
              <a:rPr lang="en-US" dirty="0" err="1"/>
              <a:t>nghệ</a:t>
            </a:r>
            <a:r>
              <a:rPr lang="en-US" dirty="0"/>
              <a:t> </a:t>
            </a:r>
            <a:r>
              <a:rPr lang="en-US" dirty="0" err="1"/>
              <a:t>cốt</a:t>
            </a:r>
            <a:r>
              <a:rPr lang="en-US" dirty="0"/>
              <a:t> </a:t>
            </a:r>
            <a:r>
              <a:rPr lang="en-US" dirty="0" err="1"/>
              <a:t>lõi</a:t>
            </a:r>
            <a:r>
              <a:rPr lang="en-US" dirty="0"/>
              <a:t> </a:t>
            </a:r>
            <a:r>
              <a:rPr lang="en-US" dirty="0" err="1"/>
              <a:t>cho</a:t>
            </a:r>
            <a:r>
              <a:rPr lang="en-US" dirty="0"/>
              <a:t> </a:t>
            </a:r>
            <a:r>
              <a:rPr lang="en-US" dirty="0" err="1"/>
              <a:t>việc</a:t>
            </a:r>
            <a:r>
              <a:rPr lang="en-US" dirty="0"/>
              <a:t> </a:t>
            </a:r>
            <a:r>
              <a:rPr lang="en-US" dirty="0" err="1"/>
              <a:t>thực</a:t>
            </a:r>
            <a:r>
              <a:rPr lang="en-US" dirty="0"/>
              <a:t> </a:t>
            </a:r>
            <a:r>
              <a:rPr lang="en-US" dirty="0" err="1"/>
              <a:t>hiện</a:t>
            </a:r>
            <a:r>
              <a:rPr lang="en-US" dirty="0"/>
              <a:t> </a:t>
            </a:r>
            <a:r>
              <a:rPr lang="en-US" dirty="0" err="1"/>
              <a:t>các</a:t>
            </a:r>
            <a:r>
              <a:rPr lang="en-US" dirty="0"/>
              <a:t> </a:t>
            </a:r>
            <a:r>
              <a:rPr lang="en-US" dirty="0" err="1"/>
              <a:t>nhiệm</a:t>
            </a:r>
            <a:r>
              <a:rPr lang="en-US" dirty="0"/>
              <a:t> </a:t>
            </a:r>
            <a:r>
              <a:rPr lang="en-US" dirty="0" err="1"/>
              <a:t>vụ</a:t>
            </a:r>
            <a:r>
              <a:rPr lang="en-US" dirty="0"/>
              <a:t> </a:t>
            </a:r>
            <a:r>
              <a:rPr lang="en-US" dirty="0" err="1"/>
              <a:t>phân</a:t>
            </a:r>
            <a:r>
              <a:rPr lang="en-US" dirty="0"/>
              <a:t> </a:t>
            </a:r>
            <a:r>
              <a:rPr lang="en-US" dirty="0" err="1"/>
              <a:t>tán</a:t>
            </a:r>
            <a:r>
              <a:rPr lang="en-US" dirty="0"/>
              <a:t> (</a:t>
            </a:r>
            <a:r>
              <a:rPr lang="en-US" i="1" dirty="0"/>
              <a:t>Core technology enabling distributed tasks</a:t>
            </a:r>
            <a:r>
              <a:rPr lang="en-US" dirty="0"/>
              <a:t>).</a:t>
            </a:r>
          </a:p>
          <a:p>
            <a:endParaRPr lang="en-US" b="1" dirty="0"/>
          </a:p>
          <a:p>
            <a:pPr marL="285750" indent="-285750">
              <a:buFont typeface="Wingdings" panose="05000000000000000000" pitchFamily="2" charset="2"/>
              <a:buChar char="v"/>
            </a:pPr>
            <a:r>
              <a:rPr lang="en-US" b="1" dirty="0"/>
              <a:t>Complexity Handling </a:t>
            </a:r>
            <a:r>
              <a:rPr lang="en-US" dirty="0"/>
              <a:t>(</a:t>
            </a:r>
            <a:r>
              <a:rPr lang="en-US" dirty="0" err="1"/>
              <a:t>Xử</a:t>
            </a:r>
            <a:r>
              <a:rPr lang="en-US" dirty="0"/>
              <a:t> </a:t>
            </a:r>
            <a:r>
              <a:rPr lang="en-US" dirty="0" err="1"/>
              <a:t>lý</a:t>
            </a:r>
            <a:r>
              <a:rPr lang="en-US" dirty="0"/>
              <a:t> </a:t>
            </a:r>
            <a:r>
              <a:rPr lang="en-US" dirty="0" err="1"/>
              <a:t>độ</a:t>
            </a:r>
            <a:r>
              <a:rPr lang="en-US" dirty="0"/>
              <a:t> </a:t>
            </a:r>
            <a:r>
              <a:rPr lang="en-US" dirty="0" err="1"/>
              <a:t>phức</a:t>
            </a:r>
            <a:r>
              <a:rPr lang="en-US" dirty="0"/>
              <a:t> </a:t>
            </a:r>
            <a:r>
              <a:rPr lang="en-US" dirty="0" err="1"/>
              <a:t>tạp</a:t>
            </a:r>
            <a:r>
              <a:rPr lang="en-US" dirty="0"/>
              <a:t>)</a:t>
            </a:r>
            <a:endParaRPr lang="en-US" b="1" dirty="0"/>
          </a:p>
          <a:p>
            <a:r>
              <a:rPr lang="en-US" dirty="0"/>
              <a:t>      </a:t>
            </a:r>
            <a:r>
              <a:rPr lang="vi-VN" dirty="0"/>
              <a:t>Chuyên môn hóa giúp đơn giản hóa các nhiệm vụ phức tạp (</a:t>
            </a:r>
            <a:r>
              <a:rPr lang="vi-VN" i="1" dirty="0"/>
              <a:t>Specialization simplifies complex tasks</a:t>
            </a:r>
            <a:r>
              <a:rPr lang="vi-VN" dirty="0"/>
              <a:t>).</a:t>
            </a:r>
            <a:endParaRPr lang="en-US" dirty="0"/>
          </a:p>
          <a:p>
            <a:endParaRPr lang="en-US" b="1" dirty="0"/>
          </a:p>
          <a:p>
            <a:pPr marL="285750" indent="-285750">
              <a:buFont typeface="Wingdings" panose="05000000000000000000" pitchFamily="2" charset="2"/>
              <a:buChar char="v"/>
            </a:pPr>
            <a:r>
              <a:rPr lang="en-US" b="1" dirty="0"/>
              <a:t>Scalability </a:t>
            </a:r>
            <a:r>
              <a:rPr lang="en-US" dirty="0"/>
              <a:t>(</a:t>
            </a:r>
            <a:r>
              <a:rPr lang="en-US" dirty="0" err="1"/>
              <a:t>Khả</a:t>
            </a:r>
            <a:r>
              <a:rPr lang="en-US" dirty="0"/>
              <a:t> </a:t>
            </a:r>
            <a:r>
              <a:rPr lang="en-US" dirty="0" err="1"/>
              <a:t>năng</a:t>
            </a:r>
            <a:r>
              <a:rPr lang="en-US" dirty="0"/>
              <a:t> </a:t>
            </a:r>
            <a:r>
              <a:rPr lang="en-US" dirty="0" err="1"/>
              <a:t>mở</a:t>
            </a:r>
            <a:r>
              <a:rPr lang="en-US" dirty="0"/>
              <a:t> </a:t>
            </a:r>
            <a:r>
              <a:rPr lang="en-US" dirty="0" err="1"/>
              <a:t>rộng</a:t>
            </a:r>
            <a:r>
              <a:rPr lang="en-US" dirty="0"/>
              <a:t>)</a:t>
            </a:r>
            <a:endParaRPr lang="en-US" b="1" dirty="0"/>
          </a:p>
          <a:p>
            <a:r>
              <a:rPr lang="en-US" dirty="0"/>
              <a:t>      Thích </a:t>
            </a:r>
            <a:r>
              <a:rPr lang="en-US" dirty="0" err="1"/>
              <a:t>ứng</a:t>
            </a:r>
            <a:r>
              <a:rPr lang="en-US" dirty="0"/>
              <a:t> </a:t>
            </a:r>
            <a:r>
              <a:rPr lang="en-US" dirty="0" err="1"/>
              <a:t>với</a:t>
            </a:r>
            <a:r>
              <a:rPr lang="en-US" dirty="0"/>
              <a:t> </a:t>
            </a:r>
            <a:r>
              <a:rPr lang="en-US" dirty="0" err="1"/>
              <a:t>sự</a:t>
            </a:r>
            <a:r>
              <a:rPr lang="en-US" dirty="0"/>
              <a:t> </a:t>
            </a:r>
            <a:r>
              <a:rPr lang="en-US" dirty="0" err="1"/>
              <a:t>phát</a:t>
            </a:r>
            <a:r>
              <a:rPr lang="en-US" dirty="0"/>
              <a:t> </a:t>
            </a:r>
            <a:r>
              <a:rPr lang="en-US" dirty="0" err="1"/>
              <a:t>triển</a:t>
            </a:r>
            <a:r>
              <a:rPr lang="en-US" dirty="0"/>
              <a:t> </a:t>
            </a:r>
            <a:r>
              <a:rPr lang="en-US" dirty="0" err="1"/>
              <a:t>hoặc</a:t>
            </a:r>
            <a:r>
              <a:rPr lang="en-US" dirty="0"/>
              <a:t> </a:t>
            </a:r>
            <a:r>
              <a:rPr lang="en-US" dirty="0" err="1"/>
              <a:t>thay</a:t>
            </a:r>
            <a:r>
              <a:rPr lang="en-US" dirty="0"/>
              <a:t> </a:t>
            </a:r>
            <a:r>
              <a:rPr lang="en-US" dirty="0" err="1"/>
              <a:t>đổi</a:t>
            </a:r>
            <a:r>
              <a:rPr lang="en-US" dirty="0"/>
              <a:t> </a:t>
            </a:r>
            <a:r>
              <a:rPr lang="en-US" dirty="0" err="1"/>
              <a:t>của</a:t>
            </a:r>
            <a:r>
              <a:rPr lang="en-US" dirty="0"/>
              <a:t> </a:t>
            </a:r>
            <a:r>
              <a:rPr lang="en-US" dirty="0" err="1"/>
              <a:t>nhiệm</a:t>
            </a:r>
            <a:r>
              <a:rPr lang="en-US" dirty="0"/>
              <a:t> </a:t>
            </a:r>
            <a:r>
              <a:rPr lang="en-US" dirty="0" err="1"/>
              <a:t>vụ</a:t>
            </a:r>
            <a:r>
              <a:rPr lang="en-US" dirty="0"/>
              <a:t> (</a:t>
            </a:r>
            <a:r>
              <a:rPr lang="en-US" i="1" dirty="0"/>
              <a:t>Adaptability to growing or changing tasks</a:t>
            </a:r>
            <a:r>
              <a:rPr lang="en-US" dirty="0"/>
              <a:t>).</a:t>
            </a:r>
          </a:p>
        </p:txBody>
      </p:sp>
    </p:spTree>
    <p:extLst>
      <p:ext uri="{BB962C8B-B14F-4D97-AF65-F5344CB8AC3E}">
        <p14:creationId xmlns:p14="http://schemas.microsoft.com/office/powerpoint/2010/main" val="196911728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09561" y="1917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Level of Agent Frameworks</a:t>
            </a:r>
          </a:p>
        </p:txBody>
      </p:sp>
      <p:grpSp>
        <p:nvGrpSpPr>
          <p:cNvPr id="6" name="Google Shape;6761;p78">
            <a:extLst>
              <a:ext uri="{FF2B5EF4-FFF2-40B4-BE49-F238E27FC236}">
                <a16:creationId xmlns:a16="http://schemas.microsoft.com/office/drawing/2014/main" id="{F735FB1B-4B26-F7D1-A010-60671D8B0C1E}"/>
              </a:ext>
            </a:extLst>
          </p:cNvPr>
          <p:cNvGrpSpPr/>
          <p:nvPr/>
        </p:nvGrpSpPr>
        <p:grpSpPr>
          <a:xfrm>
            <a:off x="4207878" y="624594"/>
            <a:ext cx="728244" cy="650423"/>
            <a:chOff x="-61784125" y="3377700"/>
            <a:chExt cx="316650" cy="317450"/>
          </a:xfrm>
          <a:solidFill>
            <a:srgbClr val="FFC000"/>
          </a:solidFill>
        </p:grpSpPr>
        <p:sp>
          <p:nvSpPr>
            <p:cNvPr id="7" name="Google Shape;6762;p78">
              <a:extLst>
                <a:ext uri="{FF2B5EF4-FFF2-40B4-BE49-F238E27FC236}">
                  <a16:creationId xmlns:a16="http://schemas.microsoft.com/office/drawing/2014/main" id="{5886C732-9805-8C77-CCCA-3700A737BF7D}"/>
                </a:ext>
              </a:extLst>
            </p:cNvPr>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763;p78">
              <a:extLst>
                <a:ext uri="{FF2B5EF4-FFF2-40B4-BE49-F238E27FC236}">
                  <a16:creationId xmlns:a16="http://schemas.microsoft.com/office/drawing/2014/main" id="{CCDA5D63-3192-5BDF-905E-FF3D2843B119}"/>
                </a:ext>
              </a:extLst>
            </p:cNvPr>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764;p78">
              <a:extLst>
                <a:ext uri="{FF2B5EF4-FFF2-40B4-BE49-F238E27FC236}">
                  <a16:creationId xmlns:a16="http://schemas.microsoft.com/office/drawing/2014/main" id="{9A76B0D6-A7B6-2283-64F8-C4F3AB9F8432}"/>
                </a:ext>
              </a:extLst>
            </p:cNvPr>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65;p78">
              <a:extLst>
                <a:ext uri="{FF2B5EF4-FFF2-40B4-BE49-F238E27FC236}">
                  <a16:creationId xmlns:a16="http://schemas.microsoft.com/office/drawing/2014/main" id="{E3ECA9A3-4FAB-4182-DACD-DDCC6DEA7B49}"/>
                </a:ext>
              </a:extLst>
            </p:cNvPr>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766;p78">
              <a:extLst>
                <a:ext uri="{FF2B5EF4-FFF2-40B4-BE49-F238E27FC236}">
                  <a16:creationId xmlns:a16="http://schemas.microsoft.com/office/drawing/2014/main" id="{A67C87EC-DB5B-BDDC-0D74-DDB49C4DE235}"/>
                </a:ext>
              </a:extLst>
            </p:cNvPr>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767;p78">
              <a:extLst>
                <a:ext uri="{FF2B5EF4-FFF2-40B4-BE49-F238E27FC236}">
                  <a16:creationId xmlns:a16="http://schemas.microsoft.com/office/drawing/2014/main" id="{8479D83E-D605-10ED-45BC-8C99D0496650}"/>
                </a:ext>
              </a:extLst>
            </p:cNvPr>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68;p78">
              <a:extLst>
                <a:ext uri="{FF2B5EF4-FFF2-40B4-BE49-F238E27FC236}">
                  <a16:creationId xmlns:a16="http://schemas.microsoft.com/office/drawing/2014/main" id="{FBFF571E-DCD7-0DFB-B8E1-5BFA8304A286}"/>
                </a:ext>
              </a:extLst>
            </p:cNvPr>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9" name="Straight Arrow Connector 18">
            <a:extLst>
              <a:ext uri="{FF2B5EF4-FFF2-40B4-BE49-F238E27FC236}">
                <a16:creationId xmlns:a16="http://schemas.microsoft.com/office/drawing/2014/main" id="{80335C8C-C4BB-C545-C583-44786F45E5A0}"/>
              </a:ext>
            </a:extLst>
          </p:cNvPr>
          <p:cNvCxnSpPr>
            <a:cxnSpLocks/>
          </p:cNvCxnSpPr>
          <p:nvPr/>
        </p:nvCxnSpPr>
        <p:spPr>
          <a:xfrm>
            <a:off x="782367" y="1524000"/>
            <a:ext cx="7937500" cy="0"/>
          </a:xfrm>
          <a:prstGeom prst="straightConnector1">
            <a:avLst/>
          </a:prstGeom>
          <a:ln w="508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B9FF63CD-7ACA-9C98-E867-C4B8D6F08A8B}"/>
              </a:ext>
            </a:extLst>
          </p:cNvPr>
          <p:cNvSpPr txBox="1"/>
          <p:nvPr/>
        </p:nvSpPr>
        <p:spPr>
          <a:xfrm>
            <a:off x="510595" y="996591"/>
            <a:ext cx="1285640" cy="307777"/>
          </a:xfrm>
          <a:prstGeom prst="rect">
            <a:avLst/>
          </a:prstGeom>
          <a:noFill/>
        </p:spPr>
        <p:txBody>
          <a:bodyPr wrap="square">
            <a:spAutoFit/>
          </a:bodyPr>
          <a:lstStyle/>
          <a:p>
            <a:r>
              <a:rPr lang="en-US" dirty="0"/>
              <a:t>Less Effort</a:t>
            </a:r>
          </a:p>
        </p:txBody>
      </p:sp>
      <p:sp>
        <p:nvSpPr>
          <p:cNvPr id="26" name="TextBox 25">
            <a:extLst>
              <a:ext uri="{FF2B5EF4-FFF2-40B4-BE49-F238E27FC236}">
                <a16:creationId xmlns:a16="http://schemas.microsoft.com/office/drawing/2014/main" id="{3D0FDFCF-DF11-848A-0417-6209FE73FE57}"/>
              </a:ext>
            </a:extLst>
          </p:cNvPr>
          <p:cNvSpPr txBox="1"/>
          <p:nvPr/>
        </p:nvSpPr>
        <p:spPr>
          <a:xfrm>
            <a:off x="7858360" y="1003220"/>
            <a:ext cx="1285640" cy="307777"/>
          </a:xfrm>
          <a:prstGeom prst="rect">
            <a:avLst/>
          </a:prstGeom>
          <a:noFill/>
        </p:spPr>
        <p:txBody>
          <a:bodyPr wrap="square">
            <a:spAutoFit/>
          </a:bodyPr>
          <a:lstStyle/>
          <a:p>
            <a:r>
              <a:rPr lang="en-US" dirty="0"/>
              <a:t>More Effort</a:t>
            </a:r>
          </a:p>
        </p:txBody>
      </p:sp>
      <p:sp>
        <p:nvSpPr>
          <p:cNvPr id="2" name="TextBox 1">
            <a:extLst>
              <a:ext uri="{FF2B5EF4-FFF2-40B4-BE49-F238E27FC236}">
                <a16:creationId xmlns:a16="http://schemas.microsoft.com/office/drawing/2014/main" id="{D570C73D-2C4F-B4E8-C3CF-930AD1E7F739}"/>
              </a:ext>
            </a:extLst>
          </p:cNvPr>
          <p:cNvSpPr txBox="1"/>
          <p:nvPr/>
        </p:nvSpPr>
        <p:spPr>
          <a:xfrm>
            <a:off x="945832" y="2023853"/>
            <a:ext cx="1471883" cy="523220"/>
          </a:xfrm>
          <a:prstGeom prst="rect">
            <a:avLst/>
          </a:prstGeom>
          <a:noFill/>
        </p:spPr>
        <p:txBody>
          <a:bodyPr wrap="square">
            <a:spAutoFit/>
          </a:bodyPr>
          <a:lstStyle/>
          <a:p>
            <a:pPr algn="ctr"/>
            <a:r>
              <a:rPr lang="en-US" dirty="0"/>
              <a:t>No-code</a:t>
            </a:r>
          </a:p>
          <a:p>
            <a:pPr algn="ctr"/>
            <a:r>
              <a:rPr lang="en-US" dirty="0"/>
              <a:t>Non-tech users </a:t>
            </a:r>
          </a:p>
        </p:txBody>
      </p:sp>
      <p:sp>
        <p:nvSpPr>
          <p:cNvPr id="3" name="TextBox 2">
            <a:extLst>
              <a:ext uri="{FF2B5EF4-FFF2-40B4-BE49-F238E27FC236}">
                <a16:creationId xmlns:a16="http://schemas.microsoft.com/office/drawing/2014/main" id="{16BB858B-0154-7DE7-E281-1D74FEB0658B}"/>
              </a:ext>
            </a:extLst>
          </p:cNvPr>
          <p:cNvSpPr txBox="1"/>
          <p:nvPr/>
        </p:nvSpPr>
        <p:spPr>
          <a:xfrm>
            <a:off x="3466867" y="2022039"/>
            <a:ext cx="2166569" cy="523220"/>
          </a:xfrm>
          <a:prstGeom prst="rect">
            <a:avLst/>
          </a:prstGeom>
          <a:noFill/>
        </p:spPr>
        <p:txBody>
          <a:bodyPr wrap="square">
            <a:spAutoFit/>
          </a:bodyPr>
          <a:lstStyle/>
          <a:p>
            <a:pPr algn="ctr"/>
            <a:r>
              <a:rPr lang="en-US" dirty="0"/>
              <a:t>Low-code</a:t>
            </a:r>
          </a:p>
          <a:p>
            <a:pPr algn="ctr"/>
            <a:r>
              <a:rPr lang="en-US" dirty="0"/>
              <a:t>Power users &amp; Analysts</a:t>
            </a:r>
          </a:p>
        </p:txBody>
      </p:sp>
      <p:sp>
        <p:nvSpPr>
          <p:cNvPr id="4" name="TextBox 3">
            <a:extLst>
              <a:ext uri="{FF2B5EF4-FFF2-40B4-BE49-F238E27FC236}">
                <a16:creationId xmlns:a16="http://schemas.microsoft.com/office/drawing/2014/main" id="{872F2205-EBDE-7141-9351-23082C3523B9}"/>
              </a:ext>
            </a:extLst>
          </p:cNvPr>
          <p:cNvSpPr txBox="1"/>
          <p:nvPr/>
        </p:nvSpPr>
        <p:spPr>
          <a:xfrm>
            <a:off x="6241634" y="2022039"/>
            <a:ext cx="2120000" cy="523220"/>
          </a:xfrm>
          <a:prstGeom prst="rect">
            <a:avLst/>
          </a:prstGeom>
          <a:noFill/>
        </p:spPr>
        <p:txBody>
          <a:bodyPr wrap="square">
            <a:spAutoFit/>
          </a:bodyPr>
          <a:lstStyle/>
          <a:p>
            <a:pPr algn="ctr"/>
            <a:r>
              <a:rPr lang="en-US" dirty="0"/>
              <a:t>Code-centric</a:t>
            </a:r>
          </a:p>
          <a:p>
            <a:pPr algn="ctr"/>
            <a:r>
              <a:rPr lang="en-US" dirty="0"/>
              <a:t>Developers &amp; Engineers</a:t>
            </a:r>
          </a:p>
        </p:txBody>
      </p:sp>
      <p:graphicFrame>
        <p:nvGraphicFramePr>
          <p:cNvPr id="8" name="Table 7">
            <a:extLst>
              <a:ext uri="{FF2B5EF4-FFF2-40B4-BE49-F238E27FC236}">
                <a16:creationId xmlns:a16="http://schemas.microsoft.com/office/drawing/2014/main" id="{3B5512D1-1E00-6018-5456-1E3BA46C9D7B}"/>
              </a:ext>
            </a:extLst>
          </p:cNvPr>
          <p:cNvGraphicFramePr>
            <a:graphicFrameLocks noGrp="1"/>
          </p:cNvGraphicFramePr>
          <p:nvPr>
            <p:extLst>
              <p:ext uri="{D42A27DB-BD31-4B8C-83A1-F6EECF244321}">
                <p14:modId xmlns:p14="http://schemas.microsoft.com/office/powerpoint/2010/main" val="570241654"/>
              </p:ext>
            </p:extLst>
          </p:nvPr>
        </p:nvGraphicFramePr>
        <p:xfrm>
          <a:off x="690197" y="2596428"/>
          <a:ext cx="1983151" cy="1630680"/>
        </p:xfrm>
        <a:graphic>
          <a:graphicData uri="http://schemas.openxmlformats.org/drawingml/2006/table">
            <a:tbl>
              <a:tblPr firstRow="1" bandRow="1">
                <a:tableStyleId>{2B04FC89-C7D2-4B08-A21A-1146A7122143}</a:tableStyleId>
              </a:tblPr>
              <a:tblGrid>
                <a:gridCol w="1983151">
                  <a:extLst>
                    <a:ext uri="{9D8B030D-6E8A-4147-A177-3AD203B41FA5}">
                      <a16:colId xmlns:a16="http://schemas.microsoft.com/office/drawing/2014/main" val="3831537018"/>
                    </a:ext>
                  </a:extLst>
                </a:gridCol>
              </a:tblGrid>
              <a:tr h="370840">
                <a:tc>
                  <a:txBody>
                    <a:bodyPr/>
                    <a:lstStyle/>
                    <a:p>
                      <a:pPr algn="ctr"/>
                      <a:r>
                        <a:rPr lang="en-US" dirty="0">
                          <a:solidFill>
                            <a:schemeClr val="accent1">
                              <a:lumMod val="75000"/>
                            </a:schemeClr>
                          </a:solidFill>
                        </a:rPr>
                        <a:t>Google </a:t>
                      </a:r>
                      <a:r>
                        <a:rPr lang="en-US" dirty="0" err="1">
                          <a:solidFill>
                            <a:schemeClr val="accent1">
                              <a:lumMod val="75000"/>
                            </a:schemeClr>
                          </a:solidFill>
                        </a:rPr>
                        <a:t>Agentspace</a:t>
                      </a:r>
                      <a:endParaRPr lang="en-US" dirty="0">
                        <a:solidFill>
                          <a:schemeClr val="accent1">
                            <a:lumMod val="75000"/>
                          </a:schemeClr>
                        </a:solidFill>
                      </a:endParaRPr>
                    </a:p>
                  </a:txBody>
                  <a:tcPr/>
                </a:tc>
                <a:extLst>
                  <a:ext uri="{0D108BD9-81ED-4DB2-BD59-A6C34878D82A}">
                    <a16:rowId xmlns:a16="http://schemas.microsoft.com/office/drawing/2014/main" val="2432230039"/>
                  </a:ext>
                </a:extLst>
              </a:tr>
              <a:tr h="370840">
                <a:tc>
                  <a:txBody>
                    <a:bodyPr/>
                    <a:lstStyle/>
                    <a:p>
                      <a:pPr algn="ctr"/>
                      <a:r>
                        <a:rPr lang="en-US" dirty="0">
                          <a:solidFill>
                            <a:schemeClr val="accent1">
                              <a:lumMod val="75000"/>
                            </a:schemeClr>
                          </a:solidFill>
                        </a:rPr>
                        <a:t>Salesforce </a:t>
                      </a:r>
                      <a:r>
                        <a:rPr lang="en-US" dirty="0" err="1">
                          <a:solidFill>
                            <a:schemeClr val="accent1">
                              <a:lumMod val="75000"/>
                            </a:schemeClr>
                          </a:solidFill>
                        </a:rPr>
                        <a:t>Agentforce</a:t>
                      </a:r>
                      <a:endParaRPr lang="en-US" dirty="0">
                        <a:solidFill>
                          <a:schemeClr val="accent1">
                            <a:lumMod val="75000"/>
                          </a:schemeClr>
                        </a:solidFill>
                      </a:endParaRPr>
                    </a:p>
                  </a:txBody>
                  <a:tcPr/>
                </a:tc>
                <a:extLst>
                  <a:ext uri="{0D108BD9-81ED-4DB2-BD59-A6C34878D82A}">
                    <a16:rowId xmlns:a16="http://schemas.microsoft.com/office/drawing/2014/main" val="4157737066"/>
                  </a:ext>
                </a:extLst>
              </a:tr>
              <a:tr h="370840">
                <a:tc>
                  <a:txBody>
                    <a:bodyPr/>
                    <a:lstStyle/>
                    <a:p>
                      <a:pPr algn="ctr"/>
                      <a:r>
                        <a:rPr lang="en-US" dirty="0">
                          <a:solidFill>
                            <a:schemeClr val="accent1">
                              <a:lumMod val="75000"/>
                            </a:schemeClr>
                          </a:solidFill>
                        </a:rPr>
                        <a:t>IBM </a:t>
                      </a:r>
                      <a:r>
                        <a:rPr lang="en-US" dirty="0" err="1">
                          <a:solidFill>
                            <a:schemeClr val="accent1">
                              <a:lumMod val="75000"/>
                            </a:schemeClr>
                          </a:solidFill>
                        </a:rPr>
                        <a:t>watsonx</a:t>
                      </a:r>
                      <a:endParaRPr lang="en-US" dirty="0">
                        <a:solidFill>
                          <a:schemeClr val="accent1">
                            <a:lumMod val="75000"/>
                          </a:schemeClr>
                        </a:solidFill>
                      </a:endParaRPr>
                    </a:p>
                  </a:txBody>
                  <a:tcPr/>
                </a:tc>
                <a:extLst>
                  <a:ext uri="{0D108BD9-81ED-4DB2-BD59-A6C34878D82A}">
                    <a16:rowId xmlns:a16="http://schemas.microsoft.com/office/drawing/2014/main" val="3047159388"/>
                  </a:ext>
                </a:extLst>
              </a:tr>
              <a:tr h="370840">
                <a:tc>
                  <a:txBody>
                    <a:bodyPr/>
                    <a:lstStyle/>
                    <a:p>
                      <a:pPr algn="ctr"/>
                      <a:r>
                        <a:rPr lang="en-US" dirty="0">
                          <a:solidFill>
                            <a:schemeClr val="accent1">
                              <a:lumMod val="75000"/>
                            </a:schemeClr>
                          </a:solidFill>
                        </a:rPr>
                        <a:t>Microsoft Copilot Studio</a:t>
                      </a:r>
                    </a:p>
                  </a:txBody>
                  <a:tcPr/>
                </a:tc>
                <a:extLst>
                  <a:ext uri="{0D108BD9-81ED-4DB2-BD59-A6C34878D82A}">
                    <a16:rowId xmlns:a16="http://schemas.microsoft.com/office/drawing/2014/main" val="3431966637"/>
                  </a:ext>
                </a:extLst>
              </a:tr>
            </a:tbl>
          </a:graphicData>
        </a:graphic>
      </p:graphicFrame>
      <p:graphicFrame>
        <p:nvGraphicFramePr>
          <p:cNvPr id="15" name="Table 14">
            <a:extLst>
              <a:ext uri="{FF2B5EF4-FFF2-40B4-BE49-F238E27FC236}">
                <a16:creationId xmlns:a16="http://schemas.microsoft.com/office/drawing/2014/main" id="{796C36CF-7FF4-6AC1-24E3-7BF2AA5B0240}"/>
              </a:ext>
            </a:extLst>
          </p:cNvPr>
          <p:cNvGraphicFramePr>
            <a:graphicFrameLocks noGrp="1"/>
          </p:cNvGraphicFramePr>
          <p:nvPr>
            <p:extLst>
              <p:ext uri="{D42A27DB-BD31-4B8C-83A1-F6EECF244321}">
                <p14:modId xmlns:p14="http://schemas.microsoft.com/office/powerpoint/2010/main" val="2248282721"/>
              </p:ext>
            </p:extLst>
          </p:nvPr>
        </p:nvGraphicFramePr>
        <p:xfrm>
          <a:off x="3771561" y="2678438"/>
          <a:ext cx="1557183" cy="1483360"/>
        </p:xfrm>
        <a:graphic>
          <a:graphicData uri="http://schemas.openxmlformats.org/drawingml/2006/table">
            <a:tbl>
              <a:tblPr firstRow="1" bandRow="1">
                <a:tableStyleId>{2B04FC89-C7D2-4B08-A21A-1146A7122143}</a:tableStyleId>
              </a:tblPr>
              <a:tblGrid>
                <a:gridCol w="1557183">
                  <a:extLst>
                    <a:ext uri="{9D8B030D-6E8A-4147-A177-3AD203B41FA5}">
                      <a16:colId xmlns:a16="http://schemas.microsoft.com/office/drawing/2014/main" val="3831537018"/>
                    </a:ext>
                  </a:extLst>
                </a:gridCol>
              </a:tblGrid>
              <a:tr h="370840">
                <a:tc>
                  <a:txBody>
                    <a:bodyPr/>
                    <a:lstStyle/>
                    <a:p>
                      <a:pPr algn="ctr"/>
                      <a:r>
                        <a:rPr lang="en-US" dirty="0">
                          <a:solidFill>
                            <a:schemeClr val="accent1">
                              <a:lumMod val="75000"/>
                            </a:schemeClr>
                          </a:solidFill>
                        </a:rPr>
                        <a:t>n8n</a:t>
                      </a:r>
                    </a:p>
                  </a:txBody>
                  <a:tcPr/>
                </a:tc>
                <a:extLst>
                  <a:ext uri="{0D108BD9-81ED-4DB2-BD59-A6C34878D82A}">
                    <a16:rowId xmlns:a16="http://schemas.microsoft.com/office/drawing/2014/main" val="2432230039"/>
                  </a:ext>
                </a:extLst>
              </a:tr>
              <a:tr h="370840">
                <a:tc>
                  <a:txBody>
                    <a:bodyPr/>
                    <a:lstStyle/>
                    <a:p>
                      <a:pPr algn="ctr"/>
                      <a:r>
                        <a:rPr lang="en-US" dirty="0" err="1">
                          <a:solidFill>
                            <a:schemeClr val="accent1">
                              <a:lumMod val="75000"/>
                            </a:schemeClr>
                          </a:solidFill>
                        </a:rPr>
                        <a:t>Airops</a:t>
                      </a:r>
                      <a:endParaRPr lang="en-US" dirty="0">
                        <a:solidFill>
                          <a:schemeClr val="accent1">
                            <a:lumMod val="75000"/>
                          </a:schemeClr>
                        </a:solidFill>
                      </a:endParaRPr>
                    </a:p>
                  </a:txBody>
                  <a:tcPr/>
                </a:tc>
                <a:extLst>
                  <a:ext uri="{0D108BD9-81ED-4DB2-BD59-A6C34878D82A}">
                    <a16:rowId xmlns:a16="http://schemas.microsoft.com/office/drawing/2014/main" val="4157737066"/>
                  </a:ext>
                </a:extLst>
              </a:tr>
              <a:tr h="370840">
                <a:tc>
                  <a:txBody>
                    <a:bodyPr/>
                    <a:lstStyle/>
                    <a:p>
                      <a:pPr algn="ctr"/>
                      <a:r>
                        <a:rPr lang="en-US" dirty="0" err="1">
                          <a:solidFill>
                            <a:schemeClr val="accent1">
                              <a:lumMod val="75000"/>
                            </a:schemeClr>
                          </a:solidFill>
                        </a:rPr>
                        <a:t>Flowise</a:t>
                      </a:r>
                      <a:endParaRPr lang="en-US" dirty="0">
                        <a:solidFill>
                          <a:schemeClr val="accent1">
                            <a:lumMod val="75000"/>
                          </a:schemeClr>
                        </a:solidFill>
                      </a:endParaRPr>
                    </a:p>
                  </a:txBody>
                  <a:tcPr/>
                </a:tc>
                <a:extLst>
                  <a:ext uri="{0D108BD9-81ED-4DB2-BD59-A6C34878D82A}">
                    <a16:rowId xmlns:a16="http://schemas.microsoft.com/office/drawing/2014/main" val="3047159388"/>
                  </a:ext>
                </a:extLst>
              </a:tr>
              <a:tr h="370840">
                <a:tc>
                  <a:txBody>
                    <a:bodyPr/>
                    <a:lstStyle/>
                    <a:p>
                      <a:pPr algn="ctr"/>
                      <a:r>
                        <a:rPr lang="en-US" dirty="0" err="1">
                          <a:solidFill>
                            <a:schemeClr val="accent1">
                              <a:lumMod val="75000"/>
                            </a:schemeClr>
                          </a:solidFill>
                        </a:rPr>
                        <a:t>Botpress</a:t>
                      </a:r>
                      <a:endParaRPr lang="en-US" dirty="0">
                        <a:solidFill>
                          <a:schemeClr val="accent1">
                            <a:lumMod val="75000"/>
                          </a:schemeClr>
                        </a:solidFill>
                      </a:endParaRPr>
                    </a:p>
                  </a:txBody>
                  <a:tcPr/>
                </a:tc>
                <a:extLst>
                  <a:ext uri="{0D108BD9-81ED-4DB2-BD59-A6C34878D82A}">
                    <a16:rowId xmlns:a16="http://schemas.microsoft.com/office/drawing/2014/main" val="3431966637"/>
                  </a:ext>
                </a:extLst>
              </a:tr>
            </a:tbl>
          </a:graphicData>
        </a:graphic>
      </p:graphicFrame>
      <p:graphicFrame>
        <p:nvGraphicFramePr>
          <p:cNvPr id="16" name="Table 15">
            <a:extLst>
              <a:ext uri="{FF2B5EF4-FFF2-40B4-BE49-F238E27FC236}">
                <a16:creationId xmlns:a16="http://schemas.microsoft.com/office/drawing/2014/main" id="{A0F4D3C9-70C9-49BB-B8CA-34D3A185C326}"/>
              </a:ext>
            </a:extLst>
          </p:cNvPr>
          <p:cNvGraphicFramePr>
            <a:graphicFrameLocks noGrp="1"/>
          </p:cNvGraphicFramePr>
          <p:nvPr>
            <p:extLst>
              <p:ext uri="{D42A27DB-BD31-4B8C-83A1-F6EECF244321}">
                <p14:modId xmlns:p14="http://schemas.microsoft.com/office/powerpoint/2010/main" val="4016112667"/>
              </p:ext>
            </p:extLst>
          </p:nvPr>
        </p:nvGraphicFramePr>
        <p:xfrm>
          <a:off x="6241634" y="2690935"/>
          <a:ext cx="2120000" cy="1483360"/>
        </p:xfrm>
        <a:graphic>
          <a:graphicData uri="http://schemas.openxmlformats.org/drawingml/2006/table">
            <a:tbl>
              <a:tblPr firstRow="1" bandRow="1">
                <a:tableStyleId>{2B04FC89-C7D2-4B08-A21A-1146A7122143}</a:tableStyleId>
              </a:tblPr>
              <a:tblGrid>
                <a:gridCol w="2120000">
                  <a:extLst>
                    <a:ext uri="{9D8B030D-6E8A-4147-A177-3AD203B41FA5}">
                      <a16:colId xmlns:a16="http://schemas.microsoft.com/office/drawing/2014/main" val="3831537018"/>
                    </a:ext>
                  </a:extLst>
                </a:gridCol>
              </a:tblGrid>
              <a:tr h="370840">
                <a:tc>
                  <a:txBody>
                    <a:bodyPr/>
                    <a:lstStyle/>
                    <a:p>
                      <a:pPr algn="ctr"/>
                      <a:r>
                        <a:rPr lang="en-US" dirty="0">
                          <a:solidFill>
                            <a:schemeClr val="accent1">
                              <a:lumMod val="75000"/>
                            </a:schemeClr>
                          </a:solidFill>
                        </a:rPr>
                        <a:t>Google ADK / Vertex AI</a:t>
                      </a:r>
                    </a:p>
                  </a:txBody>
                  <a:tcPr/>
                </a:tc>
                <a:extLst>
                  <a:ext uri="{0D108BD9-81ED-4DB2-BD59-A6C34878D82A}">
                    <a16:rowId xmlns:a16="http://schemas.microsoft.com/office/drawing/2014/main" val="2432230039"/>
                  </a:ext>
                </a:extLst>
              </a:tr>
              <a:tr h="370840">
                <a:tc>
                  <a:txBody>
                    <a:bodyPr/>
                    <a:lstStyle/>
                    <a:p>
                      <a:pPr algn="ctr"/>
                      <a:r>
                        <a:rPr lang="en-US" dirty="0" err="1">
                          <a:solidFill>
                            <a:schemeClr val="accent1">
                              <a:lumMod val="75000"/>
                            </a:schemeClr>
                          </a:solidFill>
                        </a:rPr>
                        <a:t>AutoGen</a:t>
                      </a:r>
                      <a:endParaRPr lang="en-US" dirty="0">
                        <a:solidFill>
                          <a:schemeClr val="accent1">
                            <a:lumMod val="75000"/>
                          </a:schemeClr>
                        </a:solidFill>
                      </a:endParaRPr>
                    </a:p>
                  </a:txBody>
                  <a:tcPr/>
                </a:tc>
                <a:extLst>
                  <a:ext uri="{0D108BD9-81ED-4DB2-BD59-A6C34878D82A}">
                    <a16:rowId xmlns:a16="http://schemas.microsoft.com/office/drawing/2014/main" val="4157737066"/>
                  </a:ext>
                </a:extLst>
              </a:tr>
              <a:tr h="370840">
                <a:tc>
                  <a:txBody>
                    <a:bodyPr/>
                    <a:lstStyle/>
                    <a:p>
                      <a:pPr algn="ctr"/>
                      <a:r>
                        <a:rPr lang="en-US" dirty="0" err="1">
                          <a:solidFill>
                            <a:schemeClr val="accent1">
                              <a:lumMod val="75000"/>
                            </a:schemeClr>
                          </a:solidFill>
                        </a:rPr>
                        <a:t>Langchain</a:t>
                      </a:r>
                      <a:r>
                        <a:rPr lang="en-US" dirty="0">
                          <a:solidFill>
                            <a:schemeClr val="accent1">
                              <a:lumMod val="75000"/>
                            </a:schemeClr>
                          </a:solidFill>
                        </a:rPr>
                        <a:t> / </a:t>
                      </a:r>
                      <a:r>
                        <a:rPr lang="en-US" dirty="0" err="1">
                          <a:solidFill>
                            <a:schemeClr val="accent1">
                              <a:lumMod val="75000"/>
                            </a:schemeClr>
                          </a:solidFill>
                        </a:rPr>
                        <a:t>LangGraph</a:t>
                      </a:r>
                      <a:endParaRPr lang="en-US" dirty="0">
                        <a:solidFill>
                          <a:schemeClr val="accent1">
                            <a:lumMod val="75000"/>
                          </a:schemeClr>
                        </a:solidFill>
                      </a:endParaRPr>
                    </a:p>
                  </a:txBody>
                  <a:tcPr/>
                </a:tc>
                <a:extLst>
                  <a:ext uri="{0D108BD9-81ED-4DB2-BD59-A6C34878D82A}">
                    <a16:rowId xmlns:a16="http://schemas.microsoft.com/office/drawing/2014/main" val="3047159388"/>
                  </a:ext>
                </a:extLst>
              </a:tr>
              <a:tr h="370840">
                <a:tc>
                  <a:txBody>
                    <a:bodyPr/>
                    <a:lstStyle/>
                    <a:p>
                      <a:pPr algn="ctr"/>
                      <a:r>
                        <a:rPr lang="en-US" dirty="0">
                          <a:solidFill>
                            <a:schemeClr val="accent1">
                              <a:lumMod val="75000"/>
                            </a:schemeClr>
                          </a:solidFill>
                        </a:rPr>
                        <a:t>OpenAI Agents SDK</a:t>
                      </a:r>
                    </a:p>
                  </a:txBody>
                  <a:tcPr/>
                </a:tc>
                <a:extLst>
                  <a:ext uri="{0D108BD9-81ED-4DB2-BD59-A6C34878D82A}">
                    <a16:rowId xmlns:a16="http://schemas.microsoft.com/office/drawing/2014/main" val="3431966637"/>
                  </a:ext>
                </a:extLst>
              </a:tr>
            </a:tbl>
          </a:graphicData>
        </a:graphic>
      </p:graphicFrame>
    </p:spTree>
    <p:extLst>
      <p:ext uri="{BB962C8B-B14F-4D97-AF65-F5344CB8AC3E}">
        <p14:creationId xmlns:p14="http://schemas.microsoft.com/office/powerpoint/2010/main" val="29586054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ubtitle 14">
            <a:extLst>
              <a:ext uri="{FF2B5EF4-FFF2-40B4-BE49-F238E27FC236}">
                <a16:creationId xmlns:a16="http://schemas.microsoft.com/office/drawing/2014/main" id="{F7A7A239-609D-9F18-9D23-27249B3DFCF6}"/>
              </a:ext>
            </a:extLst>
          </p:cNvPr>
          <p:cNvSpPr txBox="1">
            <a:spLocks/>
          </p:cNvSpPr>
          <p:nvPr/>
        </p:nvSpPr>
        <p:spPr>
          <a:xfrm>
            <a:off x="362963" y="160861"/>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Ví</a:t>
            </a:r>
            <a:r>
              <a:rPr lang="en-US" dirty="0">
                <a:solidFill>
                  <a:schemeClr val="accent1">
                    <a:lumMod val="50000"/>
                  </a:schemeClr>
                </a:solidFill>
              </a:rPr>
              <a:t> </a:t>
            </a:r>
            <a:r>
              <a:rPr lang="en-US" dirty="0" err="1">
                <a:solidFill>
                  <a:schemeClr val="accent1">
                    <a:lumMod val="50000"/>
                  </a:schemeClr>
                </a:solidFill>
              </a:rPr>
              <a:t>dụ</a:t>
            </a:r>
            <a:r>
              <a:rPr lang="en-US" dirty="0">
                <a:solidFill>
                  <a:schemeClr val="accent1">
                    <a:lumMod val="50000"/>
                  </a:schemeClr>
                </a:solidFill>
              </a:rPr>
              <a:t> </a:t>
            </a:r>
            <a:r>
              <a:rPr lang="en-US" dirty="0" err="1">
                <a:solidFill>
                  <a:schemeClr val="accent1">
                    <a:lumMod val="50000"/>
                  </a:schemeClr>
                </a:solidFill>
              </a:rPr>
              <a:t>về</a:t>
            </a:r>
            <a:r>
              <a:rPr lang="en-US" dirty="0">
                <a:solidFill>
                  <a:schemeClr val="accent1">
                    <a:lumMod val="50000"/>
                  </a:schemeClr>
                </a:solidFill>
              </a:rPr>
              <a:t> </a:t>
            </a:r>
            <a:r>
              <a:rPr lang="en-US" dirty="0" err="1">
                <a:solidFill>
                  <a:schemeClr val="accent1">
                    <a:lumMod val="50000"/>
                  </a:schemeClr>
                </a:solidFill>
              </a:rPr>
              <a:t>mô</a:t>
            </a:r>
            <a:r>
              <a:rPr lang="en-US" dirty="0">
                <a:solidFill>
                  <a:schemeClr val="accent1">
                    <a:lumMod val="50000"/>
                  </a:schemeClr>
                </a:solidFill>
              </a:rPr>
              <a:t> </a:t>
            </a:r>
            <a:r>
              <a:rPr lang="en-US" dirty="0" err="1">
                <a:solidFill>
                  <a:schemeClr val="accent1">
                    <a:lumMod val="50000"/>
                  </a:schemeClr>
                </a:solidFill>
              </a:rPr>
              <a:t>hình</a:t>
            </a:r>
            <a:r>
              <a:rPr lang="en-US" dirty="0">
                <a:solidFill>
                  <a:schemeClr val="accent1">
                    <a:lumMod val="50000"/>
                  </a:schemeClr>
                </a:solidFill>
              </a:rPr>
              <a:t> seq2seq:</a:t>
            </a:r>
          </a:p>
        </p:txBody>
      </p:sp>
      <p:pic>
        <p:nvPicPr>
          <p:cNvPr id="14" name="Picture 13">
            <a:extLst>
              <a:ext uri="{FF2B5EF4-FFF2-40B4-BE49-F238E27FC236}">
                <a16:creationId xmlns:a16="http://schemas.microsoft.com/office/drawing/2014/main" id="{D4A3205E-063D-6900-F6D6-D1ED9D15DF08}"/>
              </a:ext>
            </a:extLst>
          </p:cNvPr>
          <p:cNvPicPr>
            <a:picLocks noChangeAspect="1"/>
          </p:cNvPicPr>
          <p:nvPr/>
        </p:nvPicPr>
        <p:blipFill>
          <a:blip r:embed="rId3"/>
          <a:stretch>
            <a:fillRect/>
          </a:stretch>
        </p:blipFill>
        <p:spPr>
          <a:xfrm>
            <a:off x="753979" y="671377"/>
            <a:ext cx="3540468" cy="987246"/>
          </a:xfrm>
          <a:prstGeom prst="rect">
            <a:avLst/>
          </a:prstGeom>
        </p:spPr>
      </p:pic>
      <p:pic>
        <p:nvPicPr>
          <p:cNvPr id="17" name="Picture 16">
            <a:extLst>
              <a:ext uri="{FF2B5EF4-FFF2-40B4-BE49-F238E27FC236}">
                <a16:creationId xmlns:a16="http://schemas.microsoft.com/office/drawing/2014/main" id="{E9BC8A75-43EE-30A1-3AFD-231A73F7D5B2}"/>
              </a:ext>
            </a:extLst>
          </p:cNvPr>
          <p:cNvPicPr>
            <a:picLocks noChangeAspect="1"/>
          </p:cNvPicPr>
          <p:nvPr/>
        </p:nvPicPr>
        <p:blipFill>
          <a:blip r:embed="rId4"/>
          <a:stretch>
            <a:fillRect/>
          </a:stretch>
        </p:blipFill>
        <p:spPr>
          <a:xfrm>
            <a:off x="4685463" y="575761"/>
            <a:ext cx="3416235" cy="1178479"/>
          </a:xfrm>
          <a:prstGeom prst="rect">
            <a:avLst/>
          </a:prstGeom>
        </p:spPr>
      </p:pic>
      <p:pic>
        <p:nvPicPr>
          <p:cNvPr id="22" name="Picture 21">
            <a:extLst>
              <a:ext uri="{FF2B5EF4-FFF2-40B4-BE49-F238E27FC236}">
                <a16:creationId xmlns:a16="http://schemas.microsoft.com/office/drawing/2014/main" id="{3C4FCA17-450D-1F48-E0FD-6C19E3D4CDF9}"/>
              </a:ext>
            </a:extLst>
          </p:cNvPr>
          <p:cNvPicPr>
            <a:picLocks noChangeAspect="1"/>
          </p:cNvPicPr>
          <p:nvPr/>
        </p:nvPicPr>
        <p:blipFill>
          <a:blip r:embed="rId5"/>
          <a:stretch>
            <a:fillRect/>
          </a:stretch>
        </p:blipFill>
        <p:spPr>
          <a:xfrm>
            <a:off x="1346910" y="2058994"/>
            <a:ext cx="2947537" cy="1425884"/>
          </a:xfrm>
          <a:prstGeom prst="rect">
            <a:avLst/>
          </a:prstGeom>
        </p:spPr>
      </p:pic>
      <p:pic>
        <p:nvPicPr>
          <p:cNvPr id="24" name="Picture 23">
            <a:extLst>
              <a:ext uri="{FF2B5EF4-FFF2-40B4-BE49-F238E27FC236}">
                <a16:creationId xmlns:a16="http://schemas.microsoft.com/office/drawing/2014/main" id="{52D68525-69F3-59BF-72C6-5477C12CAEE7}"/>
              </a:ext>
            </a:extLst>
          </p:cNvPr>
          <p:cNvPicPr>
            <a:picLocks noChangeAspect="1"/>
          </p:cNvPicPr>
          <p:nvPr/>
        </p:nvPicPr>
        <p:blipFill>
          <a:blip r:embed="rId6"/>
          <a:stretch>
            <a:fillRect/>
          </a:stretch>
        </p:blipFill>
        <p:spPr>
          <a:xfrm>
            <a:off x="4685463" y="2045394"/>
            <a:ext cx="3344482" cy="1425884"/>
          </a:xfrm>
          <a:prstGeom prst="rect">
            <a:avLst/>
          </a:prstGeom>
        </p:spPr>
      </p:pic>
      <p:sp>
        <p:nvSpPr>
          <p:cNvPr id="26" name="TextBox 25">
            <a:extLst>
              <a:ext uri="{FF2B5EF4-FFF2-40B4-BE49-F238E27FC236}">
                <a16:creationId xmlns:a16="http://schemas.microsoft.com/office/drawing/2014/main" id="{F39CD180-96CE-29E8-03AB-7C685EBC61C2}"/>
              </a:ext>
            </a:extLst>
          </p:cNvPr>
          <p:cNvSpPr txBox="1"/>
          <p:nvPr/>
        </p:nvSpPr>
        <p:spPr>
          <a:xfrm>
            <a:off x="3903835" y="3577472"/>
            <a:ext cx="1141408" cy="307777"/>
          </a:xfrm>
          <a:prstGeom prst="rect">
            <a:avLst/>
          </a:prstGeom>
          <a:noFill/>
        </p:spPr>
        <p:txBody>
          <a:bodyPr wrap="square">
            <a:spAutoFit/>
          </a:bodyPr>
          <a:lstStyle/>
          <a:p>
            <a:r>
              <a:rPr lang="en-US" b="1" dirty="0">
                <a:sym typeface="Wingdings" panose="05000000000000000000" pitchFamily="2" charset="2"/>
              </a:rPr>
              <a:t></a:t>
            </a:r>
            <a:r>
              <a:rPr lang="en-US" b="1" dirty="0"/>
              <a:t>Attention</a:t>
            </a:r>
            <a:endParaRPr lang="en-US" dirty="0"/>
          </a:p>
        </p:txBody>
      </p:sp>
      <p:pic>
        <p:nvPicPr>
          <p:cNvPr id="28" name="Picture 27">
            <a:extLst>
              <a:ext uri="{FF2B5EF4-FFF2-40B4-BE49-F238E27FC236}">
                <a16:creationId xmlns:a16="http://schemas.microsoft.com/office/drawing/2014/main" id="{33CB8848-0D38-1648-985D-1FA31EDF7834}"/>
              </a:ext>
            </a:extLst>
          </p:cNvPr>
          <p:cNvPicPr>
            <a:picLocks noChangeAspect="1"/>
          </p:cNvPicPr>
          <p:nvPr/>
        </p:nvPicPr>
        <p:blipFill>
          <a:blip r:embed="rId7"/>
          <a:stretch>
            <a:fillRect/>
          </a:stretch>
        </p:blipFill>
        <p:spPr>
          <a:xfrm>
            <a:off x="2474414" y="3885249"/>
            <a:ext cx="4000249" cy="1107488"/>
          </a:xfrm>
          <a:prstGeom prst="rect">
            <a:avLst/>
          </a:prstGeom>
        </p:spPr>
      </p:pic>
    </p:spTree>
    <p:extLst>
      <p:ext uri="{BB962C8B-B14F-4D97-AF65-F5344CB8AC3E}">
        <p14:creationId xmlns:p14="http://schemas.microsoft.com/office/powerpoint/2010/main" val="397168274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No-code Platforms</a:t>
            </a:r>
          </a:p>
        </p:txBody>
      </p:sp>
      <p:sp>
        <p:nvSpPr>
          <p:cNvPr id="18" name="TextBox 17">
            <a:extLst>
              <a:ext uri="{FF2B5EF4-FFF2-40B4-BE49-F238E27FC236}">
                <a16:creationId xmlns:a16="http://schemas.microsoft.com/office/drawing/2014/main" id="{D7996506-572E-66E2-439F-D4B4F785ADD3}"/>
              </a:ext>
            </a:extLst>
          </p:cNvPr>
          <p:cNvSpPr txBox="1"/>
          <p:nvPr/>
        </p:nvSpPr>
        <p:spPr>
          <a:xfrm>
            <a:off x="643812" y="832113"/>
            <a:ext cx="7044612" cy="523220"/>
          </a:xfrm>
          <a:prstGeom prst="rect">
            <a:avLst/>
          </a:prstGeom>
          <a:noFill/>
        </p:spPr>
        <p:txBody>
          <a:bodyPr wrap="square">
            <a:spAutoFit/>
          </a:bodyPr>
          <a:lstStyle/>
          <a:p>
            <a:pPr marL="285750" indent="-285750">
              <a:buFont typeface="Arial" panose="020B0604020202020204" pitchFamily="34" charset="0"/>
              <a:buChar char="•"/>
            </a:pPr>
            <a:r>
              <a:rPr lang="en-US" b="1" dirty="0" err="1"/>
              <a:t>Đối</a:t>
            </a:r>
            <a:r>
              <a:rPr lang="en-US" b="1" dirty="0"/>
              <a:t> </a:t>
            </a:r>
            <a:r>
              <a:rPr lang="en-US" b="1" dirty="0" err="1"/>
              <a:t>tượng</a:t>
            </a:r>
            <a:r>
              <a:rPr lang="en-US" b="1" dirty="0"/>
              <a:t> </a:t>
            </a:r>
            <a:r>
              <a:rPr lang="en-US" b="1" dirty="0" err="1"/>
              <a:t>hướng</a:t>
            </a:r>
            <a:r>
              <a:rPr lang="en-US" b="1" dirty="0"/>
              <a:t> </a:t>
            </a:r>
            <a:r>
              <a:rPr lang="en-US" b="1" dirty="0" err="1"/>
              <a:t>đến</a:t>
            </a:r>
            <a:r>
              <a:rPr lang="en-US" dirty="0"/>
              <a:t>: </a:t>
            </a:r>
            <a:r>
              <a:rPr lang="vi-VN" dirty="0"/>
              <a:t>Người dùng không chuyên về kỹ thuật / doanh nghiệp</a:t>
            </a:r>
            <a:endParaRPr lang="en-US" dirty="0"/>
          </a:p>
          <a:p>
            <a:pPr marL="285750" indent="-285750">
              <a:buFont typeface="Arial" panose="020B0604020202020204" pitchFamily="34" charset="0"/>
              <a:buChar char="•"/>
            </a:pPr>
            <a:r>
              <a:rPr lang="en-US" b="1" dirty="0" err="1"/>
              <a:t>Các</a:t>
            </a:r>
            <a:r>
              <a:rPr lang="en-US" b="1" dirty="0"/>
              <a:t> </a:t>
            </a:r>
            <a:r>
              <a:rPr lang="en-US" b="1" dirty="0" err="1"/>
              <a:t>tính</a:t>
            </a:r>
            <a:r>
              <a:rPr lang="en-US" b="1" dirty="0"/>
              <a:t> </a:t>
            </a:r>
            <a:r>
              <a:rPr lang="en-US" b="1" dirty="0" err="1"/>
              <a:t>năng</a:t>
            </a:r>
            <a:r>
              <a:rPr lang="en-US" b="1" dirty="0"/>
              <a:t> </a:t>
            </a:r>
            <a:r>
              <a:rPr lang="en-US" b="1" dirty="0" err="1"/>
              <a:t>chính</a:t>
            </a:r>
            <a:r>
              <a:rPr lang="en-US" b="1" dirty="0"/>
              <a:t> </a:t>
            </a:r>
            <a:r>
              <a:rPr lang="en-US" dirty="0"/>
              <a:t>:</a:t>
            </a:r>
          </a:p>
        </p:txBody>
      </p:sp>
      <p:sp>
        <p:nvSpPr>
          <p:cNvPr id="21" name="TextBox 20">
            <a:extLst>
              <a:ext uri="{FF2B5EF4-FFF2-40B4-BE49-F238E27FC236}">
                <a16:creationId xmlns:a16="http://schemas.microsoft.com/office/drawing/2014/main" id="{848D47E8-2CDB-B8F4-5A67-814084C56CF9}"/>
              </a:ext>
            </a:extLst>
          </p:cNvPr>
          <p:cNvSpPr txBox="1"/>
          <p:nvPr/>
        </p:nvSpPr>
        <p:spPr>
          <a:xfrm>
            <a:off x="643812" y="2093422"/>
            <a:ext cx="4572000" cy="307777"/>
          </a:xfrm>
          <a:prstGeom prst="rect">
            <a:avLst/>
          </a:prstGeom>
          <a:noFill/>
        </p:spPr>
        <p:txBody>
          <a:bodyPr wrap="square">
            <a:spAutoFit/>
          </a:bodyPr>
          <a:lstStyle/>
          <a:p>
            <a:pPr marL="285750" indent="-285750">
              <a:buFont typeface="Arial" panose="020B0604020202020204" pitchFamily="34" charset="0"/>
              <a:buChar char="•"/>
            </a:pPr>
            <a:r>
              <a:rPr lang="en-US" b="1" dirty="0"/>
              <a:t>Examples</a:t>
            </a:r>
            <a:r>
              <a:rPr lang="en-US" dirty="0"/>
              <a:t>:</a:t>
            </a:r>
          </a:p>
        </p:txBody>
      </p:sp>
      <p:sp>
        <p:nvSpPr>
          <p:cNvPr id="23" name="TextBox 22">
            <a:extLst>
              <a:ext uri="{FF2B5EF4-FFF2-40B4-BE49-F238E27FC236}">
                <a16:creationId xmlns:a16="http://schemas.microsoft.com/office/drawing/2014/main" id="{B94C863B-2548-84A1-8DA2-2CA876D183E2}"/>
              </a:ext>
            </a:extLst>
          </p:cNvPr>
          <p:cNvSpPr txBox="1"/>
          <p:nvPr/>
        </p:nvSpPr>
        <p:spPr>
          <a:xfrm>
            <a:off x="929952" y="1355333"/>
            <a:ext cx="4572000" cy="738664"/>
          </a:xfrm>
          <a:prstGeom prst="rect">
            <a:avLst/>
          </a:prstGeom>
          <a:noFill/>
        </p:spPr>
        <p:txBody>
          <a:bodyPr wrap="square">
            <a:spAutoFit/>
          </a:bodyPr>
          <a:lstStyle/>
          <a:p>
            <a:pPr marL="285750" indent="-285750">
              <a:buFont typeface="Courier New" panose="02070309020205020404" pitchFamily="49" charset="0"/>
              <a:buChar char="o"/>
            </a:pPr>
            <a:r>
              <a:rPr lang="vi-VN" dirty="0"/>
              <a:t>Giao diện kéo và thả.</a:t>
            </a:r>
          </a:p>
          <a:p>
            <a:pPr marL="285750" indent="-285750">
              <a:buFont typeface="Courier New" panose="02070309020205020404" pitchFamily="49" charset="0"/>
              <a:buChar char="o"/>
            </a:pPr>
            <a:r>
              <a:rPr lang="vi-VN" dirty="0"/>
              <a:t>Cấu hình tác nhân ngôn ngữ tự nhiên.</a:t>
            </a:r>
          </a:p>
          <a:p>
            <a:pPr marL="285750" indent="-285750">
              <a:buFont typeface="Courier New" panose="02070309020205020404" pitchFamily="49" charset="0"/>
              <a:buChar char="o"/>
            </a:pPr>
            <a:r>
              <a:rPr lang="vi-VN" dirty="0"/>
              <a:t>Mẫu tác nhân được xây dựng sẵn.</a:t>
            </a:r>
            <a:endParaRPr lang="en-US" dirty="0"/>
          </a:p>
        </p:txBody>
      </p:sp>
      <p:pic>
        <p:nvPicPr>
          <p:cNvPr id="1026" name="Picture 2" descr="Hướng Dẫn Sử Dụng Google Agentspace Cho Doanh Nghiệp Hiệu Quả - Gimasys">
            <a:extLst>
              <a:ext uri="{FF2B5EF4-FFF2-40B4-BE49-F238E27FC236}">
                <a16:creationId xmlns:a16="http://schemas.microsoft.com/office/drawing/2014/main" id="{6B226CE8-04FC-6464-2CA7-DD8F599393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3812" y="2742303"/>
            <a:ext cx="1782016" cy="1002384"/>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7">
            <a:extLst>
              <a:ext uri="{FF2B5EF4-FFF2-40B4-BE49-F238E27FC236}">
                <a16:creationId xmlns:a16="http://schemas.microsoft.com/office/drawing/2014/main" id="{59CED0D1-6B6C-424A-3EF1-970FEFBE6CCA}"/>
              </a:ext>
            </a:extLst>
          </p:cNvPr>
          <p:cNvPicPr>
            <a:picLocks noChangeAspect="1"/>
          </p:cNvPicPr>
          <p:nvPr/>
        </p:nvPicPr>
        <p:blipFill>
          <a:blip r:embed="rId3"/>
          <a:stretch>
            <a:fillRect/>
          </a:stretch>
        </p:blipFill>
        <p:spPr>
          <a:xfrm>
            <a:off x="2600132" y="2742302"/>
            <a:ext cx="1782015" cy="1002383"/>
          </a:xfrm>
          <a:prstGeom prst="rect">
            <a:avLst/>
          </a:prstGeom>
        </p:spPr>
      </p:pic>
      <p:pic>
        <p:nvPicPr>
          <p:cNvPr id="1032" name="Picture 8" descr="IBM's Watson: Is Customized AI The Game-Changer Enterprises Need? | Cr8v  Stacks">
            <a:extLst>
              <a:ext uri="{FF2B5EF4-FFF2-40B4-BE49-F238E27FC236}">
                <a16:creationId xmlns:a16="http://schemas.microsoft.com/office/drawing/2014/main" id="{161751D6-5A4A-22AF-39FB-D92511CDA2A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56451" y="2742302"/>
            <a:ext cx="2136045" cy="1002383"/>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Salesforce Unveils Agentforce: The Future of Autonomous Enterprise AI -  SalesforceDevops.net">
            <a:extLst>
              <a:ext uri="{FF2B5EF4-FFF2-40B4-BE49-F238E27FC236}">
                <a16:creationId xmlns:a16="http://schemas.microsoft.com/office/drawing/2014/main" id="{1DDC03F5-FC4C-E262-C536-4A95381BFBC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66799" y="2742302"/>
            <a:ext cx="1782015" cy="10023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484633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Low-code &amp; Workflow-Based </a:t>
            </a:r>
            <a:r>
              <a:rPr lang="en-US" dirty="0" err="1">
                <a:solidFill>
                  <a:schemeClr val="accent1">
                    <a:lumMod val="50000"/>
                  </a:schemeClr>
                </a:solidFill>
              </a:rPr>
              <a:t>PLatforms</a:t>
            </a:r>
            <a:endParaRPr lang="en-US" dirty="0">
              <a:solidFill>
                <a:schemeClr val="accent1">
                  <a:lumMod val="50000"/>
                </a:schemeClr>
              </a:solidFill>
            </a:endParaRPr>
          </a:p>
        </p:txBody>
      </p:sp>
      <p:sp>
        <p:nvSpPr>
          <p:cNvPr id="18" name="TextBox 17">
            <a:extLst>
              <a:ext uri="{FF2B5EF4-FFF2-40B4-BE49-F238E27FC236}">
                <a16:creationId xmlns:a16="http://schemas.microsoft.com/office/drawing/2014/main" id="{D7996506-572E-66E2-439F-D4B4F785ADD3}"/>
              </a:ext>
            </a:extLst>
          </p:cNvPr>
          <p:cNvSpPr txBox="1"/>
          <p:nvPr/>
        </p:nvSpPr>
        <p:spPr>
          <a:xfrm>
            <a:off x="762000" y="885810"/>
            <a:ext cx="7735077" cy="738664"/>
          </a:xfrm>
          <a:prstGeom prst="rect">
            <a:avLst/>
          </a:prstGeom>
          <a:noFill/>
        </p:spPr>
        <p:txBody>
          <a:bodyPr wrap="square">
            <a:spAutoFit/>
          </a:bodyPr>
          <a:lstStyle/>
          <a:p>
            <a:pPr marL="285750" indent="-285750">
              <a:buFont typeface="Arial" panose="020B0604020202020204" pitchFamily="34" charset="0"/>
              <a:buChar char="•"/>
            </a:pPr>
            <a:r>
              <a:rPr lang="vi-VN" b="1" dirty="0"/>
              <a:t>Đối tượng người dùng</a:t>
            </a:r>
            <a:r>
              <a:rPr lang="vi-VN" dirty="0"/>
              <a:t>: Người dùng am hiểu công nghệ, nhà phát triển công dân, nhà phân tích kinh doanh</a:t>
            </a:r>
          </a:p>
          <a:p>
            <a:pPr marL="285750" indent="-285750">
              <a:buFont typeface="Arial" panose="020B0604020202020204" pitchFamily="34" charset="0"/>
              <a:buChar char="•"/>
            </a:pPr>
            <a:r>
              <a:rPr lang="vi-VN" b="1" dirty="0"/>
              <a:t>Các tính năng chính</a:t>
            </a:r>
            <a:r>
              <a:rPr lang="vi-VN" dirty="0"/>
              <a:t>:</a:t>
            </a:r>
            <a:endParaRPr lang="en-US" dirty="0"/>
          </a:p>
        </p:txBody>
      </p:sp>
      <p:sp>
        <p:nvSpPr>
          <p:cNvPr id="21" name="TextBox 20">
            <a:extLst>
              <a:ext uri="{FF2B5EF4-FFF2-40B4-BE49-F238E27FC236}">
                <a16:creationId xmlns:a16="http://schemas.microsoft.com/office/drawing/2014/main" id="{848D47E8-2CDB-B8F4-5A67-814084C56CF9}"/>
              </a:ext>
            </a:extLst>
          </p:cNvPr>
          <p:cNvSpPr txBox="1"/>
          <p:nvPr/>
        </p:nvSpPr>
        <p:spPr>
          <a:xfrm>
            <a:off x="762000" y="2371146"/>
            <a:ext cx="4572000" cy="307777"/>
          </a:xfrm>
          <a:prstGeom prst="rect">
            <a:avLst/>
          </a:prstGeom>
          <a:noFill/>
        </p:spPr>
        <p:txBody>
          <a:bodyPr wrap="square">
            <a:spAutoFit/>
          </a:bodyPr>
          <a:lstStyle/>
          <a:p>
            <a:pPr marL="285750" indent="-285750">
              <a:buFont typeface="Arial" panose="020B0604020202020204" pitchFamily="34" charset="0"/>
              <a:buChar char="•"/>
            </a:pPr>
            <a:r>
              <a:rPr lang="en-US" b="1" dirty="0"/>
              <a:t>Examples</a:t>
            </a:r>
            <a:r>
              <a:rPr lang="en-US" dirty="0"/>
              <a:t>:</a:t>
            </a:r>
          </a:p>
        </p:txBody>
      </p:sp>
      <p:sp>
        <p:nvSpPr>
          <p:cNvPr id="23" name="TextBox 22">
            <a:extLst>
              <a:ext uri="{FF2B5EF4-FFF2-40B4-BE49-F238E27FC236}">
                <a16:creationId xmlns:a16="http://schemas.microsoft.com/office/drawing/2014/main" id="{B94C863B-2548-84A1-8DA2-2CA876D183E2}"/>
              </a:ext>
            </a:extLst>
          </p:cNvPr>
          <p:cNvSpPr txBox="1"/>
          <p:nvPr/>
        </p:nvSpPr>
        <p:spPr>
          <a:xfrm>
            <a:off x="1023256" y="1628478"/>
            <a:ext cx="5197151" cy="738664"/>
          </a:xfrm>
          <a:prstGeom prst="rect">
            <a:avLst/>
          </a:prstGeom>
          <a:noFill/>
        </p:spPr>
        <p:txBody>
          <a:bodyPr wrap="square">
            <a:spAutoFit/>
          </a:bodyPr>
          <a:lstStyle/>
          <a:p>
            <a:pPr marL="285750" indent="-285750">
              <a:buFont typeface="Courier New" panose="02070309020205020404" pitchFamily="49" charset="0"/>
              <a:buChar char="o"/>
            </a:pPr>
            <a:r>
              <a:rPr lang="vi-VN" dirty="0"/>
              <a:t>Trình soạn thảo quy trình làm việc trực quan.</a:t>
            </a:r>
          </a:p>
          <a:p>
            <a:pPr marL="285750" indent="-285750">
              <a:buFont typeface="Courier New" panose="02070309020205020404" pitchFamily="49" charset="0"/>
              <a:buChar char="o"/>
            </a:pPr>
            <a:r>
              <a:rPr lang="vi-VN" dirty="0"/>
              <a:t>Các nút và tích hợp được xây dựng sẵn có thể tùy chỉnh.</a:t>
            </a:r>
          </a:p>
          <a:p>
            <a:pPr marL="285750" indent="-285750">
              <a:buFont typeface="Courier New" panose="02070309020205020404" pitchFamily="49" charset="0"/>
              <a:buChar char="o"/>
            </a:pPr>
            <a:r>
              <a:rPr lang="vi-VN" dirty="0"/>
              <a:t>Khả năng viết kịch bản hạn chế cho logic nâng cao.</a:t>
            </a:r>
            <a:endParaRPr lang="en-US" dirty="0"/>
          </a:p>
        </p:txBody>
      </p:sp>
      <p:pic>
        <p:nvPicPr>
          <p:cNvPr id="3" name="Picture 2">
            <a:extLst>
              <a:ext uri="{FF2B5EF4-FFF2-40B4-BE49-F238E27FC236}">
                <a16:creationId xmlns:a16="http://schemas.microsoft.com/office/drawing/2014/main" id="{8196271D-71F4-3951-CCA6-FB218ABEF936}"/>
              </a:ext>
            </a:extLst>
          </p:cNvPr>
          <p:cNvPicPr>
            <a:picLocks noChangeAspect="1"/>
          </p:cNvPicPr>
          <p:nvPr/>
        </p:nvPicPr>
        <p:blipFill>
          <a:blip r:embed="rId2"/>
          <a:stretch>
            <a:fillRect/>
          </a:stretch>
        </p:blipFill>
        <p:spPr>
          <a:xfrm>
            <a:off x="839416" y="3016470"/>
            <a:ext cx="2510331" cy="1005113"/>
          </a:xfrm>
          <a:prstGeom prst="rect">
            <a:avLst/>
          </a:prstGeom>
        </p:spPr>
      </p:pic>
      <p:pic>
        <p:nvPicPr>
          <p:cNvPr id="2052" name="Picture 4" descr="AirOps: AI-Powered Workflows &amp; Chat Agents | Top AI Tools">
            <a:extLst>
              <a:ext uri="{FF2B5EF4-FFF2-40B4-BE49-F238E27FC236}">
                <a16:creationId xmlns:a16="http://schemas.microsoft.com/office/drawing/2014/main" id="{E99D8804-B49B-6671-BFCE-88C91577A2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53611" y="2995959"/>
            <a:ext cx="1025624" cy="1025624"/>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Flowise AI - Visual platform for creating AI agents">
            <a:extLst>
              <a:ext uri="{FF2B5EF4-FFF2-40B4-BE49-F238E27FC236}">
                <a16:creationId xmlns:a16="http://schemas.microsoft.com/office/drawing/2014/main" id="{A331C676-FE71-187E-3A9E-EC5287696A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83099" y="2995958"/>
            <a:ext cx="1332787" cy="1025623"/>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Botpress là gì? Xây dựng Chatbot AI cho doanh nghiệp dễ dàng">
            <a:extLst>
              <a:ext uri="{FF2B5EF4-FFF2-40B4-BE49-F238E27FC236}">
                <a16:creationId xmlns:a16="http://schemas.microsoft.com/office/drawing/2014/main" id="{B9ADDAE5-22A9-FF57-781B-E27078BF812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19750" y="2995958"/>
            <a:ext cx="1968943" cy="10256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514733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Code-level Frameworks</a:t>
            </a:r>
          </a:p>
        </p:txBody>
      </p:sp>
      <p:sp>
        <p:nvSpPr>
          <p:cNvPr id="18" name="TextBox 17">
            <a:extLst>
              <a:ext uri="{FF2B5EF4-FFF2-40B4-BE49-F238E27FC236}">
                <a16:creationId xmlns:a16="http://schemas.microsoft.com/office/drawing/2014/main" id="{D7996506-572E-66E2-439F-D4B4F785ADD3}"/>
              </a:ext>
            </a:extLst>
          </p:cNvPr>
          <p:cNvSpPr txBox="1"/>
          <p:nvPr/>
        </p:nvSpPr>
        <p:spPr>
          <a:xfrm>
            <a:off x="768220" y="724880"/>
            <a:ext cx="6366588" cy="523220"/>
          </a:xfrm>
          <a:prstGeom prst="rect">
            <a:avLst/>
          </a:prstGeom>
          <a:noFill/>
        </p:spPr>
        <p:txBody>
          <a:bodyPr wrap="square">
            <a:spAutoFit/>
          </a:bodyPr>
          <a:lstStyle/>
          <a:p>
            <a:pPr marL="285750" indent="-285750">
              <a:buFont typeface="Arial" panose="020B0604020202020204" pitchFamily="34" charset="0"/>
              <a:buChar char="•"/>
            </a:pPr>
            <a:r>
              <a:rPr lang="en-US" b="1" dirty="0"/>
              <a:t>Target Users</a:t>
            </a:r>
            <a:r>
              <a:rPr lang="en-US" dirty="0"/>
              <a:t>: Developers, software engineers, AI specialists.</a:t>
            </a:r>
          </a:p>
          <a:p>
            <a:pPr marL="285750" lvl="1" indent="-285750">
              <a:buFont typeface="Arial" panose="020B0604020202020204" pitchFamily="34" charset="0"/>
              <a:buChar char="•"/>
            </a:pPr>
            <a:r>
              <a:rPr lang="en-US" b="1" dirty="0" err="1"/>
              <a:t>Các</a:t>
            </a:r>
            <a:r>
              <a:rPr lang="en-US" b="1" dirty="0"/>
              <a:t> </a:t>
            </a:r>
            <a:r>
              <a:rPr lang="en-US" b="1" dirty="0" err="1"/>
              <a:t>tính</a:t>
            </a:r>
            <a:r>
              <a:rPr lang="en-US" b="1" dirty="0"/>
              <a:t> </a:t>
            </a:r>
            <a:r>
              <a:rPr lang="en-US" b="1" dirty="0" err="1"/>
              <a:t>năng</a:t>
            </a:r>
            <a:r>
              <a:rPr lang="en-US" b="1" dirty="0"/>
              <a:t> </a:t>
            </a:r>
            <a:r>
              <a:rPr lang="en-US" b="1" dirty="0" err="1"/>
              <a:t>chính</a:t>
            </a:r>
            <a:r>
              <a:rPr lang="en-US" dirty="0"/>
              <a:t>:</a:t>
            </a:r>
          </a:p>
        </p:txBody>
      </p:sp>
      <p:sp>
        <p:nvSpPr>
          <p:cNvPr id="21" name="TextBox 20">
            <a:extLst>
              <a:ext uri="{FF2B5EF4-FFF2-40B4-BE49-F238E27FC236}">
                <a16:creationId xmlns:a16="http://schemas.microsoft.com/office/drawing/2014/main" id="{848D47E8-2CDB-B8F4-5A67-814084C56CF9}"/>
              </a:ext>
            </a:extLst>
          </p:cNvPr>
          <p:cNvSpPr txBox="1"/>
          <p:nvPr/>
        </p:nvSpPr>
        <p:spPr>
          <a:xfrm>
            <a:off x="768220" y="1885011"/>
            <a:ext cx="4572000" cy="307777"/>
          </a:xfrm>
          <a:prstGeom prst="rect">
            <a:avLst/>
          </a:prstGeom>
          <a:noFill/>
        </p:spPr>
        <p:txBody>
          <a:bodyPr wrap="square">
            <a:spAutoFit/>
          </a:bodyPr>
          <a:lstStyle/>
          <a:p>
            <a:pPr marL="285750" indent="-285750">
              <a:buFont typeface="Arial" panose="020B0604020202020204" pitchFamily="34" charset="0"/>
              <a:buChar char="•"/>
            </a:pPr>
            <a:r>
              <a:rPr lang="en-US" b="1" dirty="0"/>
              <a:t>Examples</a:t>
            </a:r>
            <a:r>
              <a:rPr lang="en-US" dirty="0"/>
              <a:t>:</a:t>
            </a:r>
          </a:p>
        </p:txBody>
      </p:sp>
      <p:sp>
        <p:nvSpPr>
          <p:cNvPr id="23" name="TextBox 22">
            <a:extLst>
              <a:ext uri="{FF2B5EF4-FFF2-40B4-BE49-F238E27FC236}">
                <a16:creationId xmlns:a16="http://schemas.microsoft.com/office/drawing/2014/main" id="{B94C863B-2548-84A1-8DA2-2CA876D183E2}"/>
              </a:ext>
            </a:extLst>
          </p:cNvPr>
          <p:cNvSpPr txBox="1"/>
          <p:nvPr/>
        </p:nvSpPr>
        <p:spPr>
          <a:xfrm>
            <a:off x="1029478" y="1180045"/>
            <a:ext cx="6951306" cy="738664"/>
          </a:xfrm>
          <a:prstGeom prst="rect">
            <a:avLst/>
          </a:prstGeom>
          <a:noFill/>
        </p:spPr>
        <p:txBody>
          <a:bodyPr wrap="square">
            <a:spAutoFit/>
          </a:bodyPr>
          <a:lstStyle/>
          <a:p>
            <a:pPr marL="285750" indent="-285750">
              <a:buFont typeface="Courier New" panose="02070309020205020404" pitchFamily="49" charset="0"/>
              <a:buChar char="o"/>
            </a:pPr>
            <a:r>
              <a:rPr lang="en-US" dirty="0" err="1"/>
              <a:t>Tính</a:t>
            </a:r>
            <a:r>
              <a:rPr lang="en-US" dirty="0"/>
              <a:t> </a:t>
            </a:r>
            <a:r>
              <a:rPr lang="en-US" dirty="0" err="1"/>
              <a:t>linh</a:t>
            </a:r>
            <a:r>
              <a:rPr lang="en-US" dirty="0"/>
              <a:t> </a:t>
            </a:r>
            <a:r>
              <a:rPr lang="en-US" dirty="0" err="1"/>
              <a:t>hoạt</a:t>
            </a:r>
            <a:r>
              <a:rPr lang="en-US" dirty="0"/>
              <a:t> </a:t>
            </a:r>
            <a:r>
              <a:rPr lang="en-US" dirty="0" err="1"/>
              <a:t>và</a:t>
            </a:r>
            <a:r>
              <a:rPr lang="en-US" dirty="0"/>
              <a:t> </a:t>
            </a:r>
            <a:r>
              <a:rPr lang="en-US" dirty="0" err="1"/>
              <a:t>khả</a:t>
            </a:r>
            <a:r>
              <a:rPr lang="en-US" dirty="0"/>
              <a:t> </a:t>
            </a:r>
            <a:r>
              <a:rPr lang="en-US" dirty="0" err="1"/>
              <a:t>năng</a:t>
            </a:r>
            <a:r>
              <a:rPr lang="en-US" dirty="0"/>
              <a:t> </a:t>
            </a:r>
            <a:r>
              <a:rPr lang="en-US" dirty="0" err="1"/>
              <a:t>tùy</a:t>
            </a:r>
            <a:r>
              <a:rPr lang="en-US" dirty="0"/>
              <a:t> </a:t>
            </a:r>
            <a:r>
              <a:rPr lang="en-US" dirty="0" err="1"/>
              <a:t>chỉnh</a:t>
            </a:r>
            <a:r>
              <a:rPr lang="en-US" dirty="0"/>
              <a:t> </a:t>
            </a:r>
            <a:r>
              <a:rPr lang="en-US" dirty="0" err="1"/>
              <a:t>cao</a:t>
            </a:r>
            <a:endParaRPr lang="en-US" dirty="0"/>
          </a:p>
          <a:p>
            <a:pPr marL="285750" indent="-285750">
              <a:buFont typeface="Courier New" panose="02070309020205020404" pitchFamily="49" charset="0"/>
              <a:buChar char="o"/>
            </a:pPr>
            <a:r>
              <a:rPr lang="en-US" dirty="0" err="1"/>
              <a:t>Khả</a:t>
            </a:r>
            <a:r>
              <a:rPr lang="en-US" dirty="0"/>
              <a:t> </a:t>
            </a:r>
            <a:r>
              <a:rPr lang="en-US" dirty="0" err="1"/>
              <a:t>năng</a:t>
            </a:r>
            <a:r>
              <a:rPr lang="en-US" dirty="0"/>
              <a:t> </a:t>
            </a:r>
            <a:r>
              <a:rPr lang="en-US" dirty="0" err="1"/>
              <a:t>phối</a:t>
            </a:r>
            <a:r>
              <a:rPr lang="en-US" dirty="0"/>
              <a:t> </a:t>
            </a:r>
            <a:r>
              <a:rPr lang="en-US" dirty="0" err="1"/>
              <a:t>hợp</a:t>
            </a:r>
            <a:r>
              <a:rPr lang="en-US" dirty="0"/>
              <a:t>, </a:t>
            </a:r>
            <a:r>
              <a:rPr lang="en-US" dirty="0" err="1"/>
              <a:t>giao</a:t>
            </a:r>
            <a:r>
              <a:rPr lang="en-US" dirty="0"/>
              <a:t> </a:t>
            </a:r>
            <a:r>
              <a:rPr lang="en-US" dirty="0" err="1"/>
              <a:t>tiếp</a:t>
            </a:r>
            <a:r>
              <a:rPr lang="en-US" dirty="0"/>
              <a:t> </a:t>
            </a:r>
            <a:r>
              <a:rPr lang="en-US" dirty="0" err="1"/>
              <a:t>với</a:t>
            </a:r>
            <a:r>
              <a:rPr lang="en-US" dirty="0"/>
              <a:t> </a:t>
            </a:r>
            <a:r>
              <a:rPr lang="en-US" dirty="0" err="1"/>
              <a:t>tác</a:t>
            </a:r>
            <a:r>
              <a:rPr lang="en-US" dirty="0"/>
              <a:t> </a:t>
            </a:r>
            <a:r>
              <a:rPr lang="en-US" dirty="0" err="1"/>
              <a:t>nhân</a:t>
            </a:r>
            <a:r>
              <a:rPr lang="en-US" dirty="0"/>
              <a:t> </a:t>
            </a:r>
            <a:r>
              <a:rPr lang="en-US" dirty="0" err="1"/>
              <a:t>và</a:t>
            </a:r>
            <a:r>
              <a:rPr lang="en-US" dirty="0"/>
              <a:t> </a:t>
            </a:r>
            <a:r>
              <a:rPr lang="en-US" dirty="0" err="1"/>
              <a:t>quản</a:t>
            </a:r>
            <a:r>
              <a:rPr lang="en-US" dirty="0"/>
              <a:t> </a:t>
            </a:r>
            <a:r>
              <a:rPr lang="en-US" dirty="0" err="1"/>
              <a:t>lý</a:t>
            </a:r>
            <a:r>
              <a:rPr lang="en-US" dirty="0"/>
              <a:t> </a:t>
            </a:r>
            <a:r>
              <a:rPr lang="en-US" dirty="0" err="1"/>
              <a:t>trạng</a:t>
            </a:r>
            <a:r>
              <a:rPr lang="en-US" dirty="0"/>
              <a:t> </a:t>
            </a:r>
            <a:r>
              <a:rPr lang="en-US" dirty="0" err="1"/>
              <a:t>thái</a:t>
            </a:r>
            <a:r>
              <a:rPr lang="en-US" dirty="0"/>
              <a:t> </a:t>
            </a:r>
            <a:r>
              <a:rPr lang="en-US" dirty="0" err="1"/>
              <a:t>tiên</a:t>
            </a:r>
            <a:r>
              <a:rPr lang="en-US" dirty="0"/>
              <a:t> </a:t>
            </a:r>
            <a:r>
              <a:rPr lang="en-US" dirty="0" err="1"/>
              <a:t>tiến</a:t>
            </a:r>
            <a:r>
              <a:rPr lang="en-US" dirty="0"/>
              <a:t>.</a:t>
            </a:r>
          </a:p>
          <a:p>
            <a:pPr marL="285750" indent="-285750">
              <a:buFont typeface="Courier New" panose="02070309020205020404" pitchFamily="49" charset="0"/>
              <a:buChar char="o"/>
            </a:pPr>
            <a:r>
              <a:rPr lang="en-US" dirty="0" err="1"/>
              <a:t>Truy</a:t>
            </a:r>
            <a:r>
              <a:rPr lang="en-US" dirty="0"/>
              <a:t> </a:t>
            </a:r>
            <a:r>
              <a:rPr lang="en-US" dirty="0" err="1"/>
              <a:t>cập</a:t>
            </a:r>
            <a:r>
              <a:rPr lang="en-US" dirty="0"/>
              <a:t> </a:t>
            </a:r>
            <a:r>
              <a:rPr lang="en-US" dirty="0" err="1"/>
              <a:t>vào</a:t>
            </a:r>
            <a:r>
              <a:rPr lang="en-US" dirty="0"/>
              <a:t> </a:t>
            </a:r>
            <a:r>
              <a:rPr lang="en-US" dirty="0" err="1"/>
              <a:t>nhiều</a:t>
            </a:r>
            <a:r>
              <a:rPr lang="en-US" dirty="0"/>
              <a:t> </a:t>
            </a:r>
            <a:r>
              <a:rPr lang="en-US" dirty="0" err="1"/>
              <a:t>tích</a:t>
            </a:r>
            <a:r>
              <a:rPr lang="en-US" dirty="0"/>
              <a:t> </a:t>
            </a:r>
            <a:r>
              <a:rPr lang="en-US" dirty="0" err="1"/>
              <a:t>hợp</a:t>
            </a:r>
            <a:r>
              <a:rPr lang="en-US" dirty="0"/>
              <a:t>, API </a:t>
            </a:r>
            <a:r>
              <a:rPr lang="en-US" dirty="0" err="1"/>
              <a:t>và</a:t>
            </a:r>
            <a:r>
              <a:rPr lang="en-US" dirty="0"/>
              <a:t> </a:t>
            </a:r>
            <a:r>
              <a:rPr lang="en-US" dirty="0" err="1"/>
              <a:t>công</a:t>
            </a:r>
            <a:r>
              <a:rPr lang="en-US" dirty="0"/>
              <a:t> </a:t>
            </a:r>
            <a:r>
              <a:rPr lang="en-US" dirty="0" err="1"/>
              <a:t>cụ</a:t>
            </a:r>
            <a:r>
              <a:rPr lang="en-US" dirty="0"/>
              <a:t> LLM </a:t>
            </a:r>
            <a:r>
              <a:rPr lang="en-US" dirty="0" err="1"/>
              <a:t>đa</a:t>
            </a:r>
            <a:r>
              <a:rPr lang="en-US" dirty="0"/>
              <a:t> </a:t>
            </a:r>
            <a:r>
              <a:rPr lang="en-US" dirty="0" err="1"/>
              <a:t>dạng</a:t>
            </a:r>
            <a:r>
              <a:rPr lang="en-US" dirty="0"/>
              <a:t>.</a:t>
            </a:r>
          </a:p>
        </p:txBody>
      </p:sp>
      <p:pic>
        <p:nvPicPr>
          <p:cNvPr id="3074" name="Picture 2" descr="How To Setup Microsoft AutoGen Studio 2.0 Locally: A Step-By-Step Guide |  by Jim Clyde Monge | Generative AI">
            <a:extLst>
              <a:ext uri="{FF2B5EF4-FFF2-40B4-BE49-F238E27FC236}">
                <a16:creationId xmlns:a16="http://schemas.microsoft.com/office/drawing/2014/main" id="{167B7E6B-4256-601D-8AB5-5CDC56A87B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7428" y="2571750"/>
            <a:ext cx="2010050" cy="1129393"/>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Inside LangChain: The Open Source Large Language Model Framework Everyone  is Talking About | by Jesus Rodriguez | Towards AI">
            <a:extLst>
              <a:ext uri="{FF2B5EF4-FFF2-40B4-BE49-F238E27FC236}">
                <a16:creationId xmlns:a16="http://schemas.microsoft.com/office/drawing/2014/main" id="{AF38CF75-FED2-36C1-5425-801A34D14D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16526" y="2571750"/>
            <a:ext cx="2161184" cy="1129393"/>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Vertex AI là gì? Cách thức sử dụng Google Vertex AI - Gimasys">
            <a:extLst>
              <a:ext uri="{FF2B5EF4-FFF2-40B4-BE49-F238E27FC236}">
                <a16:creationId xmlns:a16="http://schemas.microsoft.com/office/drawing/2014/main" id="{DF41B87F-6082-3489-1042-924956A401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86757" y="2571750"/>
            <a:ext cx="2301947" cy="1129393"/>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Pydantic AI">
            <a:extLst>
              <a:ext uri="{FF2B5EF4-FFF2-40B4-BE49-F238E27FC236}">
                <a16:creationId xmlns:a16="http://schemas.microsoft.com/office/drawing/2014/main" id="{7D57B4B5-7835-214E-699A-AE3997B0BEC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91120" y="4121111"/>
            <a:ext cx="2832715" cy="466143"/>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OpenAI Agents SDK Tutorial (FULL SERIES) - YouTube">
            <a:extLst>
              <a:ext uri="{FF2B5EF4-FFF2-40B4-BE49-F238E27FC236}">
                <a16:creationId xmlns:a16="http://schemas.microsoft.com/office/drawing/2014/main" id="{72ADDCAE-86A8-4CBA-62B5-17CDF57EF2A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945467" y="3891220"/>
            <a:ext cx="1647922" cy="925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383584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Code-level Frameworks</a:t>
            </a:r>
          </a:p>
        </p:txBody>
      </p:sp>
      <p:sp>
        <p:nvSpPr>
          <p:cNvPr id="2" name="TextBox 1">
            <a:extLst>
              <a:ext uri="{FF2B5EF4-FFF2-40B4-BE49-F238E27FC236}">
                <a16:creationId xmlns:a16="http://schemas.microsoft.com/office/drawing/2014/main" id="{46B471C0-68A8-33F3-2ABA-58C1994BD7FD}"/>
              </a:ext>
            </a:extLst>
          </p:cNvPr>
          <p:cNvSpPr txBox="1"/>
          <p:nvPr/>
        </p:nvSpPr>
        <p:spPr>
          <a:xfrm>
            <a:off x="631370" y="995100"/>
            <a:ext cx="7685315" cy="1815882"/>
          </a:xfrm>
          <a:prstGeom prst="rect">
            <a:avLst/>
          </a:prstGeom>
          <a:noFill/>
        </p:spPr>
        <p:txBody>
          <a:bodyPr wrap="square">
            <a:spAutoFit/>
          </a:bodyPr>
          <a:lstStyle/>
          <a:p>
            <a:pPr marL="285750" indent="-285750">
              <a:buFont typeface="Arial" panose="020B0604020202020204" pitchFamily="34" charset="0"/>
              <a:buChar char="•"/>
            </a:pPr>
            <a:r>
              <a:rPr lang="en-US" dirty="0"/>
              <a:t>No-code</a:t>
            </a:r>
            <a:r>
              <a:rPr lang="vi-VN" dirty="0"/>
              <a:t>: Lý tưởng cho việc tạo mẫu nhanh, các nhóm không chuyên về công nghệ, quy trình kinh doanh tiêu chuẩn.</a:t>
            </a:r>
            <a:endParaRPr lang="en-US" dirty="0"/>
          </a:p>
          <a:p>
            <a:pPr marL="285750" indent="-285750">
              <a:buFont typeface="Arial" panose="020B0604020202020204" pitchFamily="34" charset="0"/>
              <a:buChar char="•"/>
            </a:pPr>
            <a:endParaRPr lang="vi-VN" dirty="0"/>
          </a:p>
          <a:p>
            <a:pPr marL="285750" indent="-285750">
              <a:buFont typeface="Arial" panose="020B0604020202020204" pitchFamily="34" charset="0"/>
              <a:buChar char="•"/>
            </a:pPr>
            <a:r>
              <a:rPr lang="en-US" dirty="0"/>
              <a:t>Low-code</a:t>
            </a:r>
            <a:r>
              <a:rPr lang="vi-VN" dirty="0"/>
              <a:t>: Tuyệt vời cho việc tự động hóa doanh nghiệp tùy chỉnh cần sự linh hoạt mà không cần mã hóa sâu.</a:t>
            </a:r>
            <a:endParaRPr lang="en-US" dirty="0"/>
          </a:p>
          <a:p>
            <a:pPr marL="285750" indent="-285750">
              <a:buFont typeface="Arial" panose="020B0604020202020204" pitchFamily="34" charset="0"/>
              <a:buChar char="•"/>
            </a:pPr>
            <a:endParaRPr lang="vi-VN" dirty="0"/>
          </a:p>
          <a:p>
            <a:pPr marL="285750" indent="-285750">
              <a:buFont typeface="Arial" panose="020B0604020202020204" pitchFamily="34" charset="0"/>
              <a:buChar char="•"/>
            </a:pPr>
            <a:r>
              <a:rPr lang="en-US" dirty="0"/>
              <a:t>Code-level</a:t>
            </a:r>
            <a:r>
              <a:rPr lang="vi-VN" dirty="0"/>
              <a:t>: Phù hợp nhất cho các kịch bản tác nhân nâng cao, được tùy chỉnh cao, đòi hỏi khả năng kiểm soát chính xác, quy mô và tích hợp.</a:t>
            </a:r>
            <a:endParaRPr lang="en-US" dirty="0"/>
          </a:p>
        </p:txBody>
      </p:sp>
    </p:spTree>
    <p:extLst>
      <p:ext uri="{BB962C8B-B14F-4D97-AF65-F5344CB8AC3E}">
        <p14:creationId xmlns:p14="http://schemas.microsoft.com/office/powerpoint/2010/main" val="327469896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Frameworks Decision Metric</a:t>
            </a:r>
          </a:p>
        </p:txBody>
      </p:sp>
      <p:graphicFrame>
        <p:nvGraphicFramePr>
          <p:cNvPr id="3" name="Table 2">
            <a:extLst>
              <a:ext uri="{FF2B5EF4-FFF2-40B4-BE49-F238E27FC236}">
                <a16:creationId xmlns:a16="http://schemas.microsoft.com/office/drawing/2014/main" id="{7831E3B0-B11F-F050-146B-A1B27C6FEFE3}"/>
              </a:ext>
            </a:extLst>
          </p:cNvPr>
          <p:cNvGraphicFramePr>
            <a:graphicFrameLocks noGrp="1"/>
          </p:cNvGraphicFramePr>
          <p:nvPr>
            <p:extLst>
              <p:ext uri="{D42A27DB-BD31-4B8C-83A1-F6EECF244321}">
                <p14:modId xmlns:p14="http://schemas.microsoft.com/office/powerpoint/2010/main" val="1248744260"/>
              </p:ext>
            </p:extLst>
          </p:nvPr>
        </p:nvGraphicFramePr>
        <p:xfrm>
          <a:off x="789992" y="720142"/>
          <a:ext cx="7564016" cy="3443309"/>
        </p:xfrm>
        <a:graphic>
          <a:graphicData uri="http://schemas.openxmlformats.org/drawingml/2006/table">
            <a:tbl>
              <a:tblPr firstRow="1" bandRow="1">
                <a:tableStyleId>{2B04FC89-C7D2-4B08-A21A-1146A7122143}</a:tableStyleId>
              </a:tblPr>
              <a:tblGrid>
                <a:gridCol w="2027854">
                  <a:extLst>
                    <a:ext uri="{9D8B030D-6E8A-4147-A177-3AD203B41FA5}">
                      <a16:colId xmlns:a16="http://schemas.microsoft.com/office/drawing/2014/main" val="495168356"/>
                    </a:ext>
                  </a:extLst>
                </a:gridCol>
                <a:gridCol w="1835021">
                  <a:extLst>
                    <a:ext uri="{9D8B030D-6E8A-4147-A177-3AD203B41FA5}">
                      <a16:colId xmlns:a16="http://schemas.microsoft.com/office/drawing/2014/main" val="1906146424"/>
                    </a:ext>
                  </a:extLst>
                </a:gridCol>
                <a:gridCol w="1891004">
                  <a:extLst>
                    <a:ext uri="{9D8B030D-6E8A-4147-A177-3AD203B41FA5}">
                      <a16:colId xmlns:a16="http://schemas.microsoft.com/office/drawing/2014/main" val="1279387872"/>
                    </a:ext>
                  </a:extLst>
                </a:gridCol>
                <a:gridCol w="1810137">
                  <a:extLst>
                    <a:ext uri="{9D8B030D-6E8A-4147-A177-3AD203B41FA5}">
                      <a16:colId xmlns:a16="http://schemas.microsoft.com/office/drawing/2014/main" val="179276635"/>
                    </a:ext>
                  </a:extLst>
                </a:gridCol>
              </a:tblGrid>
              <a:tr h="531202">
                <a:tc>
                  <a:txBody>
                    <a:bodyPr/>
                    <a:lstStyle/>
                    <a:p>
                      <a:pPr algn="ctr"/>
                      <a:r>
                        <a:rPr lang="en-US" dirty="0" err="1"/>
                        <a:t>Tiêu</a:t>
                      </a:r>
                      <a:r>
                        <a:rPr lang="en-US" dirty="0"/>
                        <a:t> </a:t>
                      </a:r>
                      <a:r>
                        <a:rPr lang="en-US" dirty="0" err="1"/>
                        <a:t>chuẩn</a:t>
                      </a:r>
                      <a:endParaRPr lang="en-US" dirty="0"/>
                    </a:p>
                  </a:txBody>
                  <a:tcPr/>
                </a:tc>
                <a:tc>
                  <a:txBody>
                    <a:bodyPr/>
                    <a:lstStyle/>
                    <a:p>
                      <a:pPr algn="ctr"/>
                      <a:r>
                        <a:rPr lang="en-US" dirty="0"/>
                        <a:t>No-Code</a:t>
                      </a:r>
                    </a:p>
                  </a:txBody>
                  <a:tcPr/>
                </a:tc>
                <a:tc>
                  <a:txBody>
                    <a:bodyPr/>
                    <a:lstStyle/>
                    <a:p>
                      <a:pPr algn="ctr"/>
                      <a:r>
                        <a:rPr lang="en-US" dirty="0"/>
                        <a:t>Low-Code</a:t>
                      </a:r>
                    </a:p>
                  </a:txBody>
                  <a:tcPr/>
                </a:tc>
                <a:tc>
                  <a:txBody>
                    <a:bodyPr/>
                    <a:lstStyle/>
                    <a:p>
                      <a:pPr algn="ctr"/>
                      <a:r>
                        <a:rPr lang="en-US" dirty="0"/>
                        <a:t>Code-Level</a:t>
                      </a:r>
                    </a:p>
                  </a:txBody>
                  <a:tcPr/>
                </a:tc>
                <a:extLst>
                  <a:ext uri="{0D108BD9-81ED-4DB2-BD59-A6C34878D82A}">
                    <a16:rowId xmlns:a16="http://schemas.microsoft.com/office/drawing/2014/main" val="66952260"/>
                  </a:ext>
                </a:extLst>
              </a:tr>
              <a:tr h="531202">
                <a:tc>
                  <a:txBody>
                    <a:bodyPr/>
                    <a:lstStyle/>
                    <a:p>
                      <a:pPr algn="ctr"/>
                      <a:r>
                        <a:rPr lang="en-US" dirty="0" err="1"/>
                        <a:t>Dễ</a:t>
                      </a:r>
                      <a:r>
                        <a:rPr lang="en-US" dirty="0"/>
                        <a:t> </a:t>
                      </a:r>
                      <a:r>
                        <a:rPr lang="en-US" dirty="0" err="1"/>
                        <a:t>để</a:t>
                      </a:r>
                      <a:r>
                        <a:rPr lang="en-US" dirty="0"/>
                        <a:t> </a:t>
                      </a:r>
                      <a:r>
                        <a:rPr lang="en-US" dirty="0" err="1"/>
                        <a:t>sử</a:t>
                      </a:r>
                      <a:r>
                        <a:rPr lang="en-US" dirty="0"/>
                        <a:t> </a:t>
                      </a:r>
                      <a:r>
                        <a:rPr lang="en-US" dirty="0" err="1"/>
                        <a:t>dụng</a:t>
                      </a: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dirty="0"/>
                    </a:p>
                  </a:txBody>
                  <a:tcPr/>
                </a:tc>
                <a:extLst>
                  <a:ext uri="{0D108BD9-81ED-4DB2-BD59-A6C34878D82A}">
                    <a16:rowId xmlns:a16="http://schemas.microsoft.com/office/drawing/2014/main" val="2504113431"/>
                  </a:ext>
                </a:extLst>
              </a:tr>
              <a:tr h="531202">
                <a:tc>
                  <a:txBody>
                    <a:bodyPr/>
                    <a:lstStyle/>
                    <a:p>
                      <a:pPr algn="ctr"/>
                      <a:r>
                        <a:rPr lang="en-US" dirty="0" err="1"/>
                        <a:t>Khả</a:t>
                      </a:r>
                      <a:r>
                        <a:rPr lang="en-US" dirty="0"/>
                        <a:t> </a:t>
                      </a:r>
                      <a:r>
                        <a:rPr lang="en-US" dirty="0" err="1"/>
                        <a:t>năng</a:t>
                      </a:r>
                      <a:r>
                        <a:rPr lang="en-US" dirty="0"/>
                        <a:t> </a:t>
                      </a:r>
                      <a:r>
                        <a:rPr lang="en-US" dirty="0" err="1"/>
                        <a:t>tùy</a:t>
                      </a:r>
                      <a:r>
                        <a:rPr lang="en-US" dirty="0"/>
                        <a:t> </a:t>
                      </a:r>
                      <a:r>
                        <a:rPr lang="en-US" dirty="0" err="1"/>
                        <a:t>chỉnh</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a:p>
                  </a:txBody>
                  <a:tcPr/>
                </a:tc>
                <a:extLst>
                  <a:ext uri="{0D108BD9-81ED-4DB2-BD59-A6C34878D82A}">
                    <a16:rowId xmlns:a16="http://schemas.microsoft.com/office/drawing/2014/main" val="1427788471"/>
                  </a:ext>
                </a:extLst>
              </a:tr>
              <a:tr h="531202">
                <a:tc>
                  <a:txBody>
                    <a:bodyPr/>
                    <a:lstStyle/>
                    <a:p>
                      <a:pPr algn="ctr"/>
                      <a:r>
                        <a:rPr lang="en-US" dirty="0" err="1"/>
                        <a:t>Khả</a:t>
                      </a:r>
                      <a:r>
                        <a:rPr lang="en-US" dirty="0"/>
                        <a:t> </a:t>
                      </a:r>
                      <a:r>
                        <a:rPr lang="en-US" dirty="0" err="1"/>
                        <a:t>năng</a:t>
                      </a:r>
                      <a:r>
                        <a:rPr lang="en-US" dirty="0"/>
                        <a:t> </a:t>
                      </a:r>
                      <a:r>
                        <a:rPr lang="en-US" dirty="0" err="1"/>
                        <a:t>mở</a:t>
                      </a:r>
                      <a:r>
                        <a:rPr lang="en-US" dirty="0"/>
                        <a:t> </a:t>
                      </a:r>
                      <a:r>
                        <a:rPr lang="en-US" dirty="0" err="1"/>
                        <a:t>rộng</a:t>
                      </a: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dirty="0"/>
                    </a:p>
                  </a:txBody>
                  <a:tcPr/>
                </a:tc>
                <a:extLst>
                  <a:ext uri="{0D108BD9-81ED-4DB2-BD59-A6C34878D82A}">
                    <a16:rowId xmlns:a16="http://schemas.microsoft.com/office/drawing/2014/main" val="4283429899"/>
                  </a:ext>
                </a:extLst>
              </a:tr>
              <a:tr h="576274">
                <a:tc>
                  <a:txBody>
                    <a:bodyPr/>
                    <a:lstStyle/>
                    <a:p>
                      <a:pPr algn="ctr"/>
                      <a:r>
                        <a:rPr lang="en-US" dirty="0" err="1"/>
                        <a:t>Độ</a:t>
                      </a:r>
                      <a:r>
                        <a:rPr lang="en-US" dirty="0"/>
                        <a:t> </a:t>
                      </a:r>
                      <a:r>
                        <a:rPr lang="en-US" dirty="0" err="1"/>
                        <a:t>phức</a:t>
                      </a:r>
                      <a:r>
                        <a:rPr lang="en-US" dirty="0"/>
                        <a:t> </a:t>
                      </a:r>
                      <a:r>
                        <a:rPr lang="en-US" dirty="0" err="1"/>
                        <a:t>tạp</a:t>
                      </a:r>
                      <a:r>
                        <a:rPr lang="en-US" dirty="0"/>
                        <a:t> </a:t>
                      </a:r>
                      <a:r>
                        <a:rPr lang="en-US" dirty="0" err="1"/>
                        <a:t>triển</a:t>
                      </a:r>
                      <a:r>
                        <a:rPr lang="en-US" dirty="0"/>
                        <a:t> </a:t>
                      </a:r>
                      <a:r>
                        <a:rPr lang="en-US" dirty="0" err="1"/>
                        <a:t>khai</a:t>
                      </a:r>
                      <a:endParaRPr lang="en-US" dirty="0"/>
                    </a:p>
                  </a:txBody>
                  <a:tcPr/>
                </a:tc>
                <a:tc>
                  <a:txBody>
                    <a:bodyPr/>
                    <a:lstStyle/>
                    <a:p>
                      <a:pPr algn="ctr"/>
                      <a:r>
                        <a:rPr lang="en-US" dirty="0"/>
                        <a:t>Low</a:t>
                      </a:r>
                    </a:p>
                  </a:txBody>
                  <a:tcPr/>
                </a:tc>
                <a:tc>
                  <a:txBody>
                    <a:bodyPr/>
                    <a:lstStyle/>
                    <a:p>
                      <a:pPr algn="ctr"/>
                      <a:r>
                        <a:rPr lang="en-US" dirty="0"/>
                        <a:t>Moderate</a:t>
                      </a:r>
                    </a:p>
                  </a:txBody>
                  <a:tcPr/>
                </a:tc>
                <a:tc>
                  <a:txBody>
                    <a:bodyPr/>
                    <a:lstStyle/>
                    <a:p>
                      <a:pPr algn="ctr"/>
                      <a:r>
                        <a:rPr lang="en-US" dirty="0"/>
                        <a:t>High</a:t>
                      </a:r>
                    </a:p>
                  </a:txBody>
                  <a:tcPr/>
                </a:tc>
                <a:extLst>
                  <a:ext uri="{0D108BD9-81ED-4DB2-BD59-A6C34878D82A}">
                    <a16:rowId xmlns:a16="http://schemas.microsoft.com/office/drawing/2014/main" val="2814253747"/>
                  </a:ext>
                </a:extLst>
              </a:tr>
              <a:tr h="742227">
                <a:tc>
                  <a:txBody>
                    <a:bodyPr/>
                    <a:lstStyle/>
                    <a:p>
                      <a:pPr algn="ctr"/>
                      <a:r>
                        <a:rPr lang="vi-VN" dirty="0"/>
                        <a:t>Đối tượng được đề xuất</a:t>
                      </a:r>
                      <a:endParaRPr lang="en-US" dirty="0"/>
                    </a:p>
                  </a:txBody>
                  <a:tcPr/>
                </a:tc>
                <a:tc>
                  <a:txBody>
                    <a:bodyPr/>
                    <a:lstStyle/>
                    <a:p>
                      <a:pPr algn="ctr"/>
                      <a:r>
                        <a:rPr lang="vi-VN" dirty="0"/>
                        <a:t>Người dùng doanh nghiệp</a:t>
                      </a:r>
                      <a:endParaRPr lang="en-US" dirty="0"/>
                    </a:p>
                  </a:txBody>
                  <a:tcPr/>
                </a:tc>
                <a:tc>
                  <a:txBody>
                    <a:bodyPr/>
                    <a:lstStyle/>
                    <a:p>
                      <a:pPr algn="ctr"/>
                      <a:r>
                        <a:rPr lang="en-US" dirty="0" err="1"/>
                        <a:t>Các</a:t>
                      </a:r>
                      <a:r>
                        <a:rPr lang="en-US" dirty="0"/>
                        <a:t> </a:t>
                      </a:r>
                      <a:r>
                        <a:rPr lang="en-US" dirty="0" err="1"/>
                        <a:t>nhà</a:t>
                      </a:r>
                      <a:r>
                        <a:rPr lang="en-US" dirty="0"/>
                        <a:t> </a:t>
                      </a:r>
                      <a:r>
                        <a:rPr lang="en-US" dirty="0" err="1"/>
                        <a:t>phân</a:t>
                      </a:r>
                      <a:r>
                        <a:rPr lang="en-US" dirty="0"/>
                        <a:t> </a:t>
                      </a:r>
                      <a:r>
                        <a:rPr lang="en-US" dirty="0" err="1"/>
                        <a:t>tích</a:t>
                      </a:r>
                      <a:r>
                        <a:rPr lang="en-US" dirty="0"/>
                        <a:t> </a:t>
                      </a:r>
                      <a:r>
                        <a:rPr lang="en-US" dirty="0" err="1"/>
                        <a:t>và</a:t>
                      </a:r>
                      <a:r>
                        <a:rPr lang="en-US" dirty="0"/>
                        <a:t> </a:t>
                      </a:r>
                      <a:r>
                        <a:rPr lang="en-US" dirty="0" err="1"/>
                        <a:t>nhà</a:t>
                      </a:r>
                      <a:r>
                        <a:rPr lang="en-US" dirty="0"/>
                        <a:t> </a:t>
                      </a:r>
                      <a:r>
                        <a:rPr lang="en-US" dirty="0" err="1"/>
                        <a:t>phê</a:t>
                      </a:r>
                      <a:r>
                        <a:rPr lang="en-US" dirty="0"/>
                        <a:t> </a:t>
                      </a:r>
                      <a:r>
                        <a:rPr lang="en-US" dirty="0" err="1"/>
                        <a:t>bình</a:t>
                      </a:r>
                      <a:r>
                        <a:rPr lang="en-US" dirty="0"/>
                        <a:t> </a:t>
                      </a:r>
                      <a:r>
                        <a:rPr lang="en-US" dirty="0" err="1"/>
                        <a:t>phát</a:t>
                      </a:r>
                      <a:r>
                        <a:rPr lang="en-US" dirty="0"/>
                        <a:t> </a:t>
                      </a:r>
                      <a:r>
                        <a:rPr lang="en-US" dirty="0" err="1"/>
                        <a:t>triển</a:t>
                      </a:r>
                      <a:endParaRPr lang="en-US" dirty="0"/>
                    </a:p>
                  </a:txBody>
                  <a:tcPr/>
                </a:tc>
                <a:tc>
                  <a:txBody>
                    <a:bodyPr/>
                    <a:lstStyle/>
                    <a:p>
                      <a:pPr algn="ctr"/>
                      <a:r>
                        <a:rPr lang="en-US" dirty="0" err="1"/>
                        <a:t>Kỹ</a:t>
                      </a:r>
                      <a:r>
                        <a:rPr lang="en-US" dirty="0"/>
                        <a:t> </a:t>
                      </a:r>
                      <a:r>
                        <a:rPr lang="en-US" dirty="0" err="1"/>
                        <a:t>sư</a:t>
                      </a:r>
                      <a:endParaRPr lang="en-US" dirty="0"/>
                    </a:p>
                  </a:txBody>
                  <a:tcPr/>
                </a:tc>
                <a:extLst>
                  <a:ext uri="{0D108BD9-81ED-4DB2-BD59-A6C34878D82A}">
                    <a16:rowId xmlns:a16="http://schemas.microsoft.com/office/drawing/2014/main" val="685981045"/>
                  </a:ext>
                </a:extLst>
              </a:tr>
            </a:tbl>
          </a:graphicData>
        </a:graphic>
      </p:graphicFrame>
      <p:pic>
        <p:nvPicPr>
          <p:cNvPr id="4" name="Picture 4">
            <a:extLst>
              <a:ext uri="{FF2B5EF4-FFF2-40B4-BE49-F238E27FC236}">
                <a16:creationId xmlns:a16="http://schemas.microsoft.com/office/drawing/2014/main" id="{F7A56A05-167D-EFEB-1233-2129156E19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95867" y="1430940"/>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a:extLst>
              <a:ext uri="{FF2B5EF4-FFF2-40B4-BE49-F238E27FC236}">
                <a16:creationId xmlns:a16="http://schemas.microsoft.com/office/drawing/2014/main" id="{CBDBD16E-B12E-C76F-D5AB-085F2B793A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06067" y="1430938"/>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a:extLst>
              <a:ext uri="{FF2B5EF4-FFF2-40B4-BE49-F238E27FC236}">
                <a16:creationId xmlns:a16="http://schemas.microsoft.com/office/drawing/2014/main" id="{2E2CD265-27CF-6327-C0AB-62C9EAC420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0967" y="143093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F62BF70A-71F0-1402-A3D5-6A7000D37F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19220" y="143445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a:extLst>
              <a:ext uri="{FF2B5EF4-FFF2-40B4-BE49-F238E27FC236}">
                <a16:creationId xmlns:a16="http://schemas.microsoft.com/office/drawing/2014/main" id="{AEEBAF25-1CFB-D010-CE78-A0E1B3AC41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74320" y="1438305"/>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1FAC3037-294B-17BA-48DE-35A748C48D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32605" y="143601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a:extLst>
              <a:ext uri="{FF2B5EF4-FFF2-40B4-BE49-F238E27FC236}">
                <a16:creationId xmlns:a16="http://schemas.microsoft.com/office/drawing/2014/main" id="{CCBA4DDC-90EE-2869-A78B-E363A16FA1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95867" y="197626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a:extLst>
              <a:ext uri="{FF2B5EF4-FFF2-40B4-BE49-F238E27FC236}">
                <a16:creationId xmlns:a16="http://schemas.microsoft.com/office/drawing/2014/main" id="{84C55F87-E8B5-EF87-160E-76BB6995CE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19219" y="197625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a:extLst>
              <a:ext uri="{FF2B5EF4-FFF2-40B4-BE49-F238E27FC236}">
                <a16:creationId xmlns:a16="http://schemas.microsoft.com/office/drawing/2014/main" id="{680B04B5-5805-5703-3E32-3C270A9871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69835" y="1976258"/>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a:extLst>
              <a:ext uri="{FF2B5EF4-FFF2-40B4-BE49-F238E27FC236}">
                <a16:creationId xmlns:a16="http://schemas.microsoft.com/office/drawing/2014/main" id="{837D8662-AD5E-6BE3-64BA-8043239462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43495" y="1976260"/>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a:extLst>
              <a:ext uri="{FF2B5EF4-FFF2-40B4-BE49-F238E27FC236}">
                <a16:creationId xmlns:a16="http://schemas.microsoft.com/office/drawing/2014/main" id="{5964E73B-0EB5-34A8-F2D1-4F223BD10C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04670" y="197997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a:extLst>
              <a:ext uri="{FF2B5EF4-FFF2-40B4-BE49-F238E27FC236}">
                <a16:creationId xmlns:a16="http://schemas.microsoft.com/office/drawing/2014/main" id="{C3C29930-11F9-5326-8D2A-CEE80E36C3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5845" y="1976260"/>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a:extLst>
              <a:ext uri="{FF2B5EF4-FFF2-40B4-BE49-F238E27FC236}">
                <a16:creationId xmlns:a16="http://schemas.microsoft.com/office/drawing/2014/main" id="{DF97A207-49D6-63BF-2D4D-959A99F573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95867" y="2527495"/>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a:extLst>
              <a:ext uri="{FF2B5EF4-FFF2-40B4-BE49-F238E27FC236}">
                <a16:creationId xmlns:a16="http://schemas.microsoft.com/office/drawing/2014/main" id="{12C09480-68D9-9877-845A-6B8EAFBBBC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16072" y="252587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a:extLst>
              <a:ext uri="{FF2B5EF4-FFF2-40B4-BE49-F238E27FC236}">
                <a16:creationId xmlns:a16="http://schemas.microsoft.com/office/drawing/2014/main" id="{F5B230B1-9213-6A96-72CF-70379D7C1F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69834" y="252916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4">
            <a:extLst>
              <a:ext uri="{FF2B5EF4-FFF2-40B4-BE49-F238E27FC236}">
                <a16:creationId xmlns:a16="http://schemas.microsoft.com/office/drawing/2014/main" id="{871AA817-CE44-D03F-CFFD-DAA02DFED1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29993" y="253170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7E3ABAC5-AC78-989A-3DA2-F56385E28F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04669" y="252749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4">
            <a:extLst>
              <a:ext uri="{FF2B5EF4-FFF2-40B4-BE49-F238E27FC236}">
                <a16:creationId xmlns:a16="http://schemas.microsoft.com/office/drawing/2014/main" id="{992C17EB-12C1-25CD-1E8D-7D444CA239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5844" y="2527494"/>
            <a:ext cx="173815" cy="1738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804510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Trends in Multi –Agent System (2025+)</a:t>
            </a:r>
          </a:p>
        </p:txBody>
      </p:sp>
      <p:sp>
        <p:nvSpPr>
          <p:cNvPr id="23" name="TextBox 22">
            <a:extLst>
              <a:ext uri="{FF2B5EF4-FFF2-40B4-BE49-F238E27FC236}">
                <a16:creationId xmlns:a16="http://schemas.microsoft.com/office/drawing/2014/main" id="{9C554D2B-09B2-1EC9-0F96-C257C9CF1AF1}"/>
              </a:ext>
            </a:extLst>
          </p:cNvPr>
          <p:cNvSpPr txBox="1"/>
          <p:nvPr/>
        </p:nvSpPr>
        <p:spPr>
          <a:xfrm>
            <a:off x="693576" y="648140"/>
            <a:ext cx="4572000" cy="307777"/>
          </a:xfrm>
          <a:prstGeom prst="rect">
            <a:avLst/>
          </a:prstGeom>
          <a:noFill/>
        </p:spPr>
        <p:txBody>
          <a:bodyPr wrap="square">
            <a:spAutoFit/>
          </a:bodyPr>
          <a:lstStyle/>
          <a:p>
            <a:pPr marL="285750" indent="-285750">
              <a:buFont typeface="Arial" panose="020B0604020202020204" pitchFamily="34" charset="0"/>
              <a:buChar char="•"/>
            </a:pPr>
            <a:r>
              <a:rPr lang="vi-VN" b="1" dirty="0"/>
              <a:t>Khả năng tương tác</a:t>
            </a:r>
            <a:endParaRPr lang="en-US" b="1" dirty="0"/>
          </a:p>
        </p:txBody>
      </p:sp>
      <p:sp>
        <p:nvSpPr>
          <p:cNvPr id="25" name="TextBox 24">
            <a:extLst>
              <a:ext uri="{FF2B5EF4-FFF2-40B4-BE49-F238E27FC236}">
                <a16:creationId xmlns:a16="http://schemas.microsoft.com/office/drawing/2014/main" id="{78498BED-CF84-37AC-C4A2-66813BC92F60}"/>
              </a:ext>
            </a:extLst>
          </p:cNvPr>
          <p:cNvSpPr txBox="1"/>
          <p:nvPr/>
        </p:nvSpPr>
        <p:spPr>
          <a:xfrm>
            <a:off x="693575" y="941194"/>
            <a:ext cx="7647992" cy="523220"/>
          </a:xfrm>
          <a:prstGeom prst="rect">
            <a:avLst/>
          </a:prstGeom>
          <a:noFill/>
        </p:spPr>
        <p:txBody>
          <a:bodyPr wrap="square">
            <a:spAutoFit/>
          </a:bodyPr>
          <a:lstStyle/>
          <a:p>
            <a:r>
              <a:rPr lang="vi-VN" dirty="0"/>
              <a:t>Các tiêu chuẩn mới nổi như MCP và A2A. Tạo điều kiện thuận lợi cho việc giao tiếp giữa các tác nhân và </a:t>
            </a:r>
            <a:r>
              <a:rPr lang="en-US" dirty="0" err="1"/>
              <a:t>cách</a:t>
            </a:r>
            <a:r>
              <a:rPr lang="en-US" dirty="0"/>
              <a:t> </a:t>
            </a:r>
            <a:r>
              <a:rPr lang="vi-VN" dirty="0"/>
              <a:t>sử dụng công cụ</a:t>
            </a:r>
            <a:endParaRPr lang="en-US" dirty="0"/>
          </a:p>
        </p:txBody>
      </p:sp>
      <p:sp>
        <p:nvSpPr>
          <p:cNvPr id="27" name="TextBox 26">
            <a:extLst>
              <a:ext uri="{FF2B5EF4-FFF2-40B4-BE49-F238E27FC236}">
                <a16:creationId xmlns:a16="http://schemas.microsoft.com/office/drawing/2014/main" id="{3F21D0FC-B2C8-8473-7AA6-CB4DA00BE1FE}"/>
              </a:ext>
            </a:extLst>
          </p:cNvPr>
          <p:cNvSpPr txBox="1"/>
          <p:nvPr/>
        </p:nvSpPr>
        <p:spPr>
          <a:xfrm>
            <a:off x="693576" y="1650173"/>
            <a:ext cx="4572000" cy="307777"/>
          </a:xfrm>
          <a:prstGeom prst="rect">
            <a:avLst/>
          </a:prstGeom>
          <a:noFill/>
        </p:spPr>
        <p:txBody>
          <a:bodyPr wrap="square">
            <a:spAutoFit/>
          </a:bodyPr>
          <a:lstStyle/>
          <a:p>
            <a:pPr marL="285750" indent="-285750">
              <a:buFont typeface="Arial" panose="020B0604020202020204" pitchFamily="34" charset="0"/>
              <a:buChar char="•"/>
            </a:pPr>
            <a:r>
              <a:rPr lang="en-US" b="1" dirty="0" err="1"/>
              <a:t>Dân</a:t>
            </a:r>
            <a:r>
              <a:rPr lang="en-US" b="1" dirty="0"/>
              <a:t> </a:t>
            </a:r>
            <a:r>
              <a:rPr lang="en-US" b="1" dirty="0" err="1"/>
              <a:t>chủ</a:t>
            </a:r>
            <a:r>
              <a:rPr lang="en-US" b="1" dirty="0"/>
              <a:t> </a:t>
            </a:r>
            <a:r>
              <a:rPr lang="en-US" b="1" dirty="0" err="1"/>
              <a:t>hóa</a:t>
            </a:r>
            <a:endParaRPr lang="en-US" b="1" dirty="0"/>
          </a:p>
        </p:txBody>
      </p:sp>
      <p:sp>
        <p:nvSpPr>
          <p:cNvPr id="29" name="TextBox 28">
            <a:extLst>
              <a:ext uri="{FF2B5EF4-FFF2-40B4-BE49-F238E27FC236}">
                <a16:creationId xmlns:a16="http://schemas.microsoft.com/office/drawing/2014/main" id="{63C339CA-27C6-E261-7488-CA05516E471D}"/>
              </a:ext>
            </a:extLst>
          </p:cNvPr>
          <p:cNvSpPr txBox="1"/>
          <p:nvPr/>
        </p:nvSpPr>
        <p:spPr>
          <a:xfrm>
            <a:off x="693575" y="1957033"/>
            <a:ext cx="8189167" cy="307777"/>
          </a:xfrm>
          <a:prstGeom prst="rect">
            <a:avLst/>
          </a:prstGeom>
          <a:noFill/>
        </p:spPr>
        <p:txBody>
          <a:bodyPr wrap="square">
            <a:spAutoFit/>
          </a:bodyPr>
          <a:lstStyle/>
          <a:p>
            <a:r>
              <a:rPr lang="vi-VN" dirty="0"/>
              <a:t>Tăng khả năng tiếp cận thông qua các nền tảng không cần mã và ít mã. Giúp phát triển dễ dàng hơn.</a:t>
            </a:r>
            <a:endParaRPr lang="en-US" dirty="0"/>
          </a:p>
        </p:txBody>
      </p:sp>
      <p:sp>
        <p:nvSpPr>
          <p:cNvPr id="31" name="TextBox 30">
            <a:extLst>
              <a:ext uri="{FF2B5EF4-FFF2-40B4-BE49-F238E27FC236}">
                <a16:creationId xmlns:a16="http://schemas.microsoft.com/office/drawing/2014/main" id="{84B07432-5A4F-0D75-1CE9-57AE769687DF}"/>
              </a:ext>
            </a:extLst>
          </p:cNvPr>
          <p:cNvSpPr txBox="1"/>
          <p:nvPr/>
        </p:nvSpPr>
        <p:spPr>
          <a:xfrm>
            <a:off x="693576" y="2392854"/>
            <a:ext cx="4572000" cy="307777"/>
          </a:xfrm>
          <a:prstGeom prst="rect">
            <a:avLst/>
          </a:prstGeom>
          <a:noFill/>
        </p:spPr>
        <p:txBody>
          <a:bodyPr wrap="square">
            <a:spAutoFit/>
          </a:bodyPr>
          <a:lstStyle/>
          <a:p>
            <a:pPr marL="285750" indent="-285750">
              <a:buFont typeface="Arial" panose="020B0604020202020204" pitchFamily="34" charset="0"/>
              <a:buChar char="•"/>
            </a:pPr>
            <a:r>
              <a:rPr lang="en-US" b="1" dirty="0" err="1"/>
              <a:t>Áp</a:t>
            </a:r>
            <a:r>
              <a:rPr lang="en-US" b="1" dirty="0"/>
              <a:t> </a:t>
            </a:r>
            <a:r>
              <a:rPr lang="en-US" b="1" dirty="0" err="1"/>
              <a:t>dụng</a:t>
            </a:r>
            <a:r>
              <a:rPr lang="en-US" b="1" dirty="0"/>
              <a:t> </a:t>
            </a:r>
            <a:r>
              <a:rPr lang="en-US" b="1" dirty="0" err="1"/>
              <a:t>doanh</a:t>
            </a:r>
            <a:r>
              <a:rPr lang="en-US" b="1" dirty="0"/>
              <a:t> </a:t>
            </a:r>
            <a:r>
              <a:rPr lang="en-US" b="1" dirty="0" err="1"/>
              <a:t>nghiệp</a:t>
            </a:r>
            <a:endParaRPr lang="en-US" b="1" dirty="0"/>
          </a:p>
        </p:txBody>
      </p:sp>
      <p:sp>
        <p:nvSpPr>
          <p:cNvPr id="33" name="TextBox 32">
            <a:extLst>
              <a:ext uri="{FF2B5EF4-FFF2-40B4-BE49-F238E27FC236}">
                <a16:creationId xmlns:a16="http://schemas.microsoft.com/office/drawing/2014/main" id="{82BC278B-2095-19D0-7EBC-0F1CAA82153D}"/>
              </a:ext>
            </a:extLst>
          </p:cNvPr>
          <p:cNvSpPr txBox="1"/>
          <p:nvPr/>
        </p:nvSpPr>
        <p:spPr>
          <a:xfrm>
            <a:off x="693575" y="2665633"/>
            <a:ext cx="7921689" cy="307777"/>
          </a:xfrm>
          <a:prstGeom prst="rect">
            <a:avLst/>
          </a:prstGeom>
          <a:noFill/>
        </p:spPr>
        <p:txBody>
          <a:bodyPr wrap="square">
            <a:spAutoFit/>
          </a:bodyPr>
          <a:lstStyle/>
          <a:p>
            <a:r>
              <a:rPr lang="vi-VN" dirty="0"/>
              <a:t>Tập trung vào tính tuân thủ, bảo mật và tích hợp. Quan trọng đối với môi trường doanh nghiệp.</a:t>
            </a:r>
            <a:endParaRPr lang="en-US" dirty="0"/>
          </a:p>
        </p:txBody>
      </p:sp>
      <p:sp>
        <p:nvSpPr>
          <p:cNvPr id="35" name="TextBox 34">
            <a:extLst>
              <a:ext uri="{FF2B5EF4-FFF2-40B4-BE49-F238E27FC236}">
                <a16:creationId xmlns:a16="http://schemas.microsoft.com/office/drawing/2014/main" id="{2C7F484E-10B4-8FF8-276E-EA57A3C0AE94}"/>
              </a:ext>
            </a:extLst>
          </p:cNvPr>
          <p:cNvSpPr txBox="1"/>
          <p:nvPr/>
        </p:nvSpPr>
        <p:spPr>
          <a:xfrm>
            <a:off x="693576" y="3177412"/>
            <a:ext cx="4572000" cy="307777"/>
          </a:xfrm>
          <a:prstGeom prst="rect">
            <a:avLst/>
          </a:prstGeom>
          <a:noFill/>
        </p:spPr>
        <p:txBody>
          <a:bodyPr wrap="square">
            <a:spAutoFit/>
          </a:bodyPr>
          <a:lstStyle/>
          <a:p>
            <a:pPr marL="285750" indent="-285750">
              <a:buFont typeface="Arial" panose="020B0604020202020204" pitchFamily="34" charset="0"/>
              <a:buChar char="•"/>
            </a:pPr>
            <a:r>
              <a:rPr lang="en-US" b="1" dirty="0"/>
              <a:t>Multimodal Agents</a:t>
            </a:r>
          </a:p>
        </p:txBody>
      </p:sp>
      <p:sp>
        <p:nvSpPr>
          <p:cNvPr id="37" name="TextBox 36">
            <a:extLst>
              <a:ext uri="{FF2B5EF4-FFF2-40B4-BE49-F238E27FC236}">
                <a16:creationId xmlns:a16="http://schemas.microsoft.com/office/drawing/2014/main" id="{40FB5760-4E06-9D81-CDFC-A0B06B264FFF}"/>
              </a:ext>
            </a:extLst>
          </p:cNvPr>
          <p:cNvSpPr txBox="1"/>
          <p:nvPr/>
        </p:nvSpPr>
        <p:spPr>
          <a:xfrm>
            <a:off x="693576" y="3472600"/>
            <a:ext cx="8189166" cy="307777"/>
          </a:xfrm>
          <a:prstGeom prst="rect">
            <a:avLst/>
          </a:prstGeom>
          <a:noFill/>
        </p:spPr>
        <p:txBody>
          <a:bodyPr wrap="square">
            <a:spAutoFit/>
          </a:bodyPr>
          <a:lstStyle/>
          <a:p>
            <a:r>
              <a:rPr lang="vi-VN" dirty="0"/>
              <a:t>Tích hợp giọng nói. Khả năng hình ảnh và văn bản. Nâng cao tương tác giữa các tác nhân.</a:t>
            </a:r>
            <a:endParaRPr lang="en-US" dirty="0"/>
          </a:p>
        </p:txBody>
      </p:sp>
    </p:spTree>
    <p:extLst>
      <p:ext uri="{BB962C8B-B14F-4D97-AF65-F5344CB8AC3E}">
        <p14:creationId xmlns:p14="http://schemas.microsoft.com/office/powerpoint/2010/main" val="170270468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Key Takeaways</a:t>
            </a:r>
          </a:p>
        </p:txBody>
      </p:sp>
      <p:sp>
        <p:nvSpPr>
          <p:cNvPr id="25" name="TextBox 24">
            <a:extLst>
              <a:ext uri="{FF2B5EF4-FFF2-40B4-BE49-F238E27FC236}">
                <a16:creationId xmlns:a16="http://schemas.microsoft.com/office/drawing/2014/main" id="{78498BED-CF84-37AC-C4A2-66813BC92F60}"/>
              </a:ext>
            </a:extLst>
          </p:cNvPr>
          <p:cNvSpPr txBox="1"/>
          <p:nvPr/>
        </p:nvSpPr>
        <p:spPr>
          <a:xfrm>
            <a:off x="650550" y="720493"/>
            <a:ext cx="8027436" cy="307777"/>
          </a:xfrm>
          <a:prstGeom prst="rect">
            <a:avLst/>
          </a:prstGeom>
          <a:noFill/>
        </p:spPr>
        <p:txBody>
          <a:bodyPr wrap="square">
            <a:spAutoFit/>
          </a:bodyPr>
          <a:lstStyle/>
          <a:p>
            <a:r>
              <a:rPr lang="vi-VN" dirty="0"/>
              <a:t>Hệ thống đa tác nhân cho phép bạn giải quyết sự phức tạp thông qua sự hợp tác chuyên biệt</a:t>
            </a:r>
            <a:endParaRPr lang="en-US" dirty="0"/>
          </a:p>
        </p:txBody>
      </p:sp>
      <p:sp>
        <p:nvSpPr>
          <p:cNvPr id="3" name="TextBox 2">
            <a:extLst>
              <a:ext uri="{FF2B5EF4-FFF2-40B4-BE49-F238E27FC236}">
                <a16:creationId xmlns:a16="http://schemas.microsoft.com/office/drawing/2014/main" id="{0CCA3196-485F-F4F7-8FDC-3C775336A67D}"/>
              </a:ext>
            </a:extLst>
          </p:cNvPr>
          <p:cNvSpPr txBox="1"/>
          <p:nvPr/>
        </p:nvSpPr>
        <p:spPr>
          <a:xfrm>
            <a:off x="650550" y="1178414"/>
            <a:ext cx="7834087" cy="1815882"/>
          </a:xfrm>
          <a:prstGeom prst="rect">
            <a:avLst/>
          </a:prstGeom>
          <a:noFill/>
        </p:spPr>
        <p:txBody>
          <a:bodyPr wrap="square">
            <a:spAutoFit/>
          </a:bodyPr>
          <a:lstStyle/>
          <a:p>
            <a:pPr marL="285750" indent="-285750">
              <a:buFont typeface="Arial" panose="020B0604020202020204" pitchFamily="34" charset="0"/>
              <a:buChar char="•"/>
            </a:pPr>
            <a:r>
              <a:rPr lang="en-US" b="1" dirty="0" err="1"/>
              <a:t>Sự</a:t>
            </a:r>
            <a:r>
              <a:rPr lang="en-US" b="1" dirty="0"/>
              <a:t> </a:t>
            </a:r>
            <a:r>
              <a:rPr lang="en-US" b="1" dirty="0" err="1"/>
              <a:t>lựa</a:t>
            </a:r>
            <a:r>
              <a:rPr lang="en-US" b="1" dirty="0"/>
              <a:t> </a:t>
            </a:r>
            <a:r>
              <a:rPr lang="en-US" b="1" dirty="0" err="1"/>
              <a:t>chọn</a:t>
            </a:r>
            <a:r>
              <a:rPr lang="en-US" b="1" dirty="0"/>
              <a:t> Framework</a:t>
            </a:r>
            <a:r>
              <a:rPr lang="en-US" dirty="0"/>
              <a:t>: </a:t>
            </a:r>
          </a:p>
          <a:p>
            <a:r>
              <a:rPr lang="en-US" dirty="0"/>
              <a:t>      </a:t>
            </a:r>
            <a:r>
              <a:rPr lang="en-US" dirty="0" err="1"/>
              <a:t>Chọn</a:t>
            </a:r>
            <a:r>
              <a:rPr lang="en-US" dirty="0"/>
              <a:t> 1 framework </a:t>
            </a:r>
            <a:r>
              <a:rPr lang="en-US" dirty="0" err="1"/>
              <a:t>phù</a:t>
            </a:r>
            <a:r>
              <a:rPr lang="en-US" dirty="0"/>
              <a:t> </a:t>
            </a:r>
            <a:r>
              <a:rPr lang="en-US" dirty="0" err="1"/>
              <a:t>hợp</a:t>
            </a:r>
            <a:r>
              <a:rPr lang="en-US" dirty="0"/>
              <a:t> </a:t>
            </a:r>
            <a:r>
              <a:rPr lang="en-US" dirty="0" err="1"/>
              <a:t>với</a:t>
            </a:r>
            <a:r>
              <a:rPr lang="en-US" dirty="0"/>
              <a:t> </a:t>
            </a:r>
            <a:r>
              <a:rPr lang="en-US" dirty="0" err="1"/>
              <a:t>nhóm</a:t>
            </a:r>
            <a:r>
              <a:rPr lang="en-US" dirty="0"/>
              <a:t> </a:t>
            </a:r>
            <a:r>
              <a:rPr lang="en-US" dirty="0" err="1"/>
              <a:t>kỹ</a:t>
            </a:r>
            <a:r>
              <a:rPr lang="en-US" dirty="0"/>
              <a:t> </a:t>
            </a:r>
            <a:r>
              <a:rPr lang="en-US" dirty="0" err="1"/>
              <a:t>năng</a:t>
            </a:r>
            <a:r>
              <a:rPr lang="en-US" dirty="0"/>
              <a:t> </a:t>
            </a:r>
            <a:r>
              <a:rPr lang="en-US" dirty="0" err="1"/>
              <a:t>và</a:t>
            </a:r>
            <a:r>
              <a:rPr lang="en-US" dirty="0"/>
              <a:t> </a:t>
            </a:r>
            <a:r>
              <a:rPr lang="en-US" dirty="0" err="1"/>
              <a:t>dự</a:t>
            </a:r>
            <a:r>
              <a:rPr lang="en-US" dirty="0"/>
              <a:t> </a:t>
            </a:r>
            <a:r>
              <a:rPr lang="en-US" dirty="0" err="1"/>
              <a:t>án</a:t>
            </a:r>
            <a:r>
              <a:rPr lang="en-US" dirty="0"/>
              <a:t> </a:t>
            </a:r>
            <a:r>
              <a:rPr lang="en-US" dirty="0" err="1"/>
              <a:t>yêu</a:t>
            </a:r>
            <a:r>
              <a:rPr lang="en-US" dirty="0"/>
              <a:t> </a:t>
            </a:r>
            <a:r>
              <a:rPr lang="en-US" dirty="0" err="1"/>
              <a:t>cầu</a:t>
            </a:r>
            <a:endParaRPr lang="en-US" dirty="0"/>
          </a:p>
          <a:p>
            <a:endParaRPr lang="en-US" dirty="0"/>
          </a:p>
          <a:p>
            <a:pPr marL="285750" indent="-285750">
              <a:buFont typeface="Arial" panose="020B0604020202020204" pitchFamily="34" charset="0"/>
              <a:buChar char="•"/>
            </a:pPr>
            <a:r>
              <a:rPr lang="en-US" b="1" dirty="0"/>
              <a:t>K</a:t>
            </a:r>
            <a:r>
              <a:rPr lang="vi-VN" b="1" dirty="0"/>
              <a:t>hả năng tương tác</a:t>
            </a:r>
            <a:r>
              <a:rPr lang="en-US" dirty="0"/>
              <a:t>:</a:t>
            </a:r>
          </a:p>
          <a:p>
            <a:r>
              <a:rPr lang="en-US" dirty="0"/>
              <a:t>      </a:t>
            </a:r>
            <a:r>
              <a:rPr lang="en-US" dirty="0" err="1"/>
              <a:t>Đảm</a:t>
            </a:r>
            <a:r>
              <a:rPr lang="en-US" dirty="0"/>
              <a:t> </a:t>
            </a:r>
            <a:r>
              <a:rPr lang="en-US" dirty="0" err="1"/>
              <a:t>bảo</a:t>
            </a:r>
            <a:r>
              <a:rPr lang="en-US" dirty="0"/>
              <a:t> </a:t>
            </a:r>
            <a:r>
              <a:rPr lang="en-US" dirty="0" err="1"/>
              <a:t>tích</a:t>
            </a:r>
            <a:r>
              <a:rPr lang="en-US" dirty="0"/>
              <a:t> </a:t>
            </a:r>
            <a:r>
              <a:rPr lang="en-US" dirty="0" err="1"/>
              <a:t>hợp</a:t>
            </a:r>
            <a:r>
              <a:rPr lang="en-US" dirty="0"/>
              <a:t> </a:t>
            </a:r>
            <a:r>
              <a:rPr lang="en-US" dirty="0" err="1"/>
              <a:t>liền</a:t>
            </a:r>
            <a:r>
              <a:rPr lang="en-US" dirty="0"/>
              <a:t> </a:t>
            </a:r>
            <a:r>
              <a:rPr lang="en-US" dirty="0" err="1"/>
              <a:t>mạch</a:t>
            </a:r>
            <a:r>
              <a:rPr lang="en-US" dirty="0"/>
              <a:t> </a:t>
            </a:r>
            <a:r>
              <a:rPr lang="en-US" dirty="0" err="1"/>
              <a:t>với</a:t>
            </a:r>
            <a:r>
              <a:rPr lang="en-US" dirty="0"/>
              <a:t> </a:t>
            </a:r>
            <a:r>
              <a:rPr lang="en-US" dirty="0" err="1"/>
              <a:t>công</a:t>
            </a:r>
            <a:r>
              <a:rPr lang="en-US" dirty="0"/>
              <a:t> </a:t>
            </a:r>
            <a:r>
              <a:rPr lang="en-US" dirty="0" err="1"/>
              <a:t>nghệ</a:t>
            </a:r>
            <a:r>
              <a:rPr lang="en-US" dirty="0"/>
              <a:t> </a:t>
            </a:r>
            <a:r>
              <a:rPr lang="en-US" dirty="0" err="1"/>
              <a:t>hệ</a:t>
            </a:r>
            <a:r>
              <a:rPr lang="en-US" dirty="0"/>
              <a:t> </a:t>
            </a:r>
            <a:r>
              <a:rPr lang="en-US" dirty="0" err="1"/>
              <a:t>thống</a:t>
            </a:r>
            <a:r>
              <a:rPr lang="en-US" dirty="0"/>
              <a:t> </a:t>
            </a:r>
            <a:r>
              <a:rPr lang="en-US" dirty="0" err="1"/>
              <a:t>đang</a:t>
            </a:r>
            <a:r>
              <a:rPr lang="en-US" dirty="0"/>
              <a:t> </a:t>
            </a:r>
            <a:r>
              <a:rPr lang="en-US" dirty="0" err="1"/>
              <a:t>sử</a:t>
            </a:r>
            <a:r>
              <a:rPr lang="en-US" dirty="0"/>
              <a:t> </a:t>
            </a:r>
            <a:r>
              <a:rPr lang="en-US" dirty="0" err="1"/>
              <a:t>dụng</a:t>
            </a:r>
            <a:endParaRPr lang="en-US" dirty="0"/>
          </a:p>
          <a:p>
            <a:endParaRPr lang="en-US" dirty="0"/>
          </a:p>
          <a:p>
            <a:pPr marL="285750" indent="-285750">
              <a:buFont typeface="Arial" panose="020B0604020202020204" pitchFamily="34" charset="0"/>
              <a:buChar char="•"/>
            </a:pPr>
            <a:r>
              <a:rPr lang="en-US" b="1" dirty="0" err="1"/>
              <a:t>Sử</a:t>
            </a:r>
            <a:r>
              <a:rPr lang="en-US" b="1" dirty="0"/>
              <a:t> </a:t>
            </a:r>
            <a:r>
              <a:rPr lang="en-US" b="1" dirty="0" err="1"/>
              <a:t>dụng</a:t>
            </a:r>
            <a:r>
              <a:rPr lang="en-US" b="1" dirty="0"/>
              <a:t> </a:t>
            </a:r>
            <a:r>
              <a:rPr lang="en-US" b="1" dirty="0" err="1"/>
              <a:t>công</a:t>
            </a:r>
            <a:r>
              <a:rPr lang="en-US" b="1" dirty="0"/>
              <a:t> </a:t>
            </a:r>
            <a:r>
              <a:rPr lang="en-US" b="1" dirty="0" err="1"/>
              <a:t>cụ</a:t>
            </a:r>
            <a:r>
              <a:rPr lang="en-US" dirty="0"/>
              <a:t>:</a:t>
            </a:r>
          </a:p>
          <a:p>
            <a:r>
              <a:rPr lang="en-US" dirty="0"/>
              <a:t>      </a:t>
            </a:r>
            <a:r>
              <a:rPr lang="en-US" dirty="0" err="1"/>
              <a:t>Sử</a:t>
            </a:r>
            <a:r>
              <a:rPr lang="en-US" dirty="0"/>
              <a:t> </a:t>
            </a:r>
            <a:r>
              <a:rPr lang="en-US" dirty="0" err="1"/>
              <a:t>dụng</a:t>
            </a:r>
            <a:r>
              <a:rPr lang="en-US" dirty="0"/>
              <a:t> low-code / no-code tools </a:t>
            </a:r>
            <a:r>
              <a:rPr lang="en-US" dirty="0" err="1"/>
              <a:t>cho</a:t>
            </a:r>
            <a:r>
              <a:rPr lang="en-US" dirty="0"/>
              <a:t> </a:t>
            </a:r>
            <a:r>
              <a:rPr lang="en-US" dirty="0" err="1"/>
              <a:t>xác</a:t>
            </a:r>
            <a:r>
              <a:rPr lang="en-US" dirty="0"/>
              <a:t> </a:t>
            </a:r>
            <a:r>
              <a:rPr lang="en-US" dirty="0" err="1"/>
              <a:t>thực</a:t>
            </a:r>
            <a:r>
              <a:rPr lang="en-US" dirty="0"/>
              <a:t> </a:t>
            </a:r>
            <a:r>
              <a:rPr lang="en-US" dirty="0" err="1"/>
              <a:t>nhanh</a:t>
            </a:r>
            <a:r>
              <a:rPr lang="en-US" dirty="0"/>
              <a:t> </a:t>
            </a:r>
            <a:r>
              <a:rPr lang="en-US" dirty="0" err="1"/>
              <a:t>và</a:t>
            </a:r>
            <a:r>
              <a:rPr lang="en-US" dirty="0"/>
              <a:t> code-level </a:t>
            </a:r>
            <a:r>
              <a:rPr lang="en-US" dirty="0" err="1"/>
              <a:t>cho</a:t>
            </a:r>
            <a:r>
              <a:rPr lang="en-US" dirty="0"/>
              <a:t> </a:t>
            </a:r>
            <a:r>
              <a:rPr lang="en-US" dirty="0" err="1"/>
              <a:t>khả</a:t>
            </a:r>
            <a:r>
              <a:rPr lang="en-US" dirty="0"/>
              <a:t> </a:t>
            </a:r>
            <a:r>
              <a:rPr lang="en-US" dirty="0" err="1"/>
              <a:t>năng</a:t>
            </a:r>
            <a:r>
              <a:rPr lang="en-US" dirty="0"/>
              <a:t> </a:t>
            </a:r>
            <a:r>
              <a:rPr lang="en-US" dirty="0" err="1"/>
              <a:t>mở</a:t>
            </a:r>
            <a:r>
              <a:rPr lang="en-US" dirty="0"/>
              <a:t> </a:t>
            </a:r>
            <a:r>
              <a:rPr lang="en-US" dirty="0" err="1"/>
              <a:t>rộng</a:t>
            </a:r>
            <a:endParaRPr lang="en-US" dirty="0"/>
          </a:p>
        </p:txBody>
      </p:sp>
    </p:spTree>
    <p:extLst>
      <p:ext uri="{BB962C8B-B14F-4D97-AF65-F5344CB8AC3E}">
        <p14:creationId xmlns:p14="http://schemas.microsoft.com/office/powerpoint/2010/main" val="100913704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Google ADK </a:t>
            </a:r>
            <a:r>
              <a:rPr lang="en-US" dirty="0" err="1">
                <a:solidFill>
                  <a:schemeClr val="accent1">
                    <a:lumMod val="50000"/>
                  </a:schemeClr>
                </a:solidFill>
              </a:rPr>
              <a:t>là</a:t>
            </a:r>
            <a:r>
              <a:rPr lang="en-US" dirty="0">
                <a:solidFill>
                  <a:schemeClr val="accent1">
                    <a:lumMod val="50000"/>
                  </a:schemeClr>
                </a:solidFill>
              </a:rPr>
              <a:t> </a:t>
            </a:r>
            <a:r>
              <a:rPr lang="en-US" dirty="0" err="1">
                <a:solidFill>
                  <a:schemeClr val="accent1">
                    <a:lumMod val="50000"/>
                  </a:schemeClr>
                </a:solidFill>
              </a:rPr>
              <a:t>gì</a:t>
            </a:r>
            <a:r>
              <a:rPr lang="en-US" dirty="0">
                <a:solidFill>
                  <a:schemeClr val="accent1">
                    <a:lumMod val="50000"/>
                  </a:schemeClr>
                </a:solidFill>
              </a:rPr>
              <a:t> ?</a:t>
            </a:r>
          </a:p>
        </p:txBody>
      </p:sp>
      <p:sp>
        <p:nvSpPr>
          <p:cNvPr id="25" name="TextBox 24">
            <a:extLst>
              <a:ext uri="{FF2B5EF4-FFF2-40B4-BE49-F238E27FC236}">
                <a16:creationId xmlns:a16="http://schemas.microsoft.com/office/drawing/2014/main" id="{78498BED-CF84-37AC-C4A2-66813BC92F60}"/>
              </a:ext>
            </a:extLst>
          </p:cNvPr>
          <p:cNvSpPr txBox="1"/>
          <p:nvPr/>
        </p:nvSpPr>
        <p:spPr>
          <a:xfrm>
            <a:off x="955993" y="570350"/>
            <a:ext cx="8027436" cy="307777"/>
          </a:xfrm>
          <a:prstGeom prst="rect">
            <a:avLst/>
          </a:prstGeom>
          <a:noFill/>
        </p:spPr>
        <p:txBody>
          <a:bodyPr wrap="square">
            <a:spAutoFit/>
          </a:bodyPr>
          <a:lstStyle/>
          <a:p>
            <a:r>
              <a:rPr lang="en-US" dirty="0"/>
              <a:t>Agent Development Kit (ADK) </a:t>
            </a:r>
            <a:r>
              <a:rPr lang="en-US" dirty="0" err="1"/>
              <a:t>là</a:t>
            </a:r>
            <a:r>
              <a:rPr lang="en-US" dirty="0"/>
              <a:t> </a:t>
            </a:r>
            <a:r>
              <a:rPr lang="en-US" dirty="0" err="1"/>
              <a:t>một</a:t>
            </a:r>
            <a:r>
              <a:rPr lang="en-US" dirty="0"/>
              <a:t> </a:t>
            </a:r>
            <a:r>
              <a:rPr lang="en-US" dirty="0" err="1"/>
              <a:t>bộ</a:t>
            </a:r>
            <a:r>
              <a:rPr lang="en-US" dirty="0"/>
              <a:t> </a:t>
            </a:r>
            <a:r>
              <a:rPr lang="en-US" dirty="0" err="1"/>
              <a:t>công</a:t>
            </a:r>
            <a:r>
              <a:rPr lang="en-US" dirty="0"/>
              <a:t> </a:t>
            </a:r>
            <a:r>
              <a:rPr lang="en-US" dirty="0" err="1"/>
              <a:t>cụ</a:t>
            </a:r>
            <a:r>
              <a:rPr lang="en-US" dirty="0"/>
              <a:t> </a:t>
            </a:r>
            <a:r>
              <a:rPr lang="en-US" dirty="0" err="1"/>
              <a:t>phần</a:t>
            </a:r>
            <a:r>
              <a:rPr lang="en-US" dirty="0"/>
              <a:t> </a:t>
            </a:r>
            <a:r>
              <a:rPr lang="en-US" dirty="0" err="1"/>
              <a:t>mềm</a:t>
            </a:r>
            <a:r>
              <a:rPr lang="en-US" dirty="0"/>
              <a:t> (software toolkit) </a:t>
            </a:r>
            <a:r>
              <a:rPr lang="en-US" dirty="0" err="1"/>
              <a:t>hỗ</a:t>
            </a:r>
            <a:r>
              <a:rPr lang="en-US" dirty="0"/>
              <a:t> </a:t>
            </a:r>
            <a:r>
              <a:rPr lang="en-US" dirty="0" err="1"/>
              <a:t>trợ</a:t>
            </a:r>
            <a:r>
              <a:rPr lang="en-US" dirty="0"/>
              <a:t>.</a:t>
            </a:r>
          </a:p>
        </p:txBody>
      </p:sp>
      <p:sp>
        <p:nvSpPr>
          <p:cNvPr id="7" name="TextBox 6">
            <a:extLst>
              <a:ext uri="{FF2B5EF4-FFF2-40B4-BE49-F238E27FC236}">
                <a16:creationId xmlns:a16="http://schemas.microsoft.com/office/drawing/2014/main" id="{F6E6C13D-2CCF-4611-D336-798CCAD6C887}"/>
              </a:ext>
            </a:extLst>
          </p:cNvPr>
          <p:cNvSpPr txBox="1"/>
          <p:nvPr/>
        </p:nvSpPr>
        <p:spPr>
          <a:xfrm>
            <a:off x="955993" y="2819151"/>
            <a:ext cx="7331539" cy="954107"/>
          </a:xfrm>
          <a:prstGeom prst="rect">
            <a:avLst/>
          </a:prstGeom>
          <a:noFill/>
        </p:spPr>
        <p:txBody>
          <a:bodyPr wrap="square">
            <a:spAutoFit/>
          </a:bodyPr>
          <a:lstStyle/>
          <a:p>
            <a:pPr marL="285750" indent="-285750">
              <a:buFont typeface="Arial" panose="020B0604020202020204" pitchFamily="34" charset="0"/>
              <a:buChar char="•"/>
            </a:pPr>
            <a:r>
              <a:rPr lang="en-US" dirty="0" err="1"/>
              <a:t>Giúp</a:t>
            </a:r>
            <a:r>
              <a:rPr lang="en-US" dirty="0"/>
              <a:t> </a:t>
            </a:r>
            <a:r>
              <a:rPr lang="en-US" dirty="0" err="1"/>
              <a:t>thiết</a:t>
            </a:r>
            <a:r>
              <a:rPr lang="en-US" dirty="0"/>
              <a:t> </a:t>
            </a:r>
            <a:r>
              <a:rPr lang="en-US" dirty="0" err="1"/>
              <a:t>kế</a:t>
            </a:r>
            <a:r>
              <a:rPr lang="en-US" dirty="0"/>
              <a:t>, </a:t>
            </a:r>
            <a:r>
              <a:rPr lang="en-US" dirty="0" err="1"/>
              <a:t>phát</a:t>
            </a:r>
            <a:r>
              <a:rPr lang="en-US" dirty="0"/>
              <a:t> </a:t>
            </a:r>
            <a:r>
              <a:rPr lang="en-US" dirty="0" err="1"/>
              <a:t>triển</a:t>
            </a:r>
            <a:r>
              <a:rPr lang="en-US" dirty="0"/>
              <a:t> </a:t>
            </a:r>
            <a:r>
              <a:rPr lang="en-US" dirty="0" err="1"/>
              <a:t>và</a:t>
            </a:r>
            <a:r>
              <a:rPr lang="en-US" dirty="0"/>
              <a:t> </a:t>
            </a:r>
            <a:r>
              <a:rPr lang="en-US" dirty="0" err="1"/>
              <a:t>triển</a:t>
            </a:r>
            <a:r>
              <a:rPr lang="en-US" dirty="0"/>
              <a:t> </a:t>
            </a:r>
            <a:r>
              <a:rPr lang="en-US" dirty="0" err="1"/>
              <a:t>khai</a:t>
            </a:r>
            <a:r>
              <a:rPr lang="en-US" dirty="0"/>
              <a:t> </a:t>
            </a:r>
            <a:r>
              <a:rPr lang="en-US" dirty="0" err="1"/>
              <a:t>các</a:t>
            </a:r>
            <a:r>
              <a:rPr lang="en-US" dirty="0"/>
              <a:t> agent (</a:t>
            </a:r>
            <a:r>
              <a:rPr lang="en-US" dirty="0" err="1"/>
              <a:t>tác</a:t>
            </a:r>
            <a:r>
              <a:rPr lang="en-US" dirty="0"/>
              <a:t> </a:t>
            </a:r>
            <a:r>
              <a:rPr lang="en-US" dirty="0" err="1"/>
              <a:t>tử</a:t>
            </a:r>
            <a:r>
              <a:rPr lang="en-US" dirty="0"/>
              <a:t> </a:t>
            </a:r>
            <a:r>
              <a:rPr lang="en-US" dirty="0" err="1"/>
              <a:t>thông</a:t>
            </a:r>
            <a:r>
              <a:rPr lang="en-US" dirty="0"/>
              <a:t> </a:t>
            </a:r>
            <a:r>
              <a:rPr lang="en-US" dirty="0" err="1"/>
              <a:t>minh</a:t>
            </a:r>
            <a:r>
              <a:rPr lang="en-US" dirty="0"/>
              <a:t>).</a:t>
            </a:r>
          </a:p>
          <a:p>
            <a:pPr marL="285750" indent="-285750">
              <a:buFont typeface="Arial" panose="020B0604020202020204" pitchFamily="34" charset="0"/>
              <a:buChar char="•"/>
            </a:pPr>
            <a:r>
              <a:rPr lang="vi-VN" dirty="0"/>
              <a:t>Hỗ trợ các đặc trưng cơ bản của agent: tự chủ (autonomy), giao tiếp (communication), hợp tác (cooperation), phản ứng (reactivity), và chủ động (proactiveness).</a:t>
            </a:r>
            <a:endParaRPr lang="en-US" dirty="0"/>
          </a:p>
          <a:p>
            <a:pPr marL="285750" indent="-285750">
              <a:buFont typeface="Arial" panose="020B0604020202020204" pitchFamily="34" charset="0"/>
              <a:buChar char="•"/>
            </a:pPr>
            <a:r>
              <a:rPr lang="en-US" dirty="0"/>
              <a:t>Cho </a:t>
            </a:r>
            <a:r>
              <a:rPr lang="en-US" dirty="0" err="1"/>
              <a:t>phép</a:t>
            </a:r>
            <a:r>
              <a:rPr lang="en-US" dirty="0"/>
              <a:t> </a:t>
            </a:r>
            <a:r>
              <a:rPr lang="en-US" dirty="0" err="1"/>
              <a:t>tạo</a:t>
            </a:r>
            <a:r>
              <a:rPr lang="en-US" dirty="0"/>
              <a:t>, </a:t>
            </a:r>
            <a:r>
              <a:rPr lang="en-US" dirty="0" err="1"/>
              <a:t>quản</a:t>
            </a:r>
            <a:r>
              <a:rPr lang="en-US" dirty="0"/>
              <a:t> </a:t>
            </a:r>
            <a:r>
              <a:rPr lang="en-US" dirty="0" err="1"/>
              <a:t>lý</a:t>
            </a:r>
            <a:r>
              <a:rPr lang="en-US" dirty="0"/>
              <a:t>, </a:t>
            </a:r>
            <a:r>
              <a:rPr lang="en-US" dirty="0" err="1"/>
              <a:t>và</a:t>
            </a:r>
            <a:r>
              <a:rPr lang="en-US" dirty="0"/>
              <a:t> </a:t>
            </a:r>
            <a:r>
              <a:rPr lang="en-US" dirty="0" err="1"/>
              <a:t>giám</a:t>
            </a:r>
            <a:r>
              <a:rPr lang="en-US" dirty="0"/>
              <a:t> </a:t>
            </a:r>
            <a:r>
              <a:rPr lang="en-US" dirty="0" err="1"/>
              <a:t>sát</a:t>
            </a:r>
            <a:r>
              <a:rPr lang="en-US" dirty="0"/>
              <a:t> </a:t>
            </a:r>
            <a:r>
              <a:rPr lang="en-US" dirty="0" err="1"/>
              <a:t>nhiều</a:t>
            </a:r>
            <a:r>
              <a:rPr lang="en-US" dirty="0"/>
              <a:t> agent </a:t>
            </a:r>
            <a:r>
              <a:rPr lang="en-US" dirty="0" err="1"/>
              <a:t>trong</a:t>
            </a:r>
            <a:r>
              <a:rPr lang="en-US" dirty="0"/>
              <a:t> </a:t>
            </a:r>
            <a:r>
              <a:rPr lang="en-US" dirty="0" err="1"/>
              <a:t>một</a:t>
            </a:r>
            <a:r>
              <a:rPr lang="en-US" dirty="0"/>
              <a:t> </a:t>
            </a:r>
            <a:r>
              <a:rPr lang="en-US" dirty="0" err="1"/>
              <a:t>hệ</a:t>
            </a:r>
            <a:r>
              <a:rPr lang="en-US" dirty="0"/>
              <a:t> </a:t>
            </a:r>
            <a:r>
              <a:rPr lang="en-US" dirty="0" err="1"/>
              <a:t>thống</a:t>
            </a:r>
            <a:r>
              <a:rPr lang="en-US" dirty="0"/>
              <a:t> </a:t>
            </a:r>
            <a:r>
              <a:rPr lang="en-US" dirty="0" err="1"/>
              <a:t>phân</a:t>
            </a:r>
            <a:r>
              <a:rPr lang="en-US" dirty="0"/>
              <a:t> </a:t>
            </a:r>
            <a:r>
              <a:rPr lang="en-US" dirty="0" err="1"/>
              <a:t>tán</a:t>
            </a:r>
            <a:r>
              <a:rPr lang="en-US" dirty="0"/>
              <a:t>.</a:t>
            </a:r>
          </a:p>
        </p:txBody>
      </p:sp>
      <p:pic>
        <p:nvPicPr>
          <p:cNvPr id="4101" name="Picture 5" descr="Agent Development Kit">
            <a:extLst>
              <a:ext uri="{FF2B5EF4-FFF2-40B4-BE49-F238E27FC236}">
                <a16:creationId xmlns:a16="http://schemas.microsoft.com/office/drawing/2014/main" id="{6912835A-2FC9-887C-6064-AA911B326F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4612" y="983301"/>
            <a:ext cx="2774302" cy="14565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0737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Tại</a:t>
            </a:r>
            <a:r>
              <a:rPr lang="en-US" dirty="0">
                <a:solidFill>
                  <a:schemeClr val="accent1">
                    <a:lumMod val="50000"/>
                  </a:schemeClr>
                </a:solidFill>
              </a:rPr>
              <a:t> </a:t>
            </a:r>
            <a:r>
              <a:rPr lang="en-US" dirty="0" err="1">
                <a:solidFill>
                  <a:schemeClr val="accent1">
                    <a:lumMod val="50000"/>
                  </a:schemeClr>
                </a:solidFill>
              </a:rPr>
              <a:t>sao</a:t>
            </a:r>
            <a:r>
              <a:rPr lang="en-US" dirty="0">
                <a:solidFill>
                  <a:schemeClr val="accent1">
                    <a:lumMod val="50000"/>
                  </a:schemeClr>
                </a:solidFill>
              </a:rPr>
              <a:t> </a:t>
            </a:r>
            <a:r>
              <a:rPr lang="en-US" dirty="0" err="1">
                <a:solidFill>
                  <a:schemeClr val="accent1">
                    <a:lumMod val="50000"/>
                  </a:schemeClr>
                </a:solidFill>
              </a:rPr>
              <a:t>phải</a:t>
            </a:r>
            <a:r>
              <a:rPr lang="en-US" dirty="0">
                <a:solidFill>
                  <a:schemeClr val="accent1">
                    <a:lumMod val="50000"/>
                  </a:schemeClr>
                </a:solidFill>
              </a:rPr>
              <a:t> </a:t>
            </a:r>
            <a:r>
              <a:rPr lang="en-US" dirty="0" err="1">
                <a:solidFill>
                  <a:schemeClr val="accent1">
                    <a:lumMod val="50000"/>
                  </a:schemeClr>
                </a:solidFill>
              </a:rPr>
              <a:t>sử</a:t>
            </a:r>
            <a:r>
              <a:rPr lang="en-US" dirty="0">
                <a:solidFill>
                  <a:schemeClr val="accent1">
                    <a:lumMod val="50000"/>
                  </a:schemeClr>
                </a:solidFill>
              </a:rPr>
              <a:t> </a:t>
            </a:r>
            <a:r>
              <a:rPr lang="en-US" dirty="0" err="1">
                <a:solidFill>
                  <a:schemeClr val="accent1">
                    <a:lumMod val="50000"/>
                  </a:schemeClr>
                </a:solidFill>
              </a:rPr>
              <a:t>dụng</a:t>
            </a:r>
            <a:r>
              <a:rPr lang="en-US" dirty="0">
                <a:solidFill>
                  <a:schemeClr val="accent1">
                    <a:lumMod val="50000"/>
                  </a:schemeClr>
                </a:solidFill>
              </a:rPr>
              <a:t> </a:t>
            </a:r>
            <a:r>
              <a:rPr lang="en-US" dirty="0" err="1">
                <a:solidFill>
                  <a:schemeClr val="accent1">
                    <a:lumMod val="50000"/>
                  </a:schemeClr>
                </a:solidFill>
              </a:rPr>
              <a:t>hệ</a:t>
            </a:r>
            <a:r>
              <a:rPr lang="en-US" dirty="0">
                <a:solidFill>
                  <a:schemeClr val="accent1">
                    <a:lumMod val="50000"/>
                  </a:schemeClr>
                </a:solidFill>
              </a:rPr>
              <a:t> </a:t>
            </a:r>
            <a:r>
              <a:rPr lang="en-US" dirty="0" err="1">
                <a:solidFill>
                  <a:schemeClr val="accent1">
                    <a:lumMod val="50000"/>
                  </a:schemeClr>
                </a:solidFill>
              </a:rPr>
              <a:t>thống</a:t>
            </a:r>
            <a:r>
              <a:rPr lang="en-US" dirty="0">
                <a:solidFill>
                  <a:schemeClr val="accent1">
                    <a:lumMod val="50000"/>
                  </a:schemeClr>
                </a:solidFill>
              </a:rPr>
              <a:t> </a:t>
            </a:r>
            <a:r>
              <a:rPr lang="en-US" dirty="0" err="1">
                <a:solidFill>
                  <a:schemeClr val="accent1">
                    <a:lumMod val="50000"/>
                  </a:schemeClr>
                </a:solidFill>
              </a:rPr>
              <a:t>đa</a:t>
            </a:r>
            <a:r>
              <a:rPr lang="en-US" dirty="0">
                <a:solidFill>
                  <a:schemeClr val="accent1">
                    <a:lumMod val="50000"/>
                  </a:schemeClr>
                </a:solidFill>
              </a:rPr>
              <a:t> </a:t>
            </a:r>
            <a:r>
              <a:rPr lang="en-US" dirty="0" err="1">
                <a:solidFill>
                  <a:schemeClr val="accent1">
                    <a:lumMod val="50000"/>
                  </a:schemeClr>
                </a:solidFill>
              </a:rPr>
              <a:t>tác</a:t>
            </a:r>
            <a:r>
              <a:rPr lang="en-US" dirty="0">
                <a:solidFill>
                  <a:schemeClr val="accent1">
                    <a:lumMod val="50000"/>
                  </a:schemeClr>
                </a:solidFill>
              </a:rPr>
              <a:t> </a:t>
            </a:r>
            <a:r>
              <a:rPr lang="en-US" dirty="0" err="1">
                <a:solidFill>
                  <a:schemeClr val="accent1">
                    <a:lumMod val="50000"/>
                  </a:schemeClr>
                </a:solidFill>
              </a:rPr>
              <a:t>tử</a:t>
            </a:r>
            <a:endParaRPr lang="en-US" dirty="0">
              <a:solidFill>
                <a:schemeClr val="accent1">
                  <a:lumMod val="50000"/>
                </a:schemeClr>
              </a:solidFill>
            </a:endParaRPr>
          </a:p>
        </p:txBody>
      </p:sp>
      <p:sp>
        <p:nvSpPr>
          <p:cNvPr id="7" name="TextBox 6">
            <a:extLst>
              <a:ext uri="{FF2B5EF4-FFF2-40B4-BE49-F238E27FC236}">
                <a16:creationId xmlns:a16="http://schemas.microsoft.com/office/drawing/2014/main" id="{F6E6C13D-2CCF-4611-D336-798CCAD6C887}"/>
              </a:ext>
            </a:extLst>
          </p:cNvPr>
          <p:cNvSpPr txBox="1"/>
          <p:nvPr/>
        </p:nvSpPr>
        <p:spPr>
          <a:xfrm>
            <a:off x="549812" y="881371"/>
            <a:ext cx="8044376" cy="2893100"/>
          </a:xfrm>
          <a:prstGeom prst="rect">
            <a:avLst/>
          </a:prstGeom>
          <a:noFill/>
        </p:spPr>
        <p:txBody>
          <a:bodyPr wrap="square">
            <a:spAutoFit/>
          </a:bodyPr>
          <a:lstStyle/>
          <a:p>
            <a:pPr marL="285750" indent="-285750">
              <a:buFont typeface="Arial" panose="020B0604020202020204" pitchFamily="34" charset="0"/>
              <a:buChar char="•"/>
            </a:pPr>
            <a:r>
              <a:rPr lang="vi-VN" b="1" dirty="0"/>
              <a:t>Tính linh hoạt của mô hình</a:t>
            </a:r>
            <a:r>
              <a:rPr lang="vi-VN" dirty="0"/>
              <a:t>: Hỗ trợ gốc cho các mô hình Gemini + Anthropic, Mistral, Meta... với Lite LLM</a:t>
            </a:r>
            <a:endParaRPr lang="en-US" dirty="0"/>
          </a:p>
          <a:p>
            <a:pPr marL="285750" indent="-285750">
              <a:buFont typeface="Arial" panose="020B0604020202020204" pitchFamily="34" charset="0"/>
              <a:buChar char="•"/>
            </a:pPr>
            <a:endParaRPr lang="vi-VN" dirty="0"/>
          </a:p>
          <a:p>
            <a:pPr marL="285750" indent="-285750">
              <a:buFont typeface="Arial" panose="020B0604020202020204" pitchFamily="34" charset="0"/>
              <a:buChar char="•"/>
            </a:pPr>
            <a:r>
              <a:rPr lang="vi-VN" b="1" dirty="0"/>
              <a:t>Hệ sinh thái công cụ</a:t>
            </a:r>
            <a:r>
              <a:rPr lang="vi-VN" dirty="0"/>
              <a:t>: Các công cụ được xây dựng sẵn (ví dụ: Search, Code exec), hỗ trợ MCP, tích hợp bên thứ ba (LangChain, Llamalndex...)</a:t>
            </a:r>
            <a:endParaRPr lang="en-US" dirty="0"/>
          </a:p>
          <a:p>
            <a:pPr marL="285750" indent="-285750">
              <a:buFont typeface="Arial" panose="020B0604020202020204" pitchFamily="34" charset="0"/>
              <a:buChar char="•"/>
            </a:pPr>
            <a:endParaRPr lang="vi-VN" dirty="0"/>
          </a:p>
          <a:p>
            <a:pPr marL="285750" indent="-285750">
              <a:buFont typeface="Arial" panose="020B0604020202020204" pitchFamily="34" charset="0"/>
              <a:buChar char="•"/>
            </a:pPr>
            <a:r>
              <a:rPr lang="vi-VN" b="1" dirty="0"/>
              <a:t>Hỗ trợ phát trực tuyến</a:t>
            </a:r>
            <a:r>
              <a:rPr lang="vi-VN" dirty="0"/>
              <a:t>: Âm thanh/video hai chiều cho các tương tác giống con người hơn</a:t>
            </a:r>
            <a:endParaRPr lang="en-US" dirty="0"/>
          </a:p>
          <a:p>
            <a:pPr marL="285750" indent="-285750">
              <a:buFont typeface="Arial" panose="020B0604020202020204" pitchFamily="34" charset="0"/>
              <a:buChar char="•"/>
            </a:pPr>
            <a:endParaRPr lang="vi-VN" dirty="0"/>
          </a:p>
          <a:p>
            <a:pPr marL="285750" indent="-285750">
              <a:buFont typeface="Arial" panose="020B0604020202020204" pitchFamily="34" charset="0"/>
              <a:buChar char="•"/>
            </a:pPr>
            <a:r>
              <a:rPr lang="vi-VN" b="1" dirty="0"/>
              <a:t>Trải nghiệm nhà phát triển</a:t>
            </a:r>
            <a:r>
              <a:rPr lang="vi-VN" dirty="0"/>
              <a:t>: CLI + giao diện người dùng web trực quan cho phát triển cục bộ + gỡ lỗi; khung đánh giá/kiểm tra tích hợp</a:t>
            </a:r>
            <a:endParaRPr lang="en-US" dirty="0"/>
          </a:p>
          <a:p>
            <a:pPr marL="285750" indent="-285750">
              <a:buFont typeface="Arial" panose="020B0604020202020204" pitchFamily="34" charset="0"/>
              <a:buChar char="•"/>
            </a:pPr>
            <a:endParaRPr lang="vi-VN" dirty="0"/>
          </a:p>
          <a:p>
            <a:pPr marL="285750" indent="-285750">
              <a:buFont typeface="Arial" panose="020B0604020202020204" pitchFamily="34" charset="0"/>
              <a:buChar char="•"/>
            </a:pPr>
            <a:r>
              <a:rPr lang="vi-VN" b="1" dirty="0"/>
              <a:t>Quy trình làm việc &amp; điều phối</a:t>
            </a:r>
            <a:r>
              <a:rPr lang="vi-VN" dirty="0"/>
              <a:t>: Các tác nhân quy trình làm việc tuần tự, song song, vòng lặp; Định tuyến do LLM điều khiển thông qua LlmAgent</a:t>
            </a:r>
            <a:endParaRPr lang="en-US" dirty="0"/>
          </a:p>
        </p:txBody>
      </p:sp>
    </p:spTree>
    <p:extLst>
      <p:ext uri="{BB962C8B-B14F-4D97-AF65-F5344CB8AC3E}">
        <p14:creationId xmlns:p14="http://schemas.microsoft.com/office/powerpoint/2010/main" val="400547710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What is Agent in Google ADK ?</a:t>
            </a:r>
          </a:p>
        </p:txBody>
      </p:sp>
      <p:pic>
        <p:nvPicPr>
          <p:cNvPr id="6146" name="Picture 2" descr="Agents - Agent Development Kit">
            <a:extLst>
              <a:ext uri="{FF2B5EF4-FFF2-40B4-BE49-F238E27FC236}">
                <a16:creationId xmlns:a16="http://schemas.microsoft.com/office/drawing/2014/main" id="{5AF37D23-9319-A567-0565-EEFBB0F200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64906" y="1229129"/>
            <a:ext cx="6214188" cy="291505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AB75C99-30D2-8466-2DBE-4F49DF8C9C90}"/>
              </a:ext>
            </a:extLst>
          </p:cNvPr>
          <p:cNvSpPr txBox="1"/>
          <p:nvPr/>
        </p:nvSpPr>
        <p:spPr>
          <a:xfrm>
            <a:off x="687354" y="570350"/>
            <a:ext cx="7635552" cy="523220"/>
          </a:xfrm>
          <a:prstGeom prst="rect">
            <a:avLst/>
          </a:prstGeom>
          <a:noFill/>
        </p:spPr>
        <p:txBody>
          <a:bodyPr wrap="square">
            <a:spAutoFit/>
          </a:bodyPr>
          <a:lstStyle/>
          <a:p>
            <a:pPr marL="285750" indent="-285750">
              <a:buFont typeface="Wingdings" panose="05000000000000000000" pitchFamily="2" charset="2"/>
              <a:buChar char="v"/>
            </a:pPr>
            <a:r>
              <a:rPr lang="en-US" dirty="0" err="1"/>
              <a:t>Tác</a:t>
            </a:r>
            <a:r>
              <a:rPr lang="en-US" dirty="0"/>
              <a:t> </a:t>
            </a:r>
            <a:r>
              <a:rPr lang="en-US" dirty="0" err="1"/>
              <a:t>nhân</a:t>
            </a:r>
            <a:r>
              <a:rPr lang="en-US" dirty="0"/>
              <a:t> </a:t>
            </a:r>
            <a:r>
              <a:rPr lang="en-US" dirty="0" err="1"/>
              <a:t>là</a:t>
            </a:r>
            <a:r>
              <a:rPr lang="en-US" dirty="0"/>
              <a:t> </a:t>
            </a:r>
            <a:r>
              <a:rPr lang="en-US" dirty="0" err="1"/>
              <a:t>một</a:t>
            </a:r>
            <a:r>
              <a:rPr lang="en-US" dirty="0"/>
              <a:t> </a:t>
            </a:r>
            <a:r>
              <a:rPr lang="en-US" dirty="0" err="1"/>
              <a:t>đơn</a:t>
            </a:r>
            <a:r>
              <a:rPr lang="en-US" dirty="0"/>
              <a:t> </a:t>
            </a:r>
            <a:r>
              <a:rPr lang="en-US" dirty="0" err="1"/>
              <a:t>vị</a:t>
            </a:r>
            <a:r>
              <a:rPr lang="en-US" dirty="0"/>
              <a:t> </a:t>
            </a:r>
            <a:r>
              <a:rPr lang="en-US" dirty="0" err="1"/>
              <a:t>thực</a:t>
            </a:r>
            <a:r>
              <a:rPr lang="en-US" dirty="0"/>
              <a:t> </a:t>
            </a:r>
            <a:r>
              <a:rPr lang="en-US" dirty="0" err="1"/>
              <a:t>thi</a:t>
            </a:r>
            <a:r>
              <a:rPr lang="en-US" dirty="0"/>
              <a:t> </a:t>
            </a:r>
            <a:r>
              <a:rPr lang="en-US" dirty="0" err="1"/>
              <a:t>độc</a:t>
            </a:r>
            <a:r>
              <a:rPr lang="en-US" dirty="0"/>
              <a:t> </a:t>
            </a:r>
            <a:r>
              <a:rPr lang="en-US" dirty="0" err="1"/>
              <a:t>lập</a:t>
            </a:r>
            <a:r>
              <a:rPr lang="en-US" dirty="0"/>
              <a:t> </a:t>
            </a:r>
            <a:r>
              <a:rPr lang="en-US" dirty="0" err="1"/>
              <a:t>được</a:t>
            </a:r>
            <a:r>
              <a:rPr lang="en-US" dirty="0"/>
              <a:t> </a:t>
            </a:r>
            <a:r>
              <a:rPr lang="en-US" dirty="0" err="1"/>
              <a:t>thiết</a:t>
            </a:r>
            <a:r>
              <a:rPr lang="en-US" dirty="0"/>
              <a:t> </a:t>
            </a:r>
            <a:r>
              <a:rPr lang="en-US" dirty="0" err="1"/>
              <a:t>kế</a:t>
            </a:r>
            <a:r>
              <a:rPr lang="en-US" dirty="0"/>
              <a:t> </a:t>
            </a:r>
            <a:r>
              <a:rPr lang="en-US" dirty="0" err="1"/>
              <a:t>để</a:t>
            </a:r>
            <a:r>
              <a:rPr lang="en-US" dirty="0"/>
              <a:t> </a:t>
            </a:r>
            <a:r>
              <a:rPr lang="en-US" dirty="0" err="1"/>
              <a:t>hoạt</a:t>
            </a:r>
            <a:r>
              <a:rPr lang="en-US" dirty="0"/>
              <a:t> </a:t>
            </a:r>
            <a:r>
              <a:rPr lang="en-US" dirty="0" err="1"/>
              <a:t>động</a:t>
            </a:r>
            <a:r>
              <a:rPr lang="en-US" dirty="0"/>
              <a:t> </a:t>
            </a:r>
            <a:r>
              <a:rPr lang="en-US" dirty="0" err="1"/>
              <a:t>tự</a:t>
            </a:r>
            <a:r>
              <a:rPr lang="en-US" dirty="0"/>
              <a:t> </a:t>
            </a:r>
            <a:r>
              <a:rPr lang="en-US" dirty="0" err="1"/>
              <a:t>chủ</a:t>
            </a:r>
            <a:r>
              <a:rPr lang="en-US" dirty="0"/>
              <a:t> </a:t>
            </a:r>
            <a:r>
              <a:rPr lang="en-US" dirty="0" err="1"/>
              <a:t>nhằm</a:t>
            </a:r>
            <a:r>
              <a:rPr lang="en-US" dirty="0"/>
              <a:t> </a:t>
            </a:r>
            <a:r>
              <a:rPr lang="en-US" dirty="0" err="1"/>
              <a:t>đạt</a:t>
            </a:r>
            <a:r>
              <a:rPr lang="en-US" dirty="0"/>
              <a:t> </a:t>
            </a:r>
            <a:r>
              <a:rPr lang="en-US" dirty="0" err="1"/>
              <a:t>được</a:t>
            </a:r>
            <a:r>
              <a:rPr lang="en-US" dirty="0"/>
              <a:t> </a:t>
            </a:r>
            <a:r>
              <a:rPr lang="en-US" dirty="0" err="1"/>
              <a:t>các</a:t>
            </a:r>
            <a:r>
              <a:rPr lang="en-US" dirty="0"/>
              <a:t> </a:t>
            </a:r>
            <a:r>
              <a:rPr lang="en-US" dirty="0" err="1"/>
              <a:t>mục</a:t>
            </a:r>
            <a:r>
              <a:rPr lang="en-US" dirty="0"/>
              <a:t> </a:t>
            </a:r>
            <a:r>
              <a:rPr lang="en-US" dirty="0" err="1"/>
              <a:t>tiêu</a:t>
            </a:r>
            <a:r>
              <a:rPr lang="en-US" dirty="0"/>
              <a:t> </a:t>
            </a:r>
            <a:r>
              <a:rPr lang="en-US" dirty="0" err="1"/>
              <a:t>cụ</a:t>
            </a:r>
            <a:r>
              <a:rPr lang="en-US" dirty="0"/>
              <a:t> </a:t>
            </a:r>
            <a:r>
              <a:rPr lang="en-US" dirty="0" err="1"/>
              <a:t>thể</a:t>
            </a:r>
            <a:endParaRPr lang="en-US" dirty="0"/>
          </a:p>
        </p:txBody>
      </p:sp>
    </p:spTree>
    <p:extLst>
      <p:ext uri="{BB962C8B-B14F-4D97-AF65-F5344CB8AC3E}">
        <p14:creationId xmlns:p14="http://schemas.microsoft.com/office/powerpoint/2010/main" val="14057294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ubtitle 12">
            <a:extLst>
              <a:ext uri="{FF2B5EF4-FFF2-40B4-BE49-F238E27FC236}">
                <a16:creationId xmlns:a16="http://schemas.microsoft.com/office/drawing/2014/main" id="{98540989-FDB6-BD4E-3850-A33D324E82A6}"/>
              </a:ext>
            </a:extLst>
          </p:cNvPr>
          <p:cNvSpPr>
            <a:spLocks noGrp="1"/>
          </p:cNvSpPr>
          <p:nvPr>
            <p:ph type="subTitle" idx="2"/>
          </p:nvPr>
        </p:nvSpPr>
        <p:spPr>
          <a:xfrm>
            <a:off x="765111" y="547008"/>
            <a:ext cx="7340081" cy="4049484"/>
          </a:xfrm>
        </p:spPr>
        <p:txBody>
          <a:bodyPr/>
          <a:lstStyle/>
          <a:p>
            <a:pPr>
              <a:buFontTx/>
              <a:buChar char="-"/>
            </a:pPr>
            <a:endParaRPr lang="en-US" dirty="0"/>
          </a:p>
          <a:p>
            <a:pPr marL="139700" indent="0"/>
            <a:endParaRPr lang="en-US" dirty="0"/>
          </a:p>
          <a:p>
            <a:pPr>
              <a:buFontTx/>
              <a:buChar char="-"/>
            </a:pPr>
            <a:endParaRPr lang="en-US" dirty="0"/>
          </a:p>
          <a:p>
            <a:pPr>
              <a:buFontTx/>
              <a:buChar char="-"/>
            </a:pPr>
            <a:endParaRPr lang="en-US" dirty="0"/>
          </a:p>
        </p:txBody>
      </p:sp>
      <p:sp>
        <p:nvSpPr>
          <p:cNvPr id="15" name="Subtitle 14">
            <a:extLst>
              <a:ext uri="{FF2B5EF4-FFF2-40B4-BE49-F238E27FC236}">
                <a16:creationId xmlns:a16="http://schemas.microsoft.com/office/drawing/2014/main" id="{A8D9C5AC-1EC6-9113-E0C7-E9130E08CDE5}"/>
              </a:ext>
            </a:extLst>
          </p:cNvPr>
          <p:cNvSpPr>
            <a:spLocks noGrp="1"/>
          </p:cNvSpPr>
          <p:nvPr>
            <p:ph type="subTitle" idx="4"/>
          </p:nvPr>
        </p:nvSpPr>
        <p:spPr>
          <a:xfrm>
            <a:off x="419110" y="152840"/>
            <a:ext cx="7746321" cy="414900"/>
          </a:xfrm>
        </p:spPr>
        <p:txBody>
          <a:bodyPr/>
          <a:lstStyle/>
          <a:p>
            <a:r>
              <a:rPr lang="en-US" dirty="0">
                <a:solidFill>
                  <a:schemeClr val="accent1">
                    <a:lumMod val="50000"/>
                  </a:schemeClr>
                </a:solidFill>
              </a:rPr>
              <a:t>Neural Network, Transformer </a:t>
            </a:r>
            <a:r>
              <a:rPr lang="en-US" dirty="0" err="1">
                <a:solidFill>
                  <a:schemeClr val="accent1">
                    <a:lumMod val="50000"/>
                  </a:schemeClr>
                </a:solidFill>
              </a:rPr>
              <a:t>và</a:t>
            </a:r>
            <a:r>
              <a:rPr lang="en-US" dirty="0">
                <a:solidFill>
                  <a:schemeClr val="accent1">
                    <a:lumMod val="50000"/>
                  </a:schemeClr>
                </a:solidFill>
              </a:rPr>
              <a:t> Large Language Model</a:t>
            </a:r>
          </a:p>
        </p:txBody>
      </p:sp>
      <p:pic>
        <p:nvPicPr>
          <p:cNvPr id="5" name="Picture 4">
            <a:extLst>
              <a:ext uri="{FF2B5EF4-FFF2-40B4-BE49-F238E27FC236}">
                <a16:creationId xmlns:a16="http://schemas.microsoft.com/office/drawing/2014/main" id="{03C8B976-EEE3-E695-6106-CB4F2D58F190}"/>
              </a:ext>
            </a:extLst>
          </p:cNvPr>
          <p:cNvPicPr>
            <a:picLocks noChangeAspect="1"/>
          </p:cNvPicPr>
          <p:nvPr/>
        </p:nvPicPr>
        <p:blipFill>
          <a:blip r:embed="rId3"/>
          <a:stretch>
            <a:fillRect/>
          </a:stretch>
        </p:blipFill>
        <p:spPr>
          <a:xfrm>
            <a:off x="1743990" y="1075626"/>
            <a:ext cx="5096560" cy="2444126"/>
          </a:xfrm>
          <a:prstGeom prst="rect">
            <a:avLst/>
          </a:prstGeom>
        </p:spPr>
      </p:pic>
      <p:sp>
        <p:nvSpPr>
          <p:cNvPr id="3" name="TextBox 2">
            <a:extLst>
              <a:ext uri="{FF2B5EF4-FFF2-40B4-BE49-F238E27FC236}">
                <a16:creationId xmlns:a16="http://schemas.microsoft.com/office/drawing/2014/main" id="{797CABEB-8434-4646-F124-FA7C87EA5A43}"/>
              </a:ext>
            </a:extLst>
          </p:cNvPr>
          <p:cNvSpPr txBox="1"/>
          <p:nvPr/>
        </p:nvSpPr>
        <p:spPr>
          <a:xfrm>
            <a:off x="553451" y="547008"/>
            <a:ext cx="7940843" cy="523220"/>
          </a:xfrm>
          <a:prstGeom prst="rect">
            <a:avLst/>
          </a:prstGeom>
          <a:noFill/>
        </p:spPr>
        <p:txBody>
          <a:bodyPr wrap="square">
            <a:spAutoFit/>
          </a:bodyPr>
          <a:lstStyle/>
          <a:p>
            <a:r>
              <a:rPr lang="vi-VN" b="1" dirty="0"/>
              <a:t>Neural Network </a:t>
            </a:r>
            <a:r>
              <a:rPr lang="vi-VN" dirty="0"/>
              <a:t>(Mạng nơ-ron) là khái niệm tổng quát: mô hình học máy mô phỏng cách hoạt động của não bộ.</a:t>
            </a:r>
            <a:endParaRPr lang="en-US" dirty="0">
              <a:solidFill>
                <a:schemeClr val="accent1">
                  <a:lumMod val="50000"/>
                </a:schemeClr>
              </a:solidFill>
            </a:endParaRPr>
          </a:p>
        </p:txBody>
      </p:sp>
      <p:sp>
        <p:nvSpPr>
          <p:cNvPr id="8" name="TextBox 7">
            <a:extLst>
              <a:ext uri="{FF2B5EF4-FFF2-40B4-BE49-F238E27FC236}">
                <a16:creationId xmlns:a16="http://schemas.microsoft.com/office/drawing/2014/main" id="{82C2388F-99BB-17DD-2855-48194AF7711F}"/>
              </a:ext>
            </a:extLst>
          </p:cNvPr>
          <p:cNvSpPr txBox="1"/>
          <p:nvPr/>
        </p:nvSpPr>
        <p:spPr>
          <a:xfrm>
            <a:off x="695815" y="3913920"/>
            <a:ext cx="7409377" cy="523220"/>
          </a:xfrm>
          <a:prstGeom prst="rect">
            <a:avLst/>
          </a:prstGeom>
          <a:noFill/>
        </p:spPr>
        <p:txBody>
          <a:bodyPr wrap="square">
            <a:spAutoFit/>
          </a:bodyPr>
          <a:lstStyle/>
          <a:p>
            <a:r>
              <a:rPr lang="en-US" b="1" dirty="0"/>
              <a:t>Neural Network </a:t>
            </a:r>
            <a:r>
              <a:rPr lang="en-US" dirty="0" err="1"/>
              <a:t>và</a:t>
            </a:r>
            <a:r>
              <a:rPr lang="en-US" dirty="0"/>
              <a:t> </a:t>
            </a:r>
            <a:r>
              <a:rPr lang="en-US" b="1" dirty="0"/>
              <a:t>Transformer</a:t>
            </a:r>
            <a:r>
              <a:rPr lang="en-US" dirty="0"/>
              <a:t> </a:t>
            </a:r>
            <a:r>
              <a:rPr lang="en-US" dirty="0" err="1"/>
              <a:t>có</a:t>
            </a:r>
            <a:r>
              <a:rPr lang="en-US" dirty="0"/>
              <a:t> </a:t>
            </a:r>
            <a:r>
              <a:rPr lang="en-US" dirty="0" err="1"/>
              <a:t>quan</a:t>
            </a:r>
            <a:r>
              <a:rPr lang="en-US" dirty="0"/>
              <a:t> </a:t>
            </a:r>
            <a:r>
              <a:rPr lang="en-US" dirty="0" err="1"/>
              <a:t>hệ</a:t>
            </a:r>
            <a:r>
              <a:rPr lang="en-US" dirty="0"/>
              <a:t> </a:t>
            </a:r>
            <a:r>
              <a:rPr lang="en-US" dirty="0" err="1"/>
              <a:t>rất</a:t>
            </a:r>
            <a:r>
              <a:rPr lang="en-US" dirty="0"/>
              <a:t> </a:t>
            </a:r>
            <a:r>
              <a:rPr lang="en-US" dirty="0" err="1"/>
              <a:t>mật</a:t>
            </a:r>
            <a:r>
              <a:rPr lang="en-US" dirty="0"/>
              <a:t> </a:t>
            </a:r>
            <a:r>
              <a:rPr lang="en-US" dirty="0" err="1"/>
              <a:t>thiết</a:t>
            </a:r>
            <a:r>
              <a:rPr lang="en-US" dirty="0"/>
              <a:t>, </a:t>
            </a:r>
            <a:r>
              <a:rPr lang="en-US" dirty="0" err="1"/>
              <a:t>vì</a:t>
            </a:r>
            <a:r>
              <a:rPr lang="en-US" dirty="0"/>
              <a:t> </a:t>
            </a:r>
            <a:r>
              <a:rPr lang="en-US" dirty="0" err="1"/>
              <a:t>thực</a:t>
            </a:r>
            <a:r>
              <a:rPr lang="en-US" dirty="0"/>
              <a:t> </a:t>
            </a:r>
            <a:r>
              <a:rPr lang="en-US" dirty="0" err="1"/>
              <a:t>chất</a:t>
            </a:r>
            <a:r>
              <a:rPr lang="en-US" dirty="0"/>
              <a:t> Transformer </a:t>
            </a:r>
            <a:r>
              <a:rPr lang="en-US" dirty="0" err="1"/>
              <a:t>chính</a:t>
            </a:r>
            <a:r>
              <a:rPr lang="en-US" dirty="0"/>
              <a:t> </a:t>
            </a:r>
            <a:r>
              <a:rPr lang="en-US" dirty="0" err="1"/>
              <a:t>là</a:t>
            </a:r>
            <a:r>
              <a:rPr lang="en-US" dirty="0"/>
              <a:t> </a:t>
            </a:r>
            <a:r>
              <a:rPr lang="en-US" dirty="0" err="1"/>
              <a:t>một</a:t>
            </a:r>
            <a:r>
              <a:rPr lang="en-US" dirty="0"/>
              <a:t> </a:t>
            </a:r>
            <a:r>
              <a:rPr lang="en-US" dirty="0" err="1"/>
              <a:t>loại</a:t>
            </a:r>
            <a:r>
              <a:rPr lang="en-US" dirty="0"/>
              <a:t> </a:t>
            </a:r>
            <a:r>
              <a:rPr lang="en-US" dirty="0" err="1"/>
              <a:t>kiến</a:t>
            </a:r>
            <a:r>
              <a:rPr lang="en-US" dirty="0"/>
              <a:t> </a:t>
            </a:r>
            <a:r>
              <a:rPr lang="en-US" dirty="0" err="1"/>
              <a:t>trúc</a:t>
            </a:r>
            <a:r>
              <a:rPr lang="en-US" dirty="0"/>
              <a:t> </a:t>
            </a:r>
            <a:r>
              <a:rPr lang="en-US" b="1" dirty="0"/>
              <a:t>Neural Network </a:t>
            </a:r>
            <a:r>
              <a:rPr lang="en-US" b="1" dirty="0" err="1"/>
              <a:t>đặc</a:t>
            </a:r>
            <a:r>
              <a:rPr lang="en-US" b="1" dirty="0"/>
              <a:t> </a:t>
            </a:r>
            <a:r>
              <a:rPr lang="en-US" b="1" dirty="0" err="1"/>
              <a:t>biệt</a:t>
            </a:r>
            <a:r>
              <a:rPr lang="en-US" dirty="0"/>
              <a:t>.</a:t>
            </a:r>
          </a:p>
        </p:txBody>
      </p:sp>
      <p:sp>
        <p:nvSpPr>
          <p:cNvPr id="10" name="TextBox 9">
            <a:extLst>
              <a:ext uri="{FF2B5EF4-FFF2-40B4-BE49-F238E27FC236}">
                <a16:creationId xmlns:a16="http://schemas.microsoft.com/office/drawing/2014/main" id="{FA7D31C6-AE01-1AA0-2DEC-274532E350D3}"/>
              </a:ext>
            </a:extLst>
          </p:cNvPr>
          <p:cNvSpPr txBox="1"/>
          <p:nvPr/>
        </p:nvSpPr>
        <p:spPr>
          <a:xfrm>
            <a:off x="553451" y="3606143"/>
            <a:ext cx="7194884" cy="307777"/>
          </a:xfrm>
          <a:prstGeom prst="rect">
            <a:avLst/>
          </a:prstGeom>
          <a:noFill/>
        </p:spPr>
        <p:txBody>
          <a:bodyPr wrap="square">
            <a:spAutoFit/>
          </a:bodyPr>
          <a:lstStyle/>
          <a:p>
            <a:pPr marL="158750" marR="0" lvl="0" algn="l" defTabSz="914400" rtl="0" eaLnBrk="1" fontAlgn="auto" latinLnBrk="0" hangingPunct="1">
              <a:lnSpc>
                <a:spcPct val="100000"/>
              </a:lnSpc>
              <a:spcBef>
                <a:spcPts val="0"/>
              </a:spcBef>
              <a:spcAft>
                <a:spcPts val="0"/>
              </a:spcAft>
              <a:buClr>
                <a:srgbClr val="000000"/>
              </a:buClr>
              <a:buSzPts val="1100"/>
              <a:tabLst/>
              <a:defRPr/>
            </a:pPr>
            <a:r>
              <a:rPr lang="vi-VN" dirty="0"/>
              <a:t>Từ NN cơ bản, nhiều kiến trúc đặc biệt đã ra đời: CNN, RNN, LSTM, Transformer…</a:t>
            </a:r>
            <a:endParaRPr lang="en-US" dirty="0">
              <a:solidFill>
                <a:schemeClr val="accent1">
                  <a:lumMod val="50000"/>
                </a:schemeClr>
              </a:solidFill>
            </a:endParaRPr>
          </a:p>
        </p:txBody>
      </p:sp>
      <p:sp>
        <p:nvSpPr>
          <p:cNvPr id="12" name="TextBox 11">
            <a:extLst>
              <a:ext uri="{FF2B5EF4-FFF2-40B4-BE49-F238E27FC236}">
                <a16:creationId xmlns:a16="http://schemas.microsoft.com/office/drawing/2014/main" id="{E6BA6977-9571-560A-D49F-CB89E62CD9BE}"/>
              </a:ext>
            </a:extLst>
          </p:cNvPr>
          <p:cNvSpPr txBox="1"/>
          <p:nvPr/>
        </p:nvSpPr>
        <p:spPr>
          <a:xfrm>
            <a:off x="549439" y="4467440"/>
            <a:ext cx="7340080" cy="523220"/>
          </a:xfrm>
          <a:prstGeom prst="rect">
            <a:avLst/>
          </a:prstGeom>
          <a:noFill/>
        </p:spPr>
        <p:txBody>
          <a:bodyPr wrap="square">
            <a:spAutoFit/>
          </a:bodyPr>
          <a:lstStyle/>
          <a:p>
            <a:pPr marL="158750" marR="0" lvl="0" algn="l" defTabSz="914400" rtl="0" eaLnBrk="1" fontAlgn="auto" latinLnBrk="0" hangingPunct="1">
              <a:lnSpc>
                <a:spcPct val="100000"/>
              </a:lnSpc>
              <a:spcBef>
                <a:spcPts val="0"/>
              </a:spcBef>
              <a:spcAft>
                <a:spcPts val="0"/>
              </a:spcAft>
              <a:buClr>
                <a:srgbClr val="000000"/>
              </a:buClr>
              <a:buSzPts val="1100"/>
              <a:tabLst/>
              <a:defRPr/>
            </a:pPr>
            <a:r>
              <a:rPr lang="en-US" dirty="0"/>
              <a:t>LLM </a:t>
            </a:r>
            <a:r>
              <a:rPr lang="en-US" dirty="0" err="1"/>
              <a:t>là</a:t>
            </a:r>
            <a:r>
              <a:rPr lang="en-US" dirty="0"/>
              <a:t> </a:t>
            </a:r>
            <a:r>
              <a:rPr lang="en-US" dirty="0" err="1"/>
              <a:t>một</a:t>
            </a:r>
            <a:r>
              <a:rPr lang="en-US" dirty="0"/>
              <a:t> </a:t>
            </a:r>
            <a:r>
              <a:rPr lang="en-US" dirty="0" err="1"/>
              <a:t>mô</a:t>
            </a:r>
            <a:r>
              <a:rPr lang="en-US" dirty="0"/>
              <a:t> </a:t>
            </a:r>
            <a:r>
              <a:rPr lang="en-US" dirty="0" err="1"/>
              <a:t>hình</a:t>
            </a:r>
            <a:r>
              <a:rPr lang="en-US" dirty="0"/>
              <a:t> </a:t>
            </a:r>
            <a:r>
              <a:rPr lang="en-US" dirty="0" err="1"/>
              <a:t>quy</a:t>
            </a:r>
            <a:r>
              <a:rPr lang="en-US" dirty="0"/>
              <a:t> </a:t>
            </a:r>
            <a:r>
              <a:rPr lang="en-US" dirty="0" err="1"/>
              <a:t>mô</a:t>
            </a:r>
            <a:r>
              <a:rPr lang="en-US" dirty="0"/>
              <a:t> </a:t>
            </a:r>
            <a:r>
              <a:rPr lang="en-US" dirty="0" err="1"/>
              <a:t>lớn</a:t>
            </a:r>
            <a:r>
              <a:rPr lang="en-US" dirty="0"/>
              <a:t> </a:t>
            </a:r>
            <a:r>
              <a:rPr lang="en-US" dirty="0" err="1"/>
              <a:t>được</a:t>
            </a:r>
            <a:r>
              <a:rPr lang="en-US" dirty="0"/>
              <a:t> </a:t>
            </a:r>
            <a:r>
              <a:rPr lang="en-US" dirty="0" err="1"/>
              <a:t>xậy</a:t>
            </a:r>
            <a:r>
              <a:rPr lang="en-US" dirty="0"/>
              <a:t> </a:t>
            </a:r>
            <a:r>
              <a:rPr lang="en-US" dirty="0" err="1"/>
              <a:t>dựng</a:t>
            </a:r>
            <a:r>
              <a:rPr lang="en-US" dirty="0"/>
              <a:t> </a:t>
            </a:r>
            <a:r>
              <a:rPr lang="en-US" dirty="0" err="1"/>
              <a:t>trên</a:t>
            </a:r>
            <a:r>
              <a:rPr lang="en-US" dirty="0"/>
              <a:t> Transformer </a:t>
            </a:r>
            <a:r>
              <a:rPr lang="en-US" dirty="0" err="1"/>
              <a:t>với</a:t>
            </a:r>
            <a:r>
              <a:rPr lang="en-US" dirty="0"/>
              <a:t> </a:t>
            </a:r>
            <a:r>
              <a:rPr lang="en-US" dirty="0" err="1"/>
              <a:t>hàng</a:t>
            </a:r>
            <a:r>
              <a:rPr lang="en-US" dirty="0"/>
              <a:t> </a:t>
            </a:r>
            <a:r>
              <a:rPr lang="en-US" dirty="0" err="1"/>
              <a:t>trăm</a:t>
            </a:r>
            <a:r>
              <a:rPr lang="en-US" dirty="0"/>
              <a:t> </a:t>
            </a:r>
            <a:r>
              <a:rPr lang="en-US" dirty="0" err="1"/>
              <a:t>tỷ</a:t>
            </a:r>
            <a:r>
              <a:rPr lang="en-US" dirty="0"/>
              <a:t> </a:t>
            </a:r>
            <a:r>
              <a:rPr lang="en-US" dirty="0" err="1"/>
              <a:t>đến</a:t>
            </a:r>
            <a:r>
              <a:rPr lang="en-US" dirty="0"/>
              <a:t> </a:t>
            </a:r>
            <a:r>
              <a:rPr lang="en-US" dirty="0" err="1"/>
              <a:t>nghìn</a:t>
            </a:r>
            <a:r>
              <a:rPr lang="en-US" dirty="0"/>
              <a:t> </a:t>
            </a:r>
            <a:r>
              <a:rPr lang="en-US" dirty="0" err="1"/>
              <a:t>tỷ</a:t>
            </a:r>
            <a:r>
              <a:rPr lang="en-US" dirty="0"/>
              <a:t> </a:t>
            </a:r>
            <a:r>
              <a:rPr lang="en-US" dirty="0" err="1"/>
              <a:t>tham</a:t>
            </a:r>
            <a:r>
              <a:rPr lang="en-US" dirty="0"/>
              <a:t> </a:t>
            </a:r>
            <a:r>
              <a:rPr lang="en-US" dirty="0" err="1"/>
              <a:t>số</a:t>
            </a:r>
            <a:r>
              <a:rPr lang="en-US" dirty="0"/>
              <a:t>.</a:t>
            </a:r>
            <a:endParaRPr lang="en-US" dirty="0">
              <a:solidFill>
                <a:schemeClr val="accent1">
                  <a:lumMod val="50000"/>
                </a:schemeClr>
              </a:solidFill>
            </a:endParaRPr>
          </a:p>
        </p:txBody>
      </p:sp>
    </p:spTree>
    <p:extLst>
      <p:ext uri="{BB962C8B-B14F-4D97-AF65-F5344CB8AC3E}">
        <p14:creationId xmlns:p14="http://schemas.microsoft.com/office/powerpoint/2010/main" val="60706087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Demo Flow</a:t>
            </a:r>
          </a:p>
        </p:txBody>
      </p:sp>
      <p:sp>
        <p:nvSpPr>
          <p:cNvPr id="3" name="TextBox 2">
            <a:extLst>
              <a:ext uri="{FF2B5EF4-FFF2-40B4-BE49-F238E27FC236}">
                <a16:creationId xmlns:a16="http://schemas.microsoft.com/office/drawing/2014/main" id="{1AB75C99-30D2-8466-2DBE-4F49DF8C9C90}"/>
              </a:ext>
            </a:extLst>
          </p:cNvPr>
          <p:cNvSpPr txBox="1"/>
          <p:nvPr/>
        </p:nvSpPr>
        <p:spPr>
          <a:xfrm>
            <a:off x="706015" y="644751"/>
            <a:ext cx="7542245" cy="1169551"/>
          </a:xfrm>
          <a:prstGeom prst="rect">
            <a:avLst/>
          </a:prstGeom>
          <a:noFill/>
        </p:spPr>
        <p:txBody>
          <a:bodyPr wrap="square">
            <a:spAutoFit/>
          </a:bodyPr>
          <a:lstStyle/>
          <a:p>
            <a:pPr marL="285750" indent="-285750">
              <a:buFont typeface="Arial" panose="020B0604020202020204" pitchFamily="34" charset="0"/>
              <a:buChar char="•"/>
            </a:pPr>
            <a:r>
              <a:rPr lang="en-US" dirty="0"/>
              <a:t>Setup environment: pip install google-</a:t>
            </a:r>
            <a:r>
              <a:rPr lang="en-US" dirty="0" err="1"/>
              <a:t>adk</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Start web demo: </a:t>
            </a:r>
            <a:r>
              <a:rPr lang="en-US" dirty="0" err="1"/>
              <a:t>adk</a:t>
            </a:r>
            <a:r>
              <a:rPr lang="en-US" dirty="0"/>
              <a:t> web</a:t>
            </a:r>
          </a:p>
          <a:p>
            <a:endParaRPr lang="en-US" dirty="0"/>
          </a:p>
          <a:p>
            <a:pPr marL="285750" indent="-285750">
              <a:buFont typeface="Arial" panose="020B0604020202020204" pitchFamily="34" charset="0"/>
              <a:buChar char="•"/>
            </a:pPr>
            <a:r>
              <a:rPr lang="en-US" dirty="0"/>
              <a:t>Step-by-step demo:</a:t>
            </a:r>
          </a:p>
        </p:txBody>
      </p:sp>
      <p:sp>
        <p:nvSpPr>
          <p:cNvPr id="4" name="TextBox 3">
            <a:extLst>
              <a:ext uri="{FF2B5EF4-FFF2-40B4-BE49-F238E27FC236}">
                <a16:creationId xmlns:a16="http://schemas.microsoft.com/office/drawing/2014/main" id="{A806496E-696E-4670-32D9-B3336E37AC4D}"/>
              </a:ext>
            </a:extLst>
          </p:cNvPr>
          <p:cNvSpPr txBox="1"/>
          <p:nvPr/>
        </p:nvSpPr>
        <p:spPr>
          <a:xfrm>
            <a:off x="948613" y="1888703"/>
            <a:ext cx="6509656" cy="1668214"/>
          </a:xfrm>
          <a:prstGeom prst="rect">
            <a:avLst/>
          </a:prstGeom>
          <a:noFill/>
        </p:spPr>
        <p:txBody>
          <a:bodyPr wrap="square">
            <a:spAutoFit/>
          </a:bodyPr>
          <a:lstStyle/>
          <a:p>
            <a:pPr>
              <a:lnSpc>
                <a:spcPct val="150000"/>
              </a:lnSpc>
            </a:pPr>
            <a:r>
              <a:rPr lang="en-US" dirty="0"/>
              <a:t>(1). Create a first agent with inner tool</a:t>
            </a:r>
          </a:p>
          <a:p>
            <a:pPr>
              <a:lnSpc>
                <a:spcPct val="150000"/>
              </a:lnSpc>
            </a:pPr>
            <a:r>
              <a:rPr lang="en-US" dirty="0"/>
              <a:t>(2). Create a Weather agent with custom tool</a:t>
            </a:r>
          </a:p>
          <a:p>
            <a:pPr>
              <a:lnSpc>
                <a:spcPct val="150000"/>
              </a:lnSpc>
            </a:pPr>
            <a:r>
              <a:rPr lang="en-US" dirty="0"/>
              <a:t>(3). Using multi-models (anthropic, </a:t>
            </a:r>
            <a:r>
              <a:rPr lang="en-US" dirty="0" err="1"/>
              <a:t>openai</a:t>
            </a:r>
            <a:r>
              <a:rPr lang="en-US" dirty="0"/>
              <a:t>..)</a:t>
            </a:r>
          </a:p>
          <a:p>
            <a:pPr>
              <a:lnSpc>
                <a:spcPct val="150000"/>
              </a:lnSpc>
            </a:pPr>
            <a:r>
              <a:rPr lang="en-US" dirty="0"/>
              <a:t>(4). Multi-agents (weather agent, greeting agent, farewell agent) </a:t>
            </a:r>
          </a:p>
          <a:p>
            <a:pPr>
              <a:lnSpc>
                <a:spcPct val="150000"/>
              </a:lnSpc>
            </a:pPr>
            <a:r>
              <a:rPr lang="en-US" dirty="0"/>
              <a:t>(5). </a:t>
            </a:r>
            <a:r>
              <a:rPr lang="en-US" dirty="0" err="1"/>
              <a:t>Call_back</a:t>
            </a:r>
            <a:r>
              <a:rPr lang="en-US" dirty="0"/>
              <a:t> for data validation (safety input, tool argument...)</a:t>
            </a:r>
          </a:p>
        </p:txBody>
      </p:sp>
    </p:spTree>
    <p:extLst>
      <p:ext uri="{BB962C8B-B14F-4D97-AF65-F5344CB8AC3E}">
        <p14:creationId xmlns:p14="http://schemas.microsoft.com/office/powerpoint/2010/main" val="234521638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2044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Choose The Right Agent Type</a:t>
            </a:r>
          </a:p>
        </p:txBody>
      </p:sp>
      <p:graphicFrame>
        <p:nvGraphicFramePr>
          <p:cNvPr id="15" name="Google Shape;998;p54">
            <a:extLst>
              <a:ext uri="{FF2B5EF4-FFF2-40B4-BE49-F238E27FC236}">
                <a16:creationId xmlns:a16="http://schemas.microsoft.com/office/drawing/2014/main" id="{EE6E29AE-C9EC-3619-DF67-DC949FDE6D0D}"/>
              </a:ext>
            </a:extLst>
          </p:cNvPr>
          <p:cNvGraphicFramePr/>
          <p:nvPr>
            <p:extLst>
              <p:ext uri="{D42A27DB-BD31-4B8C-83A1-F6EECF244321}">
                <p14:modId xmlns:p14="http://schemas.microsoft.com/office/powerpoint/2010/main" val="2301683693"/>
              </p:ext>
            </p:extLst>
          </p:nvPr>
        </p:nvGraphicFramePr>
        <p:xfrm>
          <a:off x="719999" y="784400"/>
          <a:ext cx="7704001" cy="3462449"/>
        </p:xfrm>
        <a:graphic>
          <a:graphicData uri="http://schemas.openxmlformats.org/drawingml/2006/table">
            <a:tbl>
              <a:tblPr>
                <a:noFill/>
                <a:tableStyleId>{2B04FC89-C7D2-4B08-A21A-1146A7122143}</a:tableStyleId>
              </a:tblPr>
              <a:tblGrid>
                <a:gridCol w="1858099">
                  <a:extLst>
                    <a:ext uri="{9D8B030D-6E8A-4147-A177-3AD203B41FA5}">
                      <a16:colId xmlns:a16="http://schemas.microsoft.com/office/drawing/2014/main" val="20001"/>
                    </a:ext>
                  </a:extLst>
                </a:gridCol>
                <a:gridCol w="1873250">
                  <a:extLst>
                    <a:ext uri="{9D8B030D-6E8A-4147-A177-3AD203B41FA5}">
                      <a16:colId xmlns:a16="http://schemas.microsoft.com/office/drawing/2014/main" val="20002"/>
                    </a:ext>
                  </a:extLst>
                </a:gridCol>
                <a:gridCol w="2054442">
                  <a:extLst>
                    <a:ext uri="{9D8B030D-6E8A-4147-A177-3AD203B41FA5}">
                      <a16:colId xmlns:a16="http://schemas.microsoft.com/office/drawing/2014/main" val="20003"/>
                    </a:ext>
                  </a:extLst>
                </a:gridCol>
                <a:gridCol w="1918210">
                  <a:extLst>
                    <a:ext uri="{9D8B030D-6E8A-4147-A177-3AD203B41FA5}">
                      <a16:colId xmlns:a16="http://schemas.microsoft.com/office/drawing/2014/main" val="4042510522"/>
                    </a:ext>
                  </a:extLst>
                </a:gridCol>
              </a:tblGrid>
              <a:tr h="548650">
                <a:tc>
                  <a:txBody>
                    <a:bodyPr/>
                    <a:lstStyle/>
                    <a:p>
                      <a:pPr algn="ctr"/>
                      <a:r>
                        <a:rPr lang="en-US" b="1" dirty="0">
                          <a:solidFill>
                            <a:schemeClr val="bg2">
                              <a:lumMod val="75000"/>
                            </a:schemeClr>
                          </a:solidFill>
                          <a:latin typeface="Cambria Math" panose="02040503050406030204" pitchFamily="18" charset="0"/>
                          <a:ea typeface="Cambria Math" panose="02040503050406030204" pitchFamily="18" charset="0"/>
                        </a:rPr>
                        <a:t>Feature</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solidFill>
                      <a:schemeClr val="bg1">
                        <a:lumMod val="75000"/>
                      </a:schemeClr>
                    </a:solidFill>
                  </a:tcPr>
                </a:tc>
                <a:tc>
                  <a:txBody>
                    <a:bodyPr/>
                    <a:lstStyle/>
                    <a:p>
                      <a:pPr algn="ctr"/>
                      <a:r>
                        <a:rPr lang="en-US" b="1" dirty="0">
                          <a:solidFill>
                            <a:schemeClr val="bg2">
                              <a:lumMod val="75000"/>
                            </a:schemeClr>
                          </a:solidFill>
                          <a:latin typeface="Cambria Math" panose="02040503050406030204" pitchFamily="18" charset="0"/>
                          <a:ea typeface="Cambria Math" panose="02040503050406030204" pitchFamily="18" charset="0"/>
                        </a:rPr>
                        <a:t>LLM Agent</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bg1">
                        <a:lumMod val="75000"/>
                      </a:schemeClr>
                    </a:solidFill>
                  </a:tcPr>
                </a:tc>
                <a:tc>
                  <a:txBody>
                    <a:bodyPr/>
                    <a:lstStyle/>
                    <a:p>
                      <a:pPr algn="ctr"/>
                      <a:r>
                        <a:rPr lang="en-US" b="1" dirty="0">
                          <a:solidFill>
                            <a:schemeClr val="bg2">
                              <a:lumMod val="75000"/>
                            </a:schemeClr>
                          </a:solidFill>
                          <a:latin typeface="Cambria Math" panose="02040503050406030204" pitchFamily="18" charset="0"/>
                          <a:ea typeface="Cambria Math" panose="02040503050406030204" pitchFamily="18" charset="0"/>
                        </a:rPr>
                        <a:t>Workflow Agent</a:t>
                      </a: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bg1">
                        <a:lumMod val="75000"/>
                      </a:schemeClr>
                    </a:solidFill>
                  </a:tcPr>
                </a:tc>
                <a:tc>
                  <a:txBody>
                    <a:bodyPr/>
                    <a:lstStyle/>
                    <a:p>
                      <a:pPr algn="ctr"/>
                      <a:r>
                        <a:rPr lang="en-US" b="1" dirty="0">
                          <a:solidFill>
                            <a:schemeClr val="bg2">
                              <a:lumMod val="75000"/>
                            </a:schemeClr>
                          </a:solidFill>
                          <a:latin typeface="Cambria Math" panose="02040503050406030204" pitchFamily="18" charset="0"/>
                          <a:ea typeface="Cambria Math" panose="02040503050406030204" pitchFamily="18" charset="0"/>
                        </a:rPr>
                        <a:t>Custom Agent</a:t>
                      </a: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solidFill>
                      <a:schemeClr val="bg1">
                        <a:lumMod val="75000"/>
                      </a:schemeClr>
                    </a:solidFill>
                  </a:tcPr>
                </a:tc>
                <a:extLst>
                  <a:ext uri="{0D108BD9-81ED-4DB2-BD59-A6C34878D82A}">
                    <a16:rowId xmlns:a16="http://schemas.microsoft.com/office/drawing/2014/main" val="10000"/>
                  </a:ext>
                </a:extLst>
              </a:tr>
              <a:tr h="876750">
                <a:tc>
                  <a:txBody>
                    <a:bodyPr/>
                    <a:lstStyle/>
                    <a:p>
                      <a:pPr algn="ctr"/>
                      <a:r>
                        <a:rPr lang="en-US" b="0" dirty="0" err="1">
                          <a:latin typeface="Cambria Math" panose="02040503050406030204" pitchFamily="18" charset="0"/>
                          <a:ea typeface="Cambria Math" panose="02040503050406030204" pitchFamily="18" charset="0"/>
                        </a:rPr>
                        <a:t>Chức</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năng</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chính</a:t>
                      </a:r>
                      <a:endParaRPr lang="en-US" b="0" dirty="0">
                        <a:latin typeface="Cambria Math" panose="02040503050406030204" pitchFamily="18" charset="0"/>
                        <a:ea typeface="Cambria Math" panose="02040503050406030204" pitchFamily="18" charset="0"/>
                      </a:endParaRP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a:latin typeface="Cambria Math" panose="02040503050406030204" pitchFamily="18" charset="0"/>
                          <a:ea typeface="Cambria Math" panose="02040503050406030204" pitchFamily="18" charset="0"/>
                        </a:rPr>
                        <a:t>Lý </a:t>
                      </a:r>
                      <a:r>
                        <a:rPr lang="en-US" b="0" dirty="0" err="1">
                          <a:latin typeface="Cambria Math" panose="02040503050406030204" pitchFamily="18" charset="0"/>
                          <a:ea typeface="Cambria Math" panose="02040503050406030204" pitchFamily="18" charset="0"/>
                        </a:rPr>
                        <a:t>luận</a:t>
                      </a:r>
                      <a:endParaRPr lang="en-US" b="0" dirty="0">
                        <a:latin typeface="Cambria Math" panose="02040503050406030204" pitchFamily="18" charset="0"/>
                        <a:ea typeface="Cambria Math" panose="02040503050406030204" pitchFamily="18" charset="0"/>
                      </a:endParaRP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algn="ctr"/>
                      <a:r>
                        <a:rPr lang="en-US" b="0" dirty="0" err="1">
                          <a:latin typeface="Cambria Math" panose="02040503050406030204" pitchFamily="18" charset="0"/>
                          <a:ea typeface="Cambria Math" panose="02040503050406030204" pitchFamily="18" charset="0"/>
                        </a:rPr>
                        <a:t>Kiểm</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soát</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luồng</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thực</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thi</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tác</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nhân</a:t>
                      </a:r>
                      <a:endParaRPr lang="en-US" b="0" dirty="0">
                        <a:latin typeface="Cambria Math" panose="02040503050406030204" pitchFamily="18" charset="0"/>
                        <a:ea typeface="Cambria Math" panose="02040503050406030204" pitchFamily="18" charset="0"/>
                      </a:endParaRP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algn="ctr"/>
                      <a:r>
                        <a:rPr lang="en-US" b="0" dirty="0" err="1">
                          <a:latin typeface="Cambria Math" panose="02040503050406030204" pitchFamily="18" charset="0"/>
                          <a:ea typeface="Cambria Math" panose="02040503050406030204" pitchFamily="18" charset="0"/>
                        </a:rPr>
                        <a:t>Triển</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khai</a:t>
                      </a:r>
                      <a:r>
                        <a:rPr lang="en-US" b="0" dirty="0">
                          <a:latin typeface="Cambria Math" panose="02040503050406030204" pitchFamily="18" charset="0"/>
                          <a:ea typeface="Cambria Math" panose="02040503050406030204" pitchFamily="18" charset="0"/>
                        </a:rPr>
                        <a:t> Logic / </a:t>
                      </a:r>
                      <a:r>
                        <a:rPr lang="en-US" b="0" dirty="0" err="1">
                          <a:latin typeface="Cambria Math" panose="02040503050406030204" pitchFamily="18" charset="0"/>
                          <a:ea typeface="Cambria Math" panose="02040503050406030204" pitchFamily="18" charset="0"/>
                        </a:rPr>
                        <a:t>Tích</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hợp</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Độc</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đáo</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525598">
                <a:tc>
                  <a:txBody>
                    <a:bodyPr/>
                    <a:lstStyle/>
                    <a:p>
                      <a:pPr algn="ctr"/>
                      <a:r>
                        <a:rPr lang="en-US" b="0" dirty="0" err="1">
                          <a:latin typeface="Cambria Math" panose="02040503050406030204" pitchFamily="18" charset="0"/>
                          <a:ea typeface="Cambria Math" panose="02040503050406030204" pitchFamily="18" charset="0"/>
                        </a:rPr>
                        <a:t>Lõi</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công</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nghệ</a:t>
                      </a:r>
                      <a:endParaRPr lang="en-US" b="0" dirty="0">
                        <a:latin typeface="Cambria Math" panose="02040503050406030204" pitchFamily="18" charset="0"/>
                        <a:ea typeface="Cambria Math" panose="02040503050406030204" pitchFamily="18" charset="0"/>
                      </a:endParaRP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a:latin typeface="Cambria Math" panose="02040503050406030204" pitchFamily="18" charset="0"/>
                          <a:ea typeface="Cambria Math" panose="02040503050406030204" pitchFamily="18" charset="0"/>
                        </a:rPr>
                        <a:t>LLM</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vi-VN" b="0" dirty="0">
                          <a:latin typeface="Cambria Math" panose="02040503050406030204" pitchFamily="18" charset="0"/>
                          <a:ea typeface="Cambria Math" panose="02040503050406030204" pitchFamily="18" charset="0"/>
                        </a:rPr>
                        <a:t>Logic được xác định trước (Sequence, Parallel, Loop)</a:t>
                      </a: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err="1">
                          <a:latin typeface="Cambria Math" panose="02040503050406030204" pitchFamily="18" charset="0"/>
                          <a:ea typeface="Cambria Math" panose="02040503050406030204" pitchFamily="18" charset="0"/>
                        </a:rPr>
                        <a:t>Mã</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tùy</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chỉnh</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525597">
                <a:tc>
                  <a:txBody>
                    <a:bodyPr/>
                    <a:lstStyle/>
                    <a:p>
                      <a:pPr algn="ctr"/>
                      <a:r>
                        <a:rPr lang="en-US" b="0" dirty="0" err="1">
                          <a:latin typeface="Cambria Math" panose="02040503050406030204" pitchFamily="18" charset="0"/>
                          <a:ea typeface="Cambria Math" panose="02040503050406030204" pitchFamily="18" charset="0"/>
                        </a:rPr>
                        <a:t>Chủ</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nghĩa</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quyết</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định</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err="1">
                          <a:latin typeface="Cambria Math" panose="02040503050406030204" pitchFamily="18" charset="0"/>
                          <a:ea typeface="Cambria Math" panose="02040503050406030204" pitchFamily="18" charset="0"/>
                        </a:rPr>
                        <a:t>Không</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xác</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định</a:t>
                      </a:r>
                      <a:r>
                        <a:rPr lang="en-US" b="0" dirty="0">
                          <a:latin typeface="Cambria Math" panose="02040503050406030204" pitchFamily="18" charset="0"/>
                          <a:ea typeface="Cambria Math" panose="02040503050406030204" pitchFamily="18" charset="0"/>
                        </a:rPr>
                        <a:t> (Linh </a:t>
                      </a:r>
                      <a:r>
                        <a:rPr lang="en-US" b="0" dirty="0" err="1">
                          <a:latin typeface="Cambria Math" panose="02040503050406030204" pitchFamily="18" charset="0"/>
                          <a:ea typeface="Cambria Math" panose="02040503050406030204" pitchFamily="18" charset="0"/>
                        </a:rPr>
                        <a:t>hoạt</a:t>
                      </a:r>
                      <a:r>
                        <a:rPr lang="en-US" b="0" dirty="0">
                          <a:latin typeface="Cambria Math" panose="02040503050406030204" pitchFamily="18" charset="0"/>
                          <a:ea typeface="Cambria Math" panose="02040503050406030204" pitchFamily="18" charset="0"/>
                        </a:rPr>
                        <a:t>)</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err="1">
                          <a:latin typeface="Cambria Math" panose="02040503050406030204" pitchFamily="18" charset="0"/>
                          <a:ea typeface="Cambria Math" panose="02040503050406030204" pitchFamily="18" charset="0"/>
                        </a:rPr>
                        <a:t>Xác</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định</a:t>
                      </a:r>
                      <a:r>
                        <a:rPr lang="en-US" b="0" dirty="0">
                          <a:latin typeface="Cambria Math" panose="02040503050406030204" pitchFamily="18" charset="0"/>
                          <a:ea typeface="Cambria Math" panose="02040503050406030204" pitchFamily="18" charset="0"/>
                        </a:rPr>
                        <a:t>(</a:t>
                      </a:r>
                      <a:r>
                        <a:rPr lang="vi-VN" b="0" dirty="0">
                          <a:latin typeface="Cambria Math" panose="02040503050406030204" pitchFamily="18" charset="0"/>
                          <a:ea typeface="Cambria Math" panose="02040503050406030204" pitchFamily="18" charset="0"/>
                        </a:rPr>
                        <a:t>Có thể dự đoán được</a:t>
                      </a:r>
                      <a:r>
                        <a:rPr lang="en-US" b="0" dirty="0">
                          <a:latin typeface="Cambria Math" panose="02040503050406030204" pitchFamily="18" charset="0"/>
                          <a:ea typeface="Cambria Math" panose="02040503050406030204" pitchFamily="18" charset="0"/>
                        </a:rPr>
                        <a:t>)</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err="1">
                          <a:latin typeface="Cambria Math" panose="02040503050406030204" pitchFamily="18" charset="0"/>
                          <a:ea typeface="Cambria Math" panose="02040503050406030204" pitchFamily="18" charset="0"/>
                        </a:rPr>
                        <a:t>Có</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thể</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là</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một</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trong</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hai</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dựa</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trên</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việc</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thực</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hiện</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505448286"/>
                  </a:ext>
                </a:extLst>
              </a:tr>
              <a:tr h="574009">
                <a:tc>
                  <a:txBody>
                    <a:bodyPr/>
                    <a:lstStyle/>
                    <a:p>
                      <a:pPr algn="ctr"/>
                      <a:r>
                        <a:rPr lang="en-US" b="0" dirty="0" err="1">
                          <a:latin typeface="Cambria Math" panose="02040503050406030204" pitchFamily="18" charset="0"/>
                          <a:ea typeface="Cambria Math" panose="02040503050406030204" pitchFamily="18" charset="0"/>
                        </a:rPr>
                        <a:t>Sử</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dụng</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chính</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err="1">
                          <a:latin typeface="Cambria Math" panose="02040503050406030204" pitchFamily="18" charset="0"/>
                          <a:ea typeface="Cambria Math" panose="02040503050406030204" pitchFamily="18" charset="0"/>
                        </a:rPr>
                        <a:t>Nhiệm</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vụ</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ngôn</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ngữ</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Quyết</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định</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động</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a:latin typeface="Cambria Math" panose="02040503050406030204" pitchFamily="18" charset="0"/>
                          <a:ea typeface="Cambria Math" panose="02040503050406030204" pitchFamily="18" charset="0"/>
                        </a:rPr>
                        <a:t>Quy </a:t>
                      </a:r>
                      <a:r>
                        <a:rPr lang="en-US" b="0" dirty="0" err="1">
                          <a:latin typeface="Cambria Math" panose="02040503050406030204" pitchFamily="18" charset="0"/>
                          <a:ea typeface="Cambria Math" panose="02040503050406030204" pitchFamily="18" charset="0"/>
                        </a:rPr>
                        <a:t>trình</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có</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cấu</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trúc</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Điều</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phối</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err="1">
                          <a:latin typeface="Cambria Math" panose="02040503050406030204" pitchFamily="18" charset="0"/>
                          <a:ea typeface="Cambria Math" panose="02040503050406030204" pitchFamily="18" charset="0"/>
                        </a:rPr>
                        <a:t>Yêu</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cầu</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phù</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hợp</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quy</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trình</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làm</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việc</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cụ</a:t>
                      </a:r>
                      <a:r>
                        <a:rPr lang="en-US" b="0" dirty="0">
                          <a:latin typeface="Cambria Math" panose="02040503050406030204" pitchFamily="18" charset="0"/>
                          <a:ea typeface="Cambria Math" panose="02040503050406030204" pitchFamily="18" charset="0"/>
                        </a:rPr>
                        <a:t> </a:t>
                      </a:r>
                      <a:r>
                        <a:rPr lang="en-US" b="0" dirty="0" err="1">
                          <a:latin typeface="Cambria Math" panose="02040503050406030204" pitchFamily="18" charset="0"/>
                          <a:ea typeface="Cambria Math" panose="02040503050406030204" pitchFamily="18" charset="0"/>
                        </a:rPr>
                        <a:t>thể</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204342290"/>
                  </a:ext>
                </a:extLst>
              </a:tr>
            </a:tbl>
          </a:graphicData>
        </a:graphic>
      </p:graphicFrame>
    </p:spTree>
    <p:extLst>
      <p:ext uri="{BB962C8B-B14F-4D97-AF65-F5344CB8AC3E}">
        <p14:creationId xmlns:p14="http://schemas.microsoft.com/office/powerpoint/2010/main" val="395480754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Agent memory &amp; State</a:t>
            </a:r>
          </a:p>
        </p:txBody>
      </p:sp>
      <p:sp>
        <p:nvSpPr>
          <p:cNvPr id="3" name="TextBox 2">
            <a:extLst>
              <a:ext uri="{FF2B5EF4-FFF2-40B4-BE49-F238E27FC236}">
                <a16:creationId xmlns:a16="http://schemas.microsoft.com/office/drawing/2014/main" id="{1AB75C99-30D2-8466-2DBE-4F49DF8C9C90}"/>
              </a:ext>
            </a:extLst>
          </p:cNvPr>
          <p:cNvSpPr txBox="1"/>
          <p:nvPr/>
        </p:nvSpPr>
        <p:spPr>
          <a:xfrm>
            <a:off x="724676" y="822994"/>
            <a:ext cx="7542245" cy="307777"/>
          </a:xfrm>
          <a:prstGeom prst="rect">
            <a:avLst/>
          </a:prstGeom>
          <a:noFill/>
        </p:spPr>
        <p:txBody>
          <a:bodyPr wrap="square">
            <a:spAutoFit/>
          </a:bodyPr>
          <a:lstStyle/>
          <a:p>
            <a:endParaRPr lang="en-US" dirty="0"/>
          </a:p>
        </p:txBody>
      </p:sp>
      <p:sp>
        <p:nvSpPr>
          <p:cNvPr id="4" name="TextBox 3">
            <a:extLst>
              <a:ext uri="{FF2B5EF4-FFF2-40B4-BE49-F238E27FC236}">
                <a16:creationId xmlns:a16="http://schemas.microsoft.com/office/drawing/2014/main" id="{A806496E-696E-4670-32D9-B3336E37AC4D}"/>
              </a:ext>
            </a:extLst>
          </p:cNvPr>
          <p:cNvSpPr txBox="1"/>
          <p:nvPr/>
        </p:nvSpPr>
        <p:spPr>
          <a:xfrm>
            <a:off x="914401" y="976882"/>
            <a:ext cx="7504923" cy="1297791"/>
          </a:xfrm>
          <a:prstGeom prst="rect">
            <a:avLst/>
          </a:prstGeom>
          <a:noFill/>
        </p:spPr>
        <p:txBody>
          <a:bodyPr wrap="square">
            <a:spAutoFit/>
          </a:bodyPr>
          <a:lstStyle/>
          <a:p>
            <a:pPr marL="285750" indent="-285750" rtl="0">
              <a:spcBef>
                <a:spcPts val="0"/>
              </a:spcBef>
              <a:spcAft>
                <a:spcPts val="500"/>
              </a:spcAft>
              <a:buFont typeface="Arial" panose="020B0604020202020204" pitchFamily="34" charset="0"/>
              <a:buChar char="•"/>
            </a:pPr>
            <a:r>
              <a:rPr lang="en-US" b="0" i="0" u="none" strike="noStrike" dirty="0">
                <a:solidFill>
                  <a:schemeClr val="bg1">
                    <a:lumMod val="10000"/>
                  </a:schemeClr>
                </a:solidFill>
                <a:effectLst/>
                <a:latin typeface="Arial" panose="020B0604020202020204" pitchFamily="34" charset="0"/>
              </a:rPr>
              <a:t>Session</a:t>
            </a:r>
            <a:r>
              <a:rPr lang="vi-VN" b="0" i="0" u="none" strike="noStrike" dirty="0">
                <a:solidFill>
                  <a:schemeClr val="bg1">
                    <a:lumMod val="10000"/>
                  </a:schemeClr>
                </a:solidFill>
                <a:effectLst/>
                <a:latin typeface="Arial" panose="020B0604020202020204" pitchFamily="34" charset="0"/>
              </a:rPr>
              <a:t>: Một luồng hội thoại đang hoạt động, bao gồm tất cả các hành động và tin nhắn của tác nhân.</a:t>
            </a:r>
          </a:p>
          <a:p>
            <a:pPr marL="285750" indent="-285750" rtl="0">
              <a:spcBef>
                <a:spcPts val="0"/>
              </a:spcBef>
              <a:spcAft>
                <a:spcPts val="500"/>
              </a:spcAft>
              <a:buFont typeface="Arial" panose="020B0604020202020204" pitchFamily="34" charset="0"/>
              <a:buChar char="•"/>
            </a:pPr>
            <a:r>
              <a:rPr lang="en-US" b="0" i="0" u="none" strike="noStrike" dirty="0">
                <a:solidFill>
                  <a:schemeClr val="bg1">
                    <a:lumMod val="10000"/>
                  </a:schemeClr>
                </a:solidFill>
                <a:effectLst/>
                <a:latin typeface="Arial" panose="020B0604020202020204" pitchFamily="34" charset="0"/>
              </a:rPr>
              <a:t>State </a:t>
            </a:r>
            <a:r>
              <a:rPr lang="vi-VN" b="0" i="0" u="none" strike="noStrike" dirty="0">
                <a:solidFill>
                  <a:schemeClr val="bg1">
                    <a:lumMod val="10000"/>
                  </a:schemeClr>
                </a:solidFill>
                <a:effectLst/>
                <a:latin typeface="Arial" panose="020B0604020202020204" pitchFamily="34" charset="0"/>
              </a:rPr>
              <a:t>(session.state): Dữ liệu tạm thời cho phiên hiện tại (ví dụ: giỏ hàng, tùy chọn của người dùng).</a:t>
            </a:r>
          </a:p>
          <a:p>
            <a:pPr marL="285750" indent="-285750" rtl="0">
              <a:spcBef>
                <a:spcPts val="0"/>
              </a:spcBef>
              <a:spcAft>
                <a:spcPts val="500"/>
              </a:spcAft>
              <a:buFont typeface="Arial" panose="020B0604020202020204" pitchFamily="34" charset="0"/>
              <a:buChar char="•"/>
            </a:pPr>
            <a:r>
              <a:rPr lang="en-US" b="0" i="0" u="none" strike="noStrike" dirty="0">
                <a:solidFill>
                  <a:schemeClr val="bg1">
                    <a:lumMod val="10000"/>
                  </a:schemeClr>
                </a:solidFill>
                <a:effectLst/>
                <a:latin typeface="Arial" panose="020B0604020202020204" pitchFamily="34" charset="0"/>
              </a:rPr>
              <a:t>Memory</a:t>
            </a:r>
            <a:r>
              <a:rPr lang="vi-VN" b="0" i="0" u="none" strike="noStrike" dirty="0">
                <a:solidFill>
                  <a:schemeClr val="bg1">
                    <a:lumMod val="10000"/>
                  </a:schemeClr>
                </a:solidFill>
                <a:effectLst/>
                <a:latin typeface="Arial" panose="020B0604020202020204" pitchFamily="34" charset="0"/>
              </a:rPr>
              <a:t>: Kiến thức dài hạn, có thể tìm kiếm trên các phiên hoặc từ các nguồn bên ngoài.</a:t>
            </a:r>
            <a:endParaRPr lang="en-US" b="0" i="0" u="none" strike="noStrike" dirty="0">
              <a:solidFill>
                <a:schemeClr val="bg1">
                  <a:lumMod val="10000"/>
                </a:schemeClr>
              </a:solidFill>
              <a:effectLst/>
              <a:latin typeface="Arial" panose="020B0604020202020204" pitchFamily="34" charset="0"/>
            </a:endParaRPr>
          </a:p>
        </p:txBody>
      </p:sp>
      <p:sp>
        <p:nvSpPr>
          <p:cNvPr id="6" name="TextBox 5">
            <a:extLst>
              <a:ext uri="{FF2B5EF4-FFF2-40B4-BE49-F238E27FC236}">
                <a16:creationId xmlns:a16="http://schemas.microsoft.com/office/drawing/2014/main" id="{D2F3AEB2-1D81-4F49-D768-9019CE071664}"/>
              </a:ext>
            </a:extLst>
          </p:cNvPr>
          <p:cNvSpPr txBox="1"/>
          <p:nvPr/>
        </p:nvSpPr>
        <p:spPr>
          <a:xfrm>
            <a:off x="914401" y="592161"/>
            <a:ext cx="4572000" cy="307777"/>
          </a:xfrm>
          <a:prstGeom prst="rect">
            <a:avLst/>
          </a:prstGeom>
          <a:noFill/>
        </p:spPr>
        <p:txBody>
          <a:bodyPr wrap="square">
            <a:spAutoFit/>
          </a:bodyPr>
          <a:lstStyle/>
          <a:p>
            <a:r>
              <a:rPr lang="en-US" dirty="0"/>
              <a:t>Session vs State vs Memory</a:t>
            </a:r>
          </a:p>
        </p:txBody>
      </p:sp>
    </p:spTree>
    <p:extLst>
      <p:ext uri="{BB962C8B-B14F-4D97-AF65-F5344CB8AC3E}">
        <p14:creationId xmlns:p14="http://schemas.microsoft.com/office/powerpoint/2010/main" val="151170340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Xem</a:t>
            </a:r>
            <a:r>
              <a:rPr lang="en-US" dirty="0">
                <a:solidFill>
                  <a:schemeClr val="accent1">
                    <a:lumMod val="50000"/>
                  </a:schemeClr>
                </a:solidFill>
              </a:rPr>
              <a:t> </a:t>
            </a:r>
            <a:r>
              <a:rPr lang="en-US" dirty="0" err="1">
                <a:solidFill>
                  <a:schemeClr val="accent1">
                    <a:lumMod val="50000"/>
                  </a:schemeClr>
                </a:solidFill>
              </a:rPr>
              <a:t>xét</a:t>
            </a:r>
            <a:r>
              <a:rPr lang="en-US" dirty="0">
                <a:solidFill>
                  <a:schemeClr val="accent1">
                    <a:lumMod val="50000"/>
                  </a:schemeClr>
                </a:solidFill>
              </a:rPr>
              <a:t> </a:t>
            </a:r>
            <a:r>
              <a:rPr lang="en-US" dirty="0" err="1">
                <a:solidFill>
                  <a:schemeClr val="accent1">
                    <a:lumMod val="50000"/>
                  </a:schemeClr>
                </a:solidFill>
              </a:rPr>
              <a:t>thách</a:t>
            </a:r>
            <a:r>
              <a:rPr lang="en-US" dirty="0">
                <a:solidFill>
                  <a:schemeClr val="accent1">
                    <a:lumMod val="50000"/>
                  </a:schemeClr>
                </a:solidFill>
              </a:rPr>
              <a:t> </a:t>
            </a:r>
            <a:r>
              <a:rPr lang="en-US" dirty="0" err="1">
                <a:solidFill>
                  <a:schemeClr val="accent1">
                    <a:lumMod val="50000"/>
                  </a:schemeClr>
                </a:solidFill>
              </a:rPr>
              <a:t>thức</a:t>
            </a:r>
            <a:endParaRPr lang="en-US" dirty="0">
              <a:solidFill>
                <a:schemeClr val="accent1">
                  <a:lumMod val="50000"/>
                </a:schemeClr>
              </a:solidFill>
            </a:endParaRPr>
          </a:p>
        </p:txBody>
      </p:sp>
      <p:sp>
        <p:nvSpPr>
          <p:cNvPr id="3" name="TextBox 2">
            <a:extLst>
              <a:ext uri="{FF2B5EF4-FFF2-40B4-BE49-F238E27FC236}">
                <a16:creationId xmlns:a16="http://schemas.microsoft.com/office/drawing/2014/main" id="{1AB75C99-30D2-8466-2DBE-4F49DF8C9C90}"/>
              </a:ext>
            </a:extLst>
          </p:cNvPr>
          <p:cNvSpPr txBox="1"/>
          <p:nvPr/>
        </p:nvSpPr>
        <p:spPr>
          <a:xfrm>
            <a:off x="724676" y="822994"/>
            <a:ext cx="7542245" cy="307777"/>
          </a:xfrm>
          <a:prstGeom prst="rect">
            <a:avLst/>
          </a:prstGeom>
          <a:noFill/>
        </p:spPr>
        <p:txBody>
          <a:bodyPr wrap="square">
            <a:spAutoFit/>
          </a:bodyPr>
          <a:lstStyle/>
          <a:p>
            <a:endParaRPr lang="en-US" dirty="0"/>
          </a:p>
        </p:txBody>
      </p:sp>
      <p:sp>
        <p:nvSpPr>
          <p:cNvPr id="4" name="TextBox 3">
            <a:extLst>
              <a:ext uri="{FF2B5EF4-FFF2-40B4-BE49-F238E27FC236}">
                <a16:creationId xmlns:a16="http://schemas.microsoft.com/office/drawing/2014/main" id="{A806496E-696E-4670-32D9-B3336E37AC4D}"/>
              </a:ext>
            </a:extLst>
          </p:cNvPr>
          <p:cNvSpPr txBox="1"/>
          <p:nvPr/>
        </p:nvSpPr>
        <p:spPr>
          <a:xfrm>
            <a:off x="800877" y="822994"/>
            <a:ext cx="7618447" cy="2765950"/>
          </a:xfrm>
          <a:prstGeom prst="rect">
            <a:avLst/>
          </a:prstGeom>
          <a:noFill/>
        </p:spPr>
        <p:txBody>
          <a:bodyPr wrap="square">
            <a:spAutoFit/>
          </a:bodyPr>
          <a:lstStyle/>
          <a:p>
            <a:pPr marL="285750" indent="-285750" rtl="0">
              <a:lnSpc>
                <a:spcPct val="150000"/>
              </a:lnSpc>
              <a:spcBef>
                <a:spcPts val="0"/>
              </a:spcBef>
              <a:spcAft>
                <a:spcPts val="500"/>
              </a:spcAft>
              <a:buFont typeface="Arial" panose="020B0604020202020204" pitchFamily="34" charset="0"/>
              <a:buChar char="•"/>
            </a:pPr>
            <a:r>
              <a:rPr lang="vi-VN" b="0" i="0" u="none" strike="noStrike" dirty="0">
                <a:solidFill>
                  <a:schemeClr val="bg1">
                    <a:lumMod val="10000"/>
                  </a:schemeClr>
                </a:solidFill>
                <a:effectLst/>
                <a:latin typeface="Arial" panose="020B0604020202020204" pitchFamily="34" charset="0"/>
              </a:rPr>
              <a:t>Rủi ro bị khóa chặt bởi nhà cung cấp nếu gắn chặt với hệ sinh thái Google Cloud. Đường cong học tập: Việc điều phối nâng cao và luồng đa tác nhân đòi hỏi phải hiểu các khái niệm trừu tượng ADK.</a:t>
            </a:r>
          </a:p>
          <a:p>
            <a:pPr marL="285750" indent="-285750" rtl="0">
              <a:lnSpc>
                <a:spcPct val="150000"/>
              </a:lnSpc>
              <a:spcBef>
                <a:spcPts val="0"/>
              </a:spcBef>
              <a:spcAft>
                <a:spcPts val="500"/>
              </a:spcAft>
              <a:buFont typeface="Arial" panose="020B0604020202020204" pitchFamily="34" charset="0"/>
              <a:buChar char="•"/>
            </a:pPr>
            <a:r>
              <a:rPr lang="vi-VN" b="0" i="0" u="none" strike="noStrike" dirty="0">
                <a:solidFill>
                  <a:schemeClr val="bg1">
                    <a:lumMod val="10000"/>
                  </a:schemeClr>
                </a:solidFill>
                <a:effectLst/>
                <a:latin typeface="Arial" panose="020B0604020202020204" pitchFamily="34" charset="0"/>
              </a:rPr>
              <a:t>Chi phí: Việc sử dụng Gemini LLM, lưu trữ và dịch vụ Vertex Al trong môi trường sản xuất sẽ phát sinh chi phí đám mây.</a:t>
            </a:r>
          </a:p>
          <a:p>
            <a:pPr marL="285750" indent="-285750" rtl="0">
              <a:lnSpc>
                <a:spcPct val="150000"/>
              </a:lnSpc>
              <a:spcBef>
                <a:spcPts val="0"/>
              </a:spcBef>
              <a:spcAft>
                <a:spcPts val="500"/>
              </a:spcAft>
              <a:buFont typeface="Arial" panose="020B0604020202020204" pitchFamily="34" charset="0"/>
              <a:buChar char="•"/>
            </a:pPr>
            <a:r>
              <a:rPr lang="vi-VN" b="0" i="0" u="none" strike="noStrike" dirty="0">
                <a:solidFill>
                  <a:schemeClr val="bg1">
                    <a:lumMod val="10000"/>
                  </a:schemeClr>
                </a:solidFill>
                <a:effectLst/>
                <a:latin typeface="Arial" panose="020B0604020202020204" pitchFamily="34" charset="0"/>
              </a:rPr>
              <a:t>Độ phức tạp của việc gỡ lỗi: Với nhiều tác nhân và các công cụ không đồng bộ, việc theo dõi hành vi cần được thực hiện cẩn thận, may mắn thay, giao diện người dùng (UI) đã hỗ trợ việc này.</a:t>
            </a:r>
            <a:endParaRPr lang="en-US" b="0" i="0" u="none" strike="noStrike" dirty="0">
              <a:solidFill>
                <a:schemeClr val="bg1">
                  <a:lumMod val="10000"/>
                </a:schemeClr>
              </a:solidFill>
              <a:effectLst/>
              <a:latin typeface="Arial" panose="020B0604020202020204" pitchFamily="34" charset="0"/>
            </a:endParaRPr>
          </a:p>
        </p:txBody>
      </p:sp>
    </p:spTree>
    <p:extLst>
      <p:ext uri="{BB962C8B-B14F-4D97-AF65-F5344CB8AC3E}">
        <p14:creationId xmlns:p14="http://schemas.microsoft.com/office/powerpoint/2010/main" val="12392707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What is context engineering ?</a:t>
            </a:r>
          </a:p>
        </p:txBody>
      </p:sp>
      <p:sp>
        <p:nvSpPr>
          <p:cNvPr id="3" name="TextBox 2">
            <a:extLst>
              <a:ext uri="{FF2B5EF4-FFF2-40B4-BE49-F238E27FC236}">
                <a16:creationId xmlns:a16="http://schemas.microsoft.com/office/drawing/2014/main" id="{1AB75C99-30D2-8466-2DBE-4F49DF8C9C90}"/>
              </a:ext>
            </a:extLst>
          </p:cNvPr>
          <p:cNvSpPr txBox="1"/>
          <p:nvPr/>
        </p:nvSpPr>
        <p:spPr>
          <a:xfrm>
            <a:off x="2677884" y="693420"/>
            <a:ext cx="3816221" cy="307777"/>
          </a:xfrm>
          <a:prstGeom prst="rect">
            <a:avLst/>
          </a:prstGeom>
          <a:noFill/>
        </p:spPr>
        <p:txBody>
          <a:bodyPr wrap="square">
            <a:spAutoFit/>
          </a:bodyPr>
          <a:lstStyle/>
          <a:p>
            <a:r>
              <a:rPr lang="en-US" dirty="0"/>
              <a:t>“Prompt engineering would be dead by now.”</a:t>
            </a:r>
          </a:p>
        </p:txBody>
      </p:sp>
      <p:sp>
        <p:nvSpPr>
          <p:cNvPr id="4" name="TextBox 3">
            <a:extLst>
              <a:ext uri="{FF2B5EF4-FFF2-40B4-BE49-F238E27FC236}">
                <a16:creationId xmlns:a16="http://schemas.microsoft.com/office/drawing/2014/main" id="{A806496E-696E-4670-32D9-B3336E37AC4D}"/>
              </a:ext>
            </a:extLst>
          </p:cNvPr>
          <p:cNvSpPr txBox="1"/>
          <p:nvPr/>
        </p:nvSpPr>
        <p:spPr>
          <a:xfrm>
            <a:off x="724676" y="1111870"/>
            <a:ext cx="7542245" cy="802784"/>
          </a:xfrm>
          <a:prstGeom prst="rect">
            <a:avLst/>
          </a:prstGeom>
          <a:noFill/>
        </p:spPr>
        <p:txBody>
          <a:bodyPr wrap="square">
            <a:spAutoFit/>
          </a:bodyPr>
          <a:lstStyle/>
          <a:p>
            <a:pPr marL="285750" indent="-285750" rtl="0">
              <a:spcBef>
                <a:spcPts val="0"/>
              </a:spcBef>
              <a:spcAft>
                <a:spcPts val="500"/>
              </a:spcAft>
              <a:buFont typeface="Arial" panose="020B0604020202020204" pitchFamily="34" charset="0"/>
              <a:buChar char="•"/>
            </a:pPr>
            <a:r>
              <a:rPr lang="en-US" b="1" i="0" u="none" strike="noStrike" dirty="0">
                <a:solidFill>
                  <a:schemeClr val="bg1">
                    <a:lumMod val="10000"/>
                  </a:schemeClr>
                </a:solidFill>
                <a:effectLst/>
                <a:latin typeface="Arial" panose="020B0604020202020204" pitchFamily="34" charset="0"/>
              </a:rPr>
              <a:t>Blind prompting</a:t>
            </a:r>
            <a:r>
              <a:rPr lang="en-US" b="0" i="0" u="none" strike="noStrike" dirty="0">
                <a:solidFill>
                  <a:schemeClr val="bg1">
                    <a:lumMod val="10000"/>
                  </a:schemeClr>
                </a:solidFill>
                <a:effectLst/>
                <a:latin typeface="Arial" panose="020B0604020202020204" pitchFamily="34" charset="0"/>
              </a:rPr>
              <a:t>: </a:t>
            </a:r>
            <a:r>
              <a:rPr lang="vi-VN" b="0" i="0" u="none" strike="noStrike" dirty="0">
                <a:solidFill>
                  <a:schemeClr val="bg1">
                    <a:lumMod val="10000"/>
                  </a:schemeClr>
                </a:solidFill>
                <a:effectLst/>
                <a:latin typeface="Arial" panose="020B0604020202020204" pitchFamily="34" charset="0"/>
              </a:rPr>
              <a:t>Một câu hỏi đơn giản được hỏi một lần với AI</a:t>
            </a:r>
            <a:endParaRPr lang="en-US" b="0" i="0" u="none" strike="noStrike" dirty="0">
              <a:solidFill>
                <a:schemeClr val="bg1">
                  <a:lumMod val="10000"/>
                </a:schemeClr>
              </a:solidFill>
              <a:effectLst/>
              <a:latin typeface="Arial" panose="020B0604020202020204" pitchFamily="34" charset="0"/>
            </a:endParaRPr>
          </a:p>
          <a:p>
            <a:pPr marL="285750" indent="-285750">
              <a:spcAft>
                <a:spcPts val="500"/>
              </a:spcAft>
              <a:buFont typeface="Arial" panose="020B0604020202020204" pitchFamily="34" charset="0"/>
              <a:buChar char="•"/>
            </a:pPr>
            <a:r>
              <a:rPr lang="en-US" b="1" dirty="0">
                <a:solidFill>
                  <a:schemeClr val="bg1">
                    <a:lumMod val="10000"/>
                  </a:schemeClr>
                </a:solidFill>
                <a:latin typeface="Arial" panose="020B0604020202020204" pitchFamily="34" charset="0"/>
              </a:rPr>
              <a:t>Context Engineering</a:t>
            </a:r>
            <a:r>
              <a:rPr lang="vi-VN" b="0" i="0" u="none" strike="noStrike" dirty="0">
                <a:solidFill>
                  <a:schemeClr val="bg1">
                    <a:lumMod val="10000"/>
                  </a:schemeClr>
                </a:solidFill>
                <a:effectLst/>
                <a:latin typeface="Arial" panose="020B0604020202020204" pitchFamily="34" charset="0"/>
              </a:rPr>
              <a:t>:</a:t>
            </a:r>
            <a:r>
              <a:rPr lang="en-US" b="0" i="0" u="none" strike="noStrike" dirty="0">
                <a:solidFill>
                  <a:schemeClr val="bg1">
                    <a:lumMod val="10000"/>
                  </a:schemeClr>
                </a:solidFill>
                <a:effectLst/>
                <a:latin typeface="Arial" panose="020B0604020202020204" pitchFamily="34" charset="0"/>
              </a:rPr>
              <a:t> </a:t>
            </a:r>
            <a:r>
              <a:rPr lang="vi-VN" b="0" i="0" u="none" strike="noStrike" dirty="0">
                <a:solidFill>
                  <a:schemeClr val="bg1">
                    <a:lumMod val="10000"/>
                  </a:schemeClr>
                </a:solidFill>
                <a:effectLst/>
                <a:latin typeface="Arial" panose="020B0604020202020204" pitchFamily="34" charset="0"/>
              </a:rPr>
              <a:t>Kiến trúc toàn bộ ngữ cảnh bằng các phương pháp chặt chẽ và tương tác.</a:t>
            </a:r>
          </a:p>
        </p:txBody>
      </p:sp>
      <p:pic>
        <p:nvPicPr>
          <p:cNvPr id="1026" name="Picture 2" descr="Context Engineering for AI Agents Explained - a simple overview of the  basics">
            <a:extLst>
              <a:ext uri="{FF2B5EF4-FFF2-40B4-BE49-F238E27FC236}">
                <a16:creationId xmlns:a16="http://schemas.microsoft.com/office/drawing/2014/main" id="{0CED43FA-DBA0-5377-059F-353AC0C64F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62251" y="1874565"/>
            <a:ext cx="2819497" cy="215706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6EC1B76-89D1-971F-5BB5-E3FA823C1365}"/>
              </a:ext>
            </a:extLst>
          </p:cNvPr>
          <p:cNvSpPr txBox="1"/>
          <p:nvPr/>
        </p:nvSpPr>
        <p:spPr>
          <a:xfrm>
            <a:off x="807460" y="4109362"/>
            <a:ext cx="7376676" cy="523220"/>
          </a:xfrm>
          <a:prstGeom prst="rect">
            <a:avLst/>
          </a:prstGeom>
          <a:noFill/>
        </p:spPr>
        <p:txBody>
          <a:bodyPr wrap="square">
            <a:spAutoFit/>
          </a:bodyPr>
          <a:lstStyle/>
          <a:p>
            <a:pPr rtl="0">
              <a:spcBef>
                <a:spcPts val="0"/>
              </a:spcBef>
              <a:spcAft>
                <a:spcPts val="500"/>
              </a:spcAft>
            </a:pPr>
            <a:r>
              <a:rPr lang="vi-VN" b="0" i="0" u="none" strike="noStrike" dirty="0">
                <a:solidFill>
                  <a:schemeClr val="bg1">
                    <a:lumMod val="10000"/>
                  </a:schemeClr>
                </a:solidFill>
                <a:effectLst/>
                <a:latin typeface="Arial" panose="020B0604020202020204" pitchFamily="34" charset="0"/>
              </a:rPr>
              <a:t>Thiết kế và tối ưu hóa các hướng dẫn và ngữ cảnh cho các mô hình AI để thực hiện các tác vụ một cách hiệu quả</a:t>
            </a:r>
            <a:endParaRPr lang="en-US" b="0" i="0" u="none" strike="noStrike" dirty="0">
              <a:solidFill>
                <a:schemeClr val="bg1">
                  <a:lumMod val="10000"/>
                </a:schemeClr>
              </a:solidFill>
              <a:effectLst/>
              <a:latin typeface="Arial" panose="020B0604020202020204" pitchFamily="34" charset="0"/>
            </a:endParaRPr>
          </a:p>
        </p:txBody>
      </p:sp>
    </p:spTree>
    <p:extLst>
      <p:ext uri="{BB962C8B-B14F-4D97-AF65-F5344CB8AC3E}">
        <p14:creationId xmlns:p14="http://schemas.microsoft.com/office/powerpoint/2010/main" val="354414099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id="{71C6270A-7D61-C58B-3EC7-30EEA2DDA83B}"/>
              </a:ext>
            </a:extLst>
          </p:cNvPr>
          <p:cNvSpPr/>
          <p:nvPr/>
        </p:nvSpPr>
        <p:spPr>
          <a:xfrm>
            <a:off x="6499546" y="1130172"/>
            <a:ext cx="1517002" cy="997049"/>
          </a:xfrm>
          <a:prstGeom prst="roundRect">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DF4CD490-4030-7EE4-FACD-5FA7C0E028A8}"/>
              </a:ext>
            </a:extLst>
          </p:cNvPr>
          <p:cNvSpPr/>
          <p:nvPr/>
        </p:nvSpPr>
        <p:spPr>
          <a:xfrm>
            <a:off x="3795414" y="1104492"/>
            <a:ext cx="1670181" cy="1013720"/>
          </a:xfrm>
          <a:prstGeom prst="roundRect">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A7933295-ABBE-78B8-3A4D-DEE12E350C05}"/>
              </a:ext>
            </a:extLst>
          </p:cNvPr>
          <p:cNvSpPr/>
          <p:nvPr/>
        </p:nvSpPr>
        <p:spPr>
          <a:xfrm>
            <a:off x="1026744" y="1059314"/>
            <a:ext cx="1734719" cy="1067907"/>
          </a:xfrm>
          <a:prstGeom prst="roundRect">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1" y="15545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Example: Deep Research Agent</a:t>
            </a:r>
          </a:p>
        </p:txBody>
      </p:sp>
      <p:sp>
        <p:nvSpPr>
          <p:cNvPr id="3" name="TextBox 2">
            <a:extLst>
              <a:ext uri="{FF2B5EF4-FFF2-40B4-BE49-F238E27FC236}">
                <a16:creationId xmlns:a16="http://schemas.microsoft.com/office/drawing/2014/main" id="{1AB75C99-30D2-8466-2DBE-4F49DF8C9C90}"/>
              </a:ext>
            </a:extLst>
          </p:cNvPr>
          <p:cNvSpPr txBox="1"/>
          <p:nvPr/>
        </p:nvSpPr>
        <p:spPr>
          <a:xfrm>
            <a:off x="724676" y="580593"/>
            <a:ext cx="7542245" cy="307777"/>
          </a:xfrm>
          <a:prstGeom prst="rect">
            <a:avLst/>
          </a:prstGeom>
          <a:noFill/>
        </p:spPr>
        <p:txBody>
          <a:bodyPr wrap="square">
            <a:spAutoFit/>
          </a:bodyPr>
          <a:lstStyle/>
          <a:p>
            <a:r>
              <a:rPr lang="en-US" dirty="0"/>
              <a:t>Deep research agent</a:t>
            </a:r>
          </a:p>
        </p:txBody>
      </p:sp>
      <p:sp>
        <p:nvSpPr>
          <p:cNvPr id="4" name="TextBox 3">
            <a:extLst>
              <a:ext uri="{FF2B5EF4-FFF2-40B4-BE49-F238E27FC236}">
                <a16:creationId xmlns:a16="http://schemas.microsoft.com/office/drawing/2014/main" id="{A806496E-696E-4670-32D9-B3336E37AC4D}"/>
              </a:ext>
            </a:extLst>
          </p:cNvPr>
          <p:cNvSpPr txBox="1"/>
          <p:nvPr/>
        </p:nvSpPr>
        <p:spPr>
          <a:xfrm>
            <a:off x="1091282" y="1128220"/>
            <a:ext cx="1670181" cy="307777"/>
          </a:xfrm>
          <a:prstGeom prst="rect">
            <a:avLst/>
          </a:prstGeom>
          <a:noFill/>
        </p:spPr>
        <p:txBody>
          <a:bodyPr wrap="square">
            <a:spAutoFit/>
          </a:bodyPr>
          <a:lstStyle/>
          <a:p>
            <a:pPr rtl="0">
              <a:spcBef>
                <a:spcPts val="0"/>
              </a:spcBef>
              <a:spcAft>
                <a:spcPts val="500"/>
              </a:spcAft>
            </a:pPr>
            <a:r>
              <a:rPr lang="en-US" b="0" i="0" u="none" strike="noStrike" dirty="0" err="1">
                <a:solidFill>
                  <a:schemeClr val="tx1">
                    <a:lumMod val="75000"/>
                    <a:lumOff val="25000"/>
                  </a:schemeClr>
                </a:solidFill>
                <a:effectLst/>
                <a:latin typeface="Arial" panose="020B0604020202020204" pitchFamily="34" charset="0"/>
              </a:rPr>
              <a:t>ResearchPlanner</a:t>
            </a:r>
            <a:r>
              <a:rPr lang="en-US" b="0" i="0" u="none" strike="noStrike" dirty="0">
                <a:solidFill>
                  <a:schemeClr val="bg1">
                    <a:lumMod val="10000"/>
                  </a:schemeClr>
                </a:solidFill>
                <a:effectLst/>
                <a:latin typeface="Arial" panose="020B0604020202020204" pitchFamily="34" charset="0"/>
              </a:rPr>
              <a:t> </a:t>
            </a:r>
          </a:p>
        </p:txBody>
      </p:sp>
      <p:sp>
        <p:nvSpPr>
          <p:cNvPr id="2" name="TextBox 1">
            <a:extLst>
              <a:ext uri="{FF2B5EF4-FFF2-40B4-BE49-F238E27FC236}">
                <a16:creationId xmlns:a16="http://schemas.microsoft.com/office/drawing/2014/main" id="{04C1B05F-AC1A-D24A-EB9C-35457FE6FF41}"/>
              </a:ext>
            </a:extLst>
          </p:cNvPr>
          <p:cNvSpPr txBox="1"/>
          <p:nvPr/>
        </p:nvSpPr>
        <p:spPr>
          <a:xfrm>
            <a:off x="1095952" y="1425761"/>
            <a:ext cx="1831912" cy="646331"/>
          </a:xfrm>
          <a:prstGeom prst="rect">
            <a:avLst/>
          </a:prstGeom>
          <a:noFill/>
        </p:spPr>
        <p:txBody>
          <a:bodyPr wrap="square">
            <a:spAutoFit/>
          </a:bodyPr>
          <a:lstStyle/>
          <a:p>
            <a:pPr rtl="0">
              <a:spcBef>
                <a:spcPts val="0"/>
              </a:spcBef>
              <a:spcAft>
                <a:spcPts val="500"/>
              </a:spcAft>
            </a:pPr>
            <a:r>
              <a:rPr lang="en-US" sz="1200" b="0" i="0" u="none" strike="noStrike" dirty="0">
                <a:solidFill>
                  <a:schemeClr val="bg1">
                    <a:lumMod val="10000"/>
                  </a:schemeClr>
                </a:solidFill>
                <a:effectLst/>
                <a:latin typeface="Arial" panose="020B0604020202020204" pitchFamily="34" charset="0"/>
              </a:rPr>
              <a:t>Chia </a:t>
            </a:r>
            <a:r>
              <a:rPr lang="en-US" sz="1200" b="0" i="0" u="none" strike="noStrike" dirty="0" err="1">
                <a:solidFill>
                  <a:schemeClr val="bg1">
                    <a:lumMod val="10000"/>
                  </a:schemeClr>
                </a:solidFill>
                <a:effectLst/>
                <a:latin typeface="Arial" panose="020B0604020202020204" pitchFamily="34" charset="0"/>
              </a:rPr>
              <a:t>nhỏ</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một</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truy</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vấn</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phức</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tạp</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thành</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các</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nhiệm</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vụ</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phụ</a:t>
            </a:r>
            <a:r>
              <a:rPr lang="en-US" sz="1200" b="0" i="0" u="none" strike="noStrike" dirty="0">
                <a:solidFill>
                  <a:schemeClr val="bg1">
                    <a:lumMod val="10000"/>
                  </a:schemeClr>
                </a:solidFill>
                <a:effectLst/>
                <a:latin typeface="Arial" panose="020B0604020202020204" pitchFamily="34" charset="0"/>
              </a:rPr>
              <a:t>.</a:t>
            </a:r>
          </a:p>
        </p:txBody>
      </p:sp>
      <p:sp>
        <p:nvSpPr>
          <p:cNvPr id="6" name="TextBox 5">
            <a:extLst>
              <a:ext uri="{FF2B5EF4-FFF2-40B4-BE49-F238E27FC236}">
                <a16:creationId xmlns:a16="http://schemas.microsoft.com/office/drawing/2014/main" id="{E76EE1E1-27CE-5DCE-B6FE-077EE43E8DD4}"/>
              </a:ext>
            </a:extLst>
          </p:cNvPr>
          <p:cNvSpPr txBox="1"/>
          <p:nvPr/>
        </p:nvSpPr>
        <p:spPr>
          <a:xfrm>
            <a:off x="3926040" y="1117984"/>
            <a:ext cx="1670181" cy="307777"/>
          </a:xfrm>
          <a:prstGeom prst="rect">
            <a:avLst/>
          </a:prstGeom>
          <a:noFill/>
        </p:spPr>
        <p:txBody>
          <a:bodyPr wrap="square">
            <a:spAutoFit/>
          </a:bodyPr>
          <a:lstStyle/>
          <a:p>
            <a:pPr rtl="0">
              <a:spcBef>
                <a:spcPts val="0"/>
              </a:spcBef>
              <a:spcAft>
                <a:spcPts val="500"/>
              </a:spcAft>
            </a:pPr>
            <a:r>
              <a:rPr lang="en-US" b="0" i="0" u="none" strike="noStrike" dirty="0" err="1">
                <a:solidFill>
                  <a:schemeClr val="tx1">
                    <a:lumMod val="75000"/>
                    <a:lumOff val="25000"/>
                  </a:schemeClr>
                </a:solidFill>
                <a:effectLst/>
                <a:latin typeface="Arial" panose="020B0604020202020204" pitchFamily="34" charset="0"/>
              </a:rPr>
              <a:t>DataGatherer</a:t>
            </a:r>
            <a:endParaRPr lang="en-US" b="0" i="0" u="none" strike="noStrike" dirty="0">
              <a:solidFill>
                <a:schemeClr val="tx1">
                  <a:lumMod val="75000"/>
                  <a:lumOff val="25000"/>
                </a:schemeClr>
              </a:solidFill>
              <a:effectLst/>
              <a:latin typeface="Arial" panose="020B0604020202020204" pitchFamily="34" charset="0"/>
            </a:endParaRPr>
          </a:p>
        </p:txBody>
      </p:sp>
      <p:sp>
        <p:nvSpPr>
          <p:cNvPr id="7" name="TextBox 6">
            <a:extLst>
              <a:ext uri="{FF2B5EF4-FFF2-40B4-BE49-F238E27FC236}">
                <a16:creationId xmlns:a16="http://schemas.microsoft.com/office/drawing/2014/main" id="{D1EB3808-7052-21FC-3E2E-3A2A218EA2E6}"/>
              </a:ext>
            </a:extLst>
          </p:cNvPr>
          <p:cNvSpPr txBox="1"/>
          <p:nvPr/>
        </p:nvSpPr>
        <p:spPr>
          <a:xfrm>
            <a:off x="3795414" y="1401023"/>
            <a:ext cx="1751045" cy="646331"/>
          </a:xfrm>
          <a:prstGeom prst="rect">
            <a:avLst/>
          </a:prstGeom>
          <a:noFill/>
        </p:spPr>
        <p:txBody>
          <a:bodyPr wrap="square">
            <a:spAutoFit/>
          </a:bodyPr>
          <a:lstStyle/>
          <a:p>
            <a:pPr rtl="0">
              <a:spcBef>
                <a:spcPts val="0"/>
              </a:spcBef>
              <a:spcAft>
                <a:spcPts val="500"/>
              </a:spcAft>
            </a:pPr>
            <a:r>
              <a:rPr lang="en-US" sz="1200" dirty="0" err="1">
                <a:solidFill>
                  <a:schemeClr val="bg1">
                    <a:lumMod val="10000"/>
                  </a:schemeClr>
                </a:solidFill>
                <a:latin typeface="Arial" panose="020B0604020202020204" pitchFamily="34" charset="0"/>
              </a:rPr>
              <a:t>Thực</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hiện</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tìm</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kiếm</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và</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thu</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thập</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dữ</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liệu</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cho</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từng</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nhiệm</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vụ</a:t>
            </a:r>
            <a:r>
              <a:rPr lang="en-US" sz="1200" dirty="0">
                <a:solidFill>
                  <a:schemeClr val="bg1">
                    <a:lumMod val="10000"/>
                  </a:schemeClr>
                </a:solidFill>
                <a:latin typeface="Arial" panose="020B0604020202020204" pitchFamily="34" charset="0"/>
              </a:rPr>
              <a:t> </a:t>
            </a:r>
            <a:r>
              <a:rPr lang="en-US" sz="1200" dirty="0" err="1">
                <a:solidFill>
                  <a:schemeClr val="bg1">
                    <a:lumMod val="10000"/>
                  </a:schemeClr>
                </a:solidFill>
                <a:latin typeface="Arial" panose="020B0604020202020204" pitchFamily="34" charset="0"/>
              </a:rPr>
              <a:t>phụ</a:t>
            </a:r>
            <a:r>
              <a:rPr lang="en-US" sz="1200" dirty="0">
                <a:solidFill>
                  <a:schemeClr val="bg1">
                    <a:lumMod val="10000"/>
                  </a:schemeClr>
                </a:solidFill>
                <a:latin typeface="Arial" panose="020B0604020202020204" pitchFamily="34" charset="0"/>
              </a:rPr>
              <a:t>.</a:t>
            </a:r>
            <a:endParaRPr lang="en-US" sz="1200" b="0" i="0" u="none" strike="noStrike" dirty="0">
              <a:solidFill>
                <a:schemeClr val="bg1">
                  <a:lumMod val="10000"/>
                </a:schemeClr>
              </a:solidFill>
              <a:effectLst/>
              <a:latin typeface="Arial" panose="020B0604020202020204" pitchFamily="34" charset="0"/>
            </a:endParaRPr>
          </a:p>
        </p:txBody>
      </p:sp>
      <p:sp>
        <p:nvSpPr>
          <p:cNvPr id="8" name="TextBox 7">
            <a:extLst>
              <a:ext uri="{FF2B5EF4-FFF2-40B4-BE49-F238E27FC236}">
                <a16:creationId xmlns:a16="http://schemas.microsoft.com/office/drawing/2014/main" id="{24B1DCDF-A210-4E46-29D8-180E5FF95F2E}"/>
              </a:ext>
            </a:extLst>
          </p:cNvPr>
          <p:cNvSpPr txBox="1"/>
          <p:nvPr/>
        </p:nvSpPr>
        <p:spPr>
          <a:xfrm>
            <a:off x="6596740" y="1136686"/>
            <a:ext cx="1670181" cy="307777"/>
          </a:xfrm>
          <a:prstGeom prst="rect">
            <a:avLst/>
          </a:prstGeom>
          <a:noFill/>
        </p:spPr>
        <p:txBody>
          <a:bodyPr wrap="square">
            <a:spAutoFit/>
          </a:bodyPr>
          <a:lstStyle/>
          <a:p>
            <a:pPr rtl="0">
              <a:spcBef>
                <a:spcPts val="0"/>
              </a:spcBef>
              <a:spcAft>
                <a:spcPts val="500"/>
              </a:spcAft>
            </a:pPr>
            <a:r>
              <a:rPr lang="en-US" b="0" i="0" u="none" strike="noStrike" dirty="0">
                <a:solidFill>
                  <a:schemeClr val="tx1">
                    <a:lumMod val="75000"/>
                    <a:lumOff val="25000"/>
                  </a:schemeClr>
                </a:solidFill>
                <a:effectLst/>
                <a:latin typeface="Arial" panose="020B0604020202020204" pitchFamily="34" charset="0"/>
              </a:rPr>
              <a:t>Synthesizer</a:t>
            </a:r>
          </a:p>
        </p:txBody>
      </p:sp>
      <p:sp>
        <p:nvSpPr>
          <p:cNvPr id="9" name="TextBox 8">
            <a:extLst>
              <a:ext uri="{FF2B5EF4-FFF2-40B4-BE49-F238E27FC236}">
                <a16:creationId xmlns:a16="http://schemas.microsoft.com/office/drawing/2014/main" id="{8EA60192-B64A-1D67-B174-B074F9CD62BA}"/>
              </a:ext>
            </a:extLst>
          </p:cNvPr>
          <p:cNvSpPr txBox="1"/>
          <p:nvPr/>
        </p:nvSpPr>
        <p:spPr>
          <a:xfrm>
            <a:off x="6526760" y="1368053"/>
            <a:ext cx="1611864" cy="646331"/>
          </a:xfrm>
          <a:prstGeom prst="rect">
            <a:avLst/>
          </a:prstGeom>
          <a:noFill/>
        </p:spPr>
        <p:txBody>
          <a:bodyPr wrap="square">
            <a:spAutoFit/>
          </a:bodyPr>
          <a:lstStyle/>
          <a:p>
            <a:pPr rtl="0">
              <a:spcBef>
                <a:spcPts val="0"/>
              </a:spcBef>
              <a:spcAft>
                <a:spcPts val="500"/>
              </a:spcAft>
            </a:pPr>
            <a:r>
              <a:rPr lang="en-US" sz="1200" b="0" i="0" u="none" strike="noStrike" dirty="0" err="1">
                <a:solidFill>
                  <a:schemeClr val="bg1">
                    <a:lumMod val="10000"/>
                  </a:schemeClr>
                </a:solidFill>
                <a:effectLst/>
                <a:latin typeface="Arial" panose="020B0604020202020204" pitchFamily="34" charset="0"/>
              </a:rPr>
              <a:t>Kết</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hợp</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và</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tóm</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tắt</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nghiên</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cứu</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thành</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báo</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cáo</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cuối</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cùng</a:t>
            </a:r>
            <a:endParaRPr lang="en-US" sz="1200" b="0" i="0" u="none" strike="noStrike" dirty="0">
              <a:solidFill>
                <a:schemeClr val="bg1">
                  <a:lumMod val="10000"/>
                </a:schemeClr>
              </a:solidFill>
              <a:effectLst/>
              <a:latin typeface="Arial" panose="020B0604020202020204" pitchFamily="34" charset="0"/>
            </a:endParaRPr>
          </a:p>
        </p:txBody>
      </p:sp>
      <p:cxnSp>
        <p:nvCxnSpPr>
          <p:cNvPr id="14" name="Straight Arrow Connector 13">
            <a:extLst>
              <a:ext uri="{FF2B5EF4-FFF2-40B4-BE49-F238E27FC236}">
                <a16:creationId xmlns:a16="http://schemas.microsoft.com/office/drawing/2014/main" id="{C8A703BE-D471-3708-C0AE-C7B23D852923}"/>
              </a:ext>
            </a:extLst>
          </p:cNvPr>
          <p:cNvCxnSpPr>
            <a:cxnSpLocks/>
          </p:cNvCxnSpPr>
          <p:nvPr/>
        </p:nvCxnSpPr>
        <p:spPr>
          <a:xfrm>
            <a:off x="2761463" y="1563355"/>
            <a:ext cx="1033951"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9294135-F8F8-AFE6-CC76-9036AB410154}"/>
              </a:ext>
            </a:extLst>
          </p:cNvPr>
          <p:cNvCxnSpPr>
            <a:cxnSpLocks/>
          </p:cNvCxnSpPr>
          <p:nvPr/>
        </p:nvCxnSpPr>
        <p:spPr>
          <a:xfrm>
            <a:off x="5465595" y="1610009"/>
            <a:ext cx="1033951"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3" name="Rectangle: Rounded Corners 12">
            <a:extLst>
              <a:ext uri="{FF2B5EF4-FFF2-40B4-BE49-F238E27FC236}">
                <a16:creationId xmlns:a16="http://schemas.microsoft.com/office/drawing/2014/main" id="{A7933295-ABBE-78B8-3A4D-DEE12E350C05}"/>
              </a:ext>
            </a:extLst>
          </p:cNvPr>
          <p:cNvSpPr/>
          <p:nvPr/>
        </p:nvSpPr>
        <p:spPr>
          <a:xfrm>
            <a:off x="1026744" y="3375993"/>
            <a:ext cx="1446247" cy="969496"/>
          </a:xfrm>
          <a:prstGeom prst="roundRect">
            <a:avLst/>
          </a:prstGeom>
          <a:solidFill>
            <a:schemeClr val="tx1">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71C6270A-7D61-C58B-3EC7-30EEA2DDA83B}"/>
              </a:ext>
            </a:extLst>
          </p:cNvPr>
          <p:cNvSpPr/>
          <p:nvPr/>
        </p:nvSpPr>
        <p:spPr>
          <a:xfrm>
            <a:off x="3039325" y="3371733"/>
            <a:ext cx="1368212" cy="933796"/>
          </a:xfrm>
          <a:prstGeom prst="roundRect">
            <a:avLst/>
          </a:prstGeom>
          <a:solidFill>
            <a:schemeClr val="tx1">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DF4CD490-4030-7EE4-FACD-5FA7C0E028A8}"/>
              </a:ext>
            </a:extLst>
          </p:cNvPr>
          <p:cNvSpPr/>
          <p:nvPr/>
        </p:nvSpPr>
        <p:spPr>
          <a:xfrm>
            <a:off x="7049796" y="3329183"/>
            <a:ext cx="1606008" cy="954105"/>
          </a:xfrm>
          <a:prstGeom prst="roundRect">
            <a:avLst/>
          </a:prstGeom>
          <a:solidFill>
            <a:schemeClr val="tx1">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23CB8F1D-EF2D-FFE4-6198-A973A16AB8A3}"/>
              </a:ext>
            </a:extLst>
          </p:cNvPr>
          <p:cNvSpPr/>
          <p:nvPr/>
        </p:nvSpPr>
        <p:spPr>
          <a:xfrm>
            <a:off x="5006392" y="3329184"/>
            <a:ext cx="1511560" cy="976345"/>
          </a:xfrm>
          <a:prstGeom prst="roundRect">
            <a:avLst/>
          </a:prstGeom>
          <a:solidFill>
            <a:schemeClr val="tx1">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ubtitle 14">
            <a:extLst>
              <a:ext uri="{FF2B5EF4-FFF2-40B4-BE49-F238E27FC236}">
                <a16:creationId xmlns:a16="http://schemas.microsoft.com/office/drawing/2014/main" id="{369D89C4-25D3-F700-330B-F1137BE8F49E}"/>
              </a:ext>
            </a:extLst>
          </p:cNvPr>
          <p:cNvSpPr txBox="1">
            <a:spLocks/>
          </p:cNvSpPr>
          <p:nvPr/>
        </p:nvSpPr>
        <p:spPr>
          <a:xfrm>
            <a:off x="262111" y="2399608"/>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4 pillars of a prompt</a:t>
            </a:r>
          </a:p>
        </p:txBody>
      </p:sp>
      <p:sp>
        <p:nvSpPr>
          <p:cNvPr id="20" name="TextBox 19">
            <a:extLst>
              <a:ext uri="{FF2B5EF4-FFF2-40B4-BE49-F238E27FC236}">
                <a16:creationId xmlns:a16="http://schemas.microsoft.com/office/drawing/2014/main" id="{1AB75C99-30D2-8466-2DBE-4F49DF8C9C90}"/>
              </a:ext>
            </a:extLst>
          </p:cNvPr>
          <p:cNvSpPr txBox="1"/>
          <p:nvPr/>
        </p:nvSpPr>
        <p:spPr>
          <a:xfrm>
            <a:off x="678023" y="2819295"/>
            <a:ext cx="7542245" cy="307777"/>
          </a:xfrm>
          <a:prstGeom prst="rect">
            <a:avLst/>
          </a:prstGeom>
          <a:noFill/>
        </p:spPr>
        <p:txBody>
          <a:bodyPr wrap="square">
            <a:spAutoFit/>
          </a:bodyPr>
          <a:lstStyle/>
          <a:p>
            <a:r>
              <a:rPr lang="en-US" dirty="0"/>
              <a:t>Deep research agent</a:t>
            </a:r>
          </a:p>
        </p:txBody>
      </p:sp>
      <p:sp>
        <p:nvSpPr>
          <p:cNvPr id="21" name="TextBox 20">
            <a:extLst>
              <a:ext uri="{FF2B5EF4-FFF2-40B4-BE49-F238E27FC236}">
                <a16:creationId xmlns:a16="http://schemas.microsoft.com/office/drawing/2014/main" id="{A806496E-696E-4670-32D9-B3336E37AC4D}"/>
              </a:ext>
            </a:extLst>
          </p:cNvPr>
          <p:cNvSpPr txBox="1"/>
          <p:nvPr/>
        </p:nvSpPr>
        <p:spPr>
          <a:xfrm>
            <a:off x="1039186" y="3391381"/>
            <a:ext cx="1670181" cy="307777"/>
          </a:xfrm>
          <a:prstGeom prst="rect">
            <a:avLst/>
          </a:prstGeom>
          <a:noFill/>
        </p:spPr>
        <p:txBody>
          <a:bodyPr wrap="square">
            <a:spAutoFit/>
          </a:bodyPr>
          <a:lstStyle/>
          <a:p>
            <a:pPr rtl="0">
              <a:spcBef>
                <a:spcPts val="0"/>
              </a:spcBef>
              <a:spcAft>
                <a:spcPts val="500"/>
              </a:spcAft>
            </a:pPr>
            <a:r>
              <a:rPr lang="en-US" b="0" i="0" u="none" strike="noStrike" dirty="0">
                <a:solidFill>
                  <a:schemeClr val="bg1">
                    <a:lumMod val="10000"/>
                  </a:schemeClr>
                </a:solidFill>
                <a:effectLst/>
                <a:latin typeface="Arial" panose="020B0604020202020204" pitchFamily="34" charset="0"/>
              </a:rPr>
              <a:t>Core instruction </a:t>
            </a:r>
          </a:p>
        </p:txBody>
      </p:sp>
      <p:sp>
        <p:nvSpPr>
          <p:cNvPr id="22" name="TextBox 21">
            <a:extLst>
              <a:ext uri="{FF2B5EF4-FFF2-40B4-BE49-F238E27FC236}">
                <a16:creationId xmlns:a16="http://schemas.microsoft.com/office/drawing/2014/main" id="{04C1B05F-AC1A-D24A-EB9C-35457FE6FF41}"/>
              </a:ext>
            </a:extLst>
          </p:cNvPr>
          <p:cNvSpPr txBox="1"/>
          <p:nvPr/>
        </p:nvSpPr>
        <p:spPr>
          <a:xfrm>
            <a:off x="1062512" y="3659198"/>
            <a:ext cx="1511561" cy="646331"/>
          </a:xfrm>
          <a:prstGeom prst="rect">
            <a:avLst/>
          </a:prstGeom>
          <a:noFill/>
        </p:spPr>
        <p:txBody>
          <a:bodyPr wrap="square">
            <a:spAutoFit/>
          </a:bodyPr>
          <a:lstStyle/>
          <a:p>
            <a:pPr rtl="0">
              <a:spcBef>
                <a:spcPts val="0"/>
              </a:spcBef>
              <a:spcAft>
                <a:spcPts val="500"/>
              </a:spcAft>
            </a:pPr>
            <a:r>
              <a:rPr lang="en-US" sz="1200" b="0" i="0" u="none" strike="noStrike" dirty="0" err="1">
                <a:solidFill>
                  <a:schemeClr val="bg1">
                    <a:lumMod val="10000"/>
                  </a:schemeClr>
                </a:solidFill>
                <a:effectLst/>
                <a:latin typeface="Arial" panose="020B0604020202020204" pitchFamily="34" charset="0"/>
              </a:rPr>
              <a:t>Thiết</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lập</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các</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cá</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nhân</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và</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nhiệm</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vụ</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chính</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của</a:t>
            </a:r>
            <a:r>
              <a:rPr lang="en-US" sz="1200" b="0" i="0" u="none" strike="noStrike" dirty="0">
                <a:solidFill>
                  <a:schemeClr val="bg1">
                    <a:lumMod val="10000"/>
                  </a:schemeClr>
                </a:solidFill>
                <a:effectLst/>
                <a:latin typeface="Arial" panose="020B0604020202020204" pitchFamily="34" charset="0"/>
              </a:rPr>
              <a:t> AI.</a:t>
            </a:r>
          </a:p>
        </p:txBody>
      </p:sp>
      <p:sp>
        <p:nvSpPr>
          <p:cNvPr id="23" name="TextBox 22">
            <a:extLst>
              <a:ext uri="{FF2B5EF4-FFF2-40B4-BE49-F238E27FC236}">
                <a16:creationId xmlns:a16="http://schemas.microsoft.com/office/drawing/2014/main" id="{E76EE1E1-27CE-5DCE-B6FE-077EE43E8DD4}"/>
              </a:ext>
            </a:extLst>
          </p:cNvPr>
          <p:cNvSpPr txBox="1"/>
          <p:nvPr/>
        </p:nvSpPr>
        <p:spPr>
          <a:xfrm>
            <a:off x="3039325" y="3371733"/>
            <a:ext cx="1670181" cy="307777"/>
          </a:xfrm>
          <a:prstGeom prst="rect">
            <a:avLst/>
          </a:prstGeom>
          <a:noFill/>
        </p:spPr>
        <p:txBody>
          <a:bodyPr wrap="square">
            <a:spAutoFit/>
          </a:bodyPr>
          <a:lstStyle/>
          <a:p>
            <a:pPr rtl="0">
              <a:spcBef>
                <a:spcPts val="0"/>
              </a:spcBef>
              <a:spcAft>
                <a:spcPts val="500"/>
              </a:spcAft>
            </a:pPr>
            <a:r>
              <a:rPr lang="en-US" b="0" i="0" u="none" strike="noStrike" dirty="0">
                <a:solidFill>
                  <a:schemeClr val="bg1">
                    <a:lumMod val="10000"/>
                  </a:schemeClr>
                </a:solidFill>
                <a:effectLst/>
                <a:latin typeface="Arial" panose="020B0604020202020204" pitchFamily="34" charset="0"/>
              </a:rPr>
              <a:t>Dynamic Input</a:t>
            </a:r>
          </a:p>
        </p:txBody>
      </p:sp>
      <p:sp>
        <p:nvSpPr>
          <p:cNvPr id="24" name="TextBox 23">
            <a:extLst>
              <a:ext uri="{FF2B5EF4-FFF2-40B4-BE49-F238E27FC236}">
                <a16:creationId xmlns:a16="http://schemas.microsoft.com/office/drawing/2014/main" id="{D1EB3808-7052-21FC-3E2E-3A2A218EA2E6}"/>
              </a:ext>
            </a:extLst>
          </p:cNvPr>
          <p:cNvSpPr txBox="1"/>
          <p:nvPr/>
        </p:nvSpPr>
        <p:spPr>
          <a:xfrm>
            <a:off x="3039325" y="3659198"/>
            <a:ext cx="1368213" cy="646331"/>
          </a:xfrm>
          <a:prstGeom prst="rect">
            <a:avLst/>
          </a:prstGeom>
          <a:noFill/>
        </p:spPr>
        <p:txBody>
          <a:bodyPr wrap="square">
            <a:spAutoFit/>
          </a:bodyPr>
          <a:lstStyle/>
          <a:p>
            <a:pPr rtl="0">
              <a:spcBef>
                <a:spcPts val="0"/>
              </a:spcBef>
              <a:spcAft>
                <a:spcPts val="500"/>
              </a:spcAft>
            </a:pPr>
            <a:r>
              <a:rPr lang="vi-VN" sz="1200" dirty="0">
                <a:solidFill>
                  <a:schemeClr val="bg1">
                    <a:lumMod val="10000"/>
                  </a:schemeClr>
                </a:solidFill>
                <a:latin typeface="Arial" panose="020B0604020202020204" pitchFamily="34" charset="0"/>
              </a:rPr>
              <a:t>Cho AI biết nơi tìm kiếm truy vấn của người dùng.</a:t>
            </a:r>
            <a:endParaRPr lang="en-US" sz="1200" b="0" i="0" u="none" strike="noStrike" dirty="0">
              <a:solidFill>
                <a:schemeClr val="bg1">
                  <a:lumMod val="10000"/>
                </a:schemeClr>
              </a:solidFill>
              <a:effectLst/>
              <a:latin typeface="Arial" panose="020B0604020202020204" pitchFamily="34" charset="0"/>
            </a:endParaRPr>
          </a:p>
        </p:txBody>
      </p:sp>
      <p:sp>
        <p:nvSpPr>
          <p:cNvPr id="25" name="TextBox 24">
            <a:extLst>
              <a:ext uri="{FF2B5EF4-FFF2-40B4-BE49-F238E27FC236}">
                <a16:creationId xmlns:a16="http://schemas.microsoft.com/office/drawing/2014/main" id="{24B1DCDF-A210-4E46-29D8-180E5FF95F2E}"/>
              </a:ext>
            </a:extLst>
          </p:cNvPr>
          <p:cNvSpPr txBox="1"/>
          <p:nvPr/>
        </p:nvSpPr>
        <p:spPr>
          <a:xfrm>
            <a:off x="5020386" y="3330856"/>
            <a:ext cx="1670181" cy="307777"/>
          </a:xfrm>
          <a:prstGeom prst="rect">
            <a:avLst/>
          </a:prstGeom>
          <a:noFill/>
        </p:spPr>
        <p:txBody>
          <a:bodyPr wrap="square">
            <a:spAutoFit/>
          </a:bodyPr>
          <a:lstStyle/>
          <a:p>
            <a:pPr rtl="0">
              <a:spcBef>
                <a:spcPts val="0"/>
              </a:spcBef>
              <a:spcAft>
                <a:spcPts val="500"/>
              </a:spcAft>
            </a:pPr>
            <a:r>
              <a:rPr lang="en-US" b="0" i="0" u="none" strike="noStrike" dirty="0">
                <a:solidFill>
                  <a:schemeClr val="bg1">
                    <a:lumMod val="10000"/>
                  </a:schemeClr>
                </a:solidFill>
                <a:effectLst/>
                <a:latin typeface="Arial" panose="020B0604020202020204" pitchFamily="34" charset="0"/>
              </a:rPr>
              <a:t>Output Schema</a:t>
            </a:r>
          </a:p>
        </p:txBody>
      </p:sp>
      <p:sp>
        <p:nvSpPr>
          <p:cNvPr id="26" name="TextBox 25">
            <a:extLst>
              <a:ext uri="{FF2B5EF4-FFF2-40B4-BE49-F238E27FC236}">
                <a16:creationId xmlns:a16="http://schemas.microsoft.com/office/drawing/2014/main" id="{8EA60192-B64A-1D67-B174-B074F9CD62BA}"/>
              </a:ext>
            </a:extLst>
          </p:cNvPr>
          <p:cNvSpPr txBox="1"/>
          <p:nvPr/>
        </p:nvSpPr>
        <p:spPr>
          <a:xfrm>
            <a:off x="5020386" y="3645501"/>
            <a:ext cx="1511561" cy="646331"/>
          </a:xfrm>
          <a:prstGeom prst="rect">
            <a:avLst/>
          </a:prstGeom>
          <a:noFill/>
        </p:spPr>
        <p:txBody>
          <a:bodyPr wrap="square">
            <a:spAutoFit/>
          </a:bodyPr>
          <a:lstStyle/>
          <a:p>
            <a:pPr rtl="0">
              <a:spcBef>
                <a:spcPts val="0"/>
              </a:spcBef>
              <a:spcAft>
                <a:spcPts val="500"/>
              </a:spcAft>
            </a:pPr>
            <a:r>
              <a:rPr lang="en-US" sz="1200" b="0" i="0" u="none" strike="noStrike" dirty="0" err="1">
                <a:solidFill>
                  <a:schemeClr val="bg1">
                    <a:lumMod val="10000"/>
                  </a:schemeClr>
                </a:solidFill>
                <a:effectLst/>
                <a:latin typeface="Arial" panose="020B0604020202020204" pitchFamily="34" charset="0"/>
              </a:rPr>
              <a:t>Xác</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định</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cấu</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trúc</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chính</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xác</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của</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phản</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hồi</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mong</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muốn</a:t>
            </a:r>
            <a:endParaRPr lang="en-US" sz="1200" b="0" i="0" u="none" strike="noStrike" dirty="0">
              <a:solidFill>
                <a:schemeClr val="bg1">
                  <a:lumMod val="10000"/>
                </a:schemeClr>
              </a:solidFill>
              <a:effectLst/>
              <a:latin typeface="Arial" panose="020B0604020202020204" pitchFamily="34" charset="0"/>
            </a:endParaRPr>
          </a:p>
        </p:txBody>
      </p:sp>
      <p:cxnSp>
        <p:nvCxnSpPr>
          <p:cNvPr id="27" name="Straight Arrow Connector 26">
            <a:extLst>
              <a:ext uri="{FF2B5EF4-FFF2-40B4-BE49-F238E27FC236}">
                <a16:creationId xmlns:a16="http://schemas.microsoft.com/office/drawing/2014/main" id="{C8A703BE-D471-3708-C0AE-C7B23D852923}"/>
              </a:ext>
            </a:extLst>
          </p:cNvPr>
          <p:cNvCxnSpPr>
            <a:cxnSpLocks/>
          </p:cNvCxnSpPr>
          <p:nvPr/>
        </p:nvCxnSpPr>
        <p:spPr>
          <a:xfrm>
            <a:off x="2472991" y="3841549"/>
            <a:ext cx="566334"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84F937C-499E-282F-E9A9-A33CDF156CF8}"/>
              </a:ext>
            </a:extLst>
          </p:cNvPr>
          <p:cNvSpPr txBox="1"/>
          <p:nvPr/>
        </p:nvSpPr>
        <p:spPr>
          <a:xfrm>
            <a:off x="7040327" y="3329184"/>
            <a:ext cx="1670181" cy="307777"/>
          </a:xfrm>
          <a:prstGeom prst="rect">
            <a:avLst/>
          </a:prstGeom>
          <a:noFill/>
        </p:spPr>
        <p:txBody>
          <a:bodyPr wrap="square">
            <a:spAutoFit/>
          </a:bodyPr>
          <a:lstStyle/>
          <a:p>
            <a:pPr rtl="0">
              <a:spcBef>
                <a:spcPts val="0"/>
              </a:spcBef>
              <a:spcAft>
                <a:spcPts val="500"/>
              </a:spcAft>
            </a:pPr>
            <a:r>
              <a:rPr lang="en-US" dirty="0">
                <a:solidFill>
                  <a:schemeClr val="bg1">
                    <a:lumMod val="10000"/>
                  </a:schemeClr>
                </a:solidFill>
                <a:latin typeface="Arial" panose="020B0604020202020204" pitchFamily="34" charset="0"/>
              </a:rPr>
              <a:t>Tools &amp; Variables</a:t>
            </a:r>
            <a:endParaRPr lang="en-US" b="0" i="0" u="none" strike="noStrike" dirty="0">
              <a:solidFill>
                <a:schemeClr val="bg1">
                  <a:lumMod val="10000"/>
                </a:schemeClr>
              </a:solidFill>
              <a:effectLst/>
              <a:latin typeface="Arial" panose="020B0604020202020204" pitchFamily="34" charset="0"/>
            </a:endParaRPr>
          </a:p>
        </p:txBody>
      </p:sp>
      <p:sp>
        <p:nvSpPr>
          <p:cNvPr id="29" name="TextBox 28">
            <a:extLst>
              <a:ext uri="{FF2B5EF4-FFF2-40B4-BE49-F238E27FC236}">
                <a16:creationId xmlns:a16="http://schemas.microsoft.com/office/drawing/2014/main" id="{4DF45382-1867-E51E-9CD6-01A22873CEA2}"/>
              </a:ext>
            </a:extLst>
          </p:cNvPr>
          <p:cNvSpPr txBox="1"/>
          <p:nvPr/>
        </p:nvSpPr>
        <p:spPr>
          <a:xfrm>
            <a:off x="7049796" y="3636961"/>
            <a:ext cx="1511561" cy="646331"/>
          </a:xfrm>
          <a:prstGeom prst="rect">
            <a:avLst/>
          </a:prstGeom>
          <a:noFill/>
        </p:spPr>
        <p:txBody>
          <a:bodyPr wrap="square">
            <a:spAutoFit/>
          </a:bodyPr>
          <a:lstStyle/>
          <a:p>
            <a:pPr rtl="0">
              <a:spcBef>
                <a:spcPts val="0"/>
              </a:spcBef>
              <a:spcAft>
                <a:spcPts val="500"/>
              </a:spcAft>
            </a:pPr>
            <a:r>
              <a:rPr lang="en-US" sz="1200" b="0" i="0" u="none" strike="noStrike" dirty="0">
                <a:solidFill>
                  <a:schemeClr val="bg1">
                    <a:lumMod val="10000"/>
                  </a:schemeClr>
                </a:solidFill>
                <a:effectLst/>
                <a:latin typeface="Arial" panose="020B0604020202020204" pitchFamily="34" charset="0"/>
              </a:rPr>
              <a:t>Cung </a:t>
            </a:r>
            <a:r>
              <a:rPr lang="en-US" sz="1200" b="0" i="0" u="none" strike="noStrike" dirty="0" err="1">
                <a:solidFill>
                  <a:schemeClr val="bg1">
                    <a:lumMod val="10000"/>
                  </a:schemeClr>
                </a:solidFill>
                <a:effectLst/>
                <a:latin typeface="Arial" panose="020B0604020202020204" pitchFamily="34" charset="0"/>
              </a:rPr>
              <a:t>cấp</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dữ</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liệu</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thời</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gian</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thực</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cho</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mô</a:t>
            </a:r>
            <a:r>
              <a:rPr lang="en-US" sz="1200" b="0" i="0" u="none" strike="noStrike" dirty="0">
                <a:solidFill>
                  <a:schemeClr val="bg1">
                    <a:lumMod val="10000"/>
                  </a:schemeClr>
                </a:solidFill>
                <a:effectLst/>
                <a:latin typeface="Arial" panose="020B0604020202020204" pitchFamily="34" charset="0"/>
              </a:rPr>
              <a:t> </a:t>
            </a:r>
            <a:r>
              <a:rPr lang="en-US" sz="1200" b="0" i="0" u="none" strike="noStrike" dirty="0" err="1">
                <a:solidFill>
                  <a:schemeClr val="bg1">
                    <a:lumMod val="10000"/>
                  </a:schemeClr>
                </a:solidFill>
                <a:effectLst/>
                <a:latin typeface="Arial" panose="020B0604020202020204" pitchFamily="34" charset="0"/>
              </a:rPr>
              <a:t>hình</a:t>
            </a:r>
            <a:r>
              <a:rPr lang="en-US" sz="1200" b="0" i="0" u="none" strike="noStrike" dirty="0">
                <a:solidFill>
                  <a:schemeClr val="bg1">
                    <a:lumMod val="10000"/>
                  </a:schemeClr>
                </a:solidFill>
                <a:effectLst/>
                <a:latin typeface="Arial" panose="020B0604020202020204" pitchFamily="34" charset="0"/>
              </a:rPr>
              <a:t>.</a:t>
            </a:r>
          </a:p>
        </p:txBody>
      </p:sp>
      <p:cxnSp>
        <p:nvCxnSpPr>
          <p:cNvPr id="30" name="Straight Arrow Connector 29">
            <a:extLst>
              <a:ext uri="{FF2B5EF4-FFF2-40B4-BE49-F238E27FC236}">
                <a16:creationId xmlns:a16="http://schemas.microsoft.com/office/drawing/2014/main" id="{F63A0865-4088-BBF8-47A7-3D5DA28740D8}"/>
              </a:ext>
            </a:extLst>
          </p:cNvPr>
          <p:cNvCxnSpPr>
            <a:cxnSpLocks/>
          </p:cNvCxnSpPr>
          <p:nvPr/>
        </p:nvCxnSpPr>
        <p:spPr>
          <a:xfrm>
            <a:off x="4407537" y="3841549"/>
            <a:ext cx="566334"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2F34176-A0B1-68FA-49FC-F72A9E6F9688}"/>
              </a:ext>
            </a:extLst>
          </p:cNvPr>
          <p:cNvCxnSpPr>
            <a:cxnSpLocks/>
          </p:cNvCxnSpPr>
          <p:nvPr/>
        </p:nvCxnSpPr>
        <p:spPr>
          <a:xfrm>
            <a:off x="6517952" y="3841549"/>
            <a:ext cx="522375"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047035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0" y="155450"/>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CRAFTING EFFECTIVE SYSTEM PROMPT ?</a:t>
            </a:r>
          </a:p>
        </p:txBody>
      </p:sp>
      <p:sp>
        <p:nvSpPr>
          <p:cNvPr id="3" name="TextBox 2">
            <a:extLst>
              <a:ext uri="{FF2B5EF4-FFF2-40B4-BE49-F238E27FC236}">
                <a16:creationId xmlns:a16="http://schemas.microsoft.com/office/drawing/2014/main" id="{1AB75C99-30D2-8466-2DBE-4F49DF8C9C90}"/>
              </a:ext>
            </a:extLst>
          </p:cNvPr>
          <p:cNvSpPr txBox="1"/>
          <p:nvPr/>
        </p:nvSpPr>
        <p:spPr>
          <a:xfrm>
            <a:off x="562946" y="765887"/>
            <a:ext cx="7542245" cy="307777"/>
          </a:xfrm>
          <a:prstGeom prst="rect">
            <a:avLst/>
          </a:prstGeom>
          <a:noFill/>
        </p:spPr>
        <p:txBody>
          <a:bodyPr wrap="square">
            <a:spAutoFit/>
          </a:bodyPr>
          <a:lstStyle/>
          <a:p>
            <a:pPr marL="285750" indent="-285750">
              <a:buFont typeface="Wingdings" panose="05000000000000000000" pitchFamily="2" charset="2"/>
              <a:buChar char="v"/>
            </a:pPr>
            <a:r>
              <a:rPr lang="en-US" dirty="0" err="1"/>
              <a:t>Hệ</a:t>
            </a:r>
            <a:r>
              <a:rPr lang="en-US" dirty="0"/>
              <a:t> </a:t>
            </a:r>
            <a:r>
              <a:rPr lang="en-US" dirty="0" err="1"/>
              <a:t>thống</a:t>
            </a:r>
            <a:r>
              <a:rPr lang="en-US" dirty="0"/>
              <a:t> </a:t>
            </a:r>
            <a:r>
              <a:rPr lang="en-US" dirty="0" err="1"/>
              <a:t>nhắc</a:t>
            </a:r>
            <a:r>
              <a:rPr lang="en-US" dirty="0"/>
              <a:t> </a:t>
            </a:r>
            <a:r>
              <a:rPr lang="en-US" dirty="0" err="1"/>
              <a:t>nhở</a:t>
            </a:r>
            <a:r>
              <a:rPr lang="en-US" dirty="0"/>
              <a:t> </a:t>
            </a:r>
            <a:r>
              <a:rPr lang="en-US" dirty="0" err="1"/>
              <a:t>dành</a:t>
            </a:r>
            <a:r>
              <a:rPr lang="en-US" dirty="0"/>
              <a:t> </a:t>
            </a:r>
            <a:r>
              <a:rPr lang="en-US" dirty="0" err="1"/>
              <a:t>cho</a:t>
            </a:r>
            <a:r>
              <a:rPr lang="en-US" dirty="0"/>
              <a:t> </a:t>
            </a:r>
            <a:r>
              <a:rPr lang="en-US" dirty="0" err="1"/>
              <a:t>chuyên</a:t>
            </a:r>
            <a:r>
              <a:rPr lang="en-US" dirty="0"/>
              <a:t> </a:t>
            </a:r>
            <a:r>
              <a:rPr lang="en-US" dirty="0" err="1"/>
              <a:t>viên</a:t>
            </a:r>
            <a:r>
              <a:rPr lang="en-US" dirty="0"/>
              <a:t> </a:t>
            </a:r>
            <a:r>
              <a:rPr lang="en-US" dirty="0" err="1"/>
              <a:t>Lập</a:t>
            </a:r>
            <a:r>
              <a:rPr lang="en-US" dirty="0"/>
              <a:t> </a:t>
            </a:r>
            <a:r>
              <a:rPr lang="en-US" dirty="0" err="1"/>
              <a:t>kế</a:t>
            </a:r>
            <a:r>
              <a:rPr lang="en-US" dirty="0"/>
              <a:t> </a:t>
            </a:r>
            <a:r>
              <a:rPr lang="en-US" dirty="0" err="1"/>
              <a:t>hoạch</a:t>
            </a:r>
            <a:r>
              <a:rPr lang="en-US" dirty="0"/>
              <a:t> </a:t>
            </a:r>
            <a:r>
              <a:rPr lang="en-US" dirty="0" err="1"/>
              <a:t>Nghiên</a:t>
            </a:r>
            <a:r>
              <a:rPr lang="en-US" dirty="0"/>
              <a:t> </a:t>
            </a:r>
            <a:r>
              <a:rPr lang="en-US" dirty="0" err="1"/>
              <a:t>cứu</a:t>
            </a:r>
            <a:r>
              <a:rPr lang="en-US" dirty="0"/>
              <a:t>:</a:t>
            </a:r>
          </a:p>
        </p:txBody>
      </p:sp>
      <p:sp>
        <p:nvSpPr>
          <p:cNvPr id="4" name="TextBox 3">
            <a:extLst>
              <a:ext uri="{FF2B5EF4-FFF2-40B4-BE49-F238E27FC236}">
                <a16:creationId xmlns:a16="http://schemas.microsoft.com/office/drawing/2014/main" id="{534D3639-2BB0-DA1B-365B-EB367907CBA9}"/>
              </a:ext>
            </a:extLst>
          </p:cNvPr>
          <p:cNvSpPr txBox="1"/>
          <p:nvPr/>
        </p:nvSpPr>
        <p:spPr>
          <a:xfrm>
            <a:off x="842863" y="1169676"/>
            <a:ext cx="7312091" cy="1815882"/>
          </a:xfrm>
          <a:prstGeom prst="rect">
            <a:avLst/>
          </a:prstGeom>
          <a:noFill/>
        </p:spPr>
        <p:txBody>
          <a:bodyPr wrap="square">
            <a:spAutoFit/>
          </a:bodyPr>
          <a:lstStyle/>
          <a:p>
            <a:r>
              <a:rPr lang="en-US" dirty="0" err="1"/>
              <a:t>Bạn</a:t>
            </a:r>
            <a:r>
              <a:rPr lang="en-US" dirty="0"/>
              <a:t> </a:t>
            </a:r>
            <a:r>
              <a:rPr lang="en-US" dirty="0" err="1"/>
              <a:t>là</a:t>
            </a:r>
            <a:r>
              <a:rPr lang="en-US" dirty="0"/>
              <a:t> </a:t>
            </a:r>
            <a:r>
              <a:rPr lang="en-US" dirty="0" err="1"/>
              <a:t>một</a:t>
            </a:r>
            <a:r>
              <a:rPr lang="en-US" dirty="0"/>
              <a:t> </a:t>
            </a:r>
            <a:r>
              <a:rPr lang="en-US" dirty="0" err="1"/>
              <a:t>chuyên</a:t>
            </a:r>
            <a:r>
              <a:rPr lang="en-US" dirty="0"/>
              <a:t> </a:t>
            </a:r>
            <a:r>
              <a:rPr lang="en-US" dirty="0" err="1"/>
              <a:t>gia</a:t>
            </a:r>
            <a:r>
              <a:rPr lang="en-US" dirty="0"/>
              <a:t> </a:t>
            </a:r>
            <a:r>
              <a:rPr lang="en-US" dirty="0" err="1"/>
              <a:t>lập</a:t>
            </a:r>
            <a:r>
              <a:rPr lang="en-US" dirty="0"/>
              <a:t> </a:t>
            </a:r>
            <a:r>
              <a:rPr lang="en-US" dirty="0" err="1"/>
              <a:t>kế</a:t>
            </a:r>
            <a:r>
              <a:rPr lang="en-US" dirty="0"/>
              <a:t> </a:t>
            </a:r>
            <a:r>
              <a:rPr lang="en-US" dirty="0" err="1"/>
              <a:t>hoạch</a:t>
            </a:r>
            <a:r>
              <a:rPr lang="en-US" dirty="0"/>
              <a:t> </a:t>
            </a:r>
            <a:r>
              <a:rPr lang="en-US" dirty="0" err="1"/>
              <a:t>nghiên</a:t>
            </a:r>
            <a:r>
              <a:rPr lang="en-US" dirty="0"/>
              <a:t> </a:t>
            </a:r>
            <a:r>
              <a:rPr lang="en-US" dirty="0" err="1"/>
              <a:t>cứu</a:t>
            </a:r>
            <a:r>
              <a:rPr lang="en-US" dirty="0"/>
              <a:t>. Vai </a:t>
            </a:r>
            <a:r>
              <a:rPr lang="en-US" dirty="0" err="1"/>
              <a:t>trò</a:t>
            </a:r>
            <a:r>
              <a:rPr lang="en-US" dirty="0"/>
              <a:t> </a:t>
            </a:r>
            <a:r>
              <a:rPr lang="en-US" dirty="0" err="1"/>
              <a:t>của</a:t>
            </a:r>
            <a:r>
              <a:rPr lang="en-US" dirty="0"/>
              <a:t> </a:t>
            </a:r>
            <a:r>
              <a:rPr lang="en-US" dirty="0" err="1"/>
              <a:t>bạn</a:t>
            </a:r>
            <a:r>
              <a:rPr lang="en-US" dirty="0"/>
              <a:t> </a:t>
            </a:r>
            <a:r>
              <a:rPr lang="en-US" dirty="0" err="1"/>
              <a:t>là</a:t>
            </a:r>
            <a:r>
              <a:rPr lang="en-US" dirty="0"/>
              <a:t> </a:t>
            </a:r>
            <a:r>
              <a:rPr lang="en-US" dirty="0" err="1"/>
              <a:t>phân</a:t>
            </a:r>
            <a:r>
              <a:rPr lang="en-US" dirty="0"/>
              <a:t> chia </a:t>
            </a:r>
            <a:r>
              <a:rPr lang="en-US" dirty="0" err="1"/>
              <a:t>chính</a:t>
            </a:r>
            <a:r>
              <a:rPr lang="en-US" dirty="0"/>
              <a:t> </a:t>
            </a:r>
            <a:r>
              <a:rPr lang="en-US" dirty="0" err="1"/>
              <a:t>xác</a:t>
            </a:r>
            <a:r>
              <a:rPr lang="en-US" dirty="0"/>
              <a:t> </a:t>
            </a:r>
            <a:r>
              <a:rPr lang="en-US" dirty="0" err="1"/>
              <a:t>các</a:t>
            </a:r>
            <a:r>
              <a:rPr lang="en-US" dirty="0"/>
              <a:t> </a:t>
            </a:r>
            <a:r>
              <a:rPr lang="en-US" dirty="0" err="1"/>
              <a:t>truy</a:t>
            </a:r>
            <a:r>
              <a:rPr lang="en-US" dirty="0"/>
              <a:t> </a:t>
            </a:r>
            <a:r>
              <a:rPr lang="en-US" dirty="0" err="1"/>
              <a:t>vấn</a:t>
            </a:r>
            <a:r>
              <a:rPr lang="en-US" dirty="0"/>
              <a:t> </a:t>
            </a:r>
            <a:r>
              <a:rPr lang="en-US" dirty="0" err="1"/>
              <a:t>nghiên</a:t>
            </a:r>
            <a:r>
              <a:rPr lang="en-US" dirty="0"/>
              <a:t> </a:t>
            </a:r>
            <a:r>
              <a:rPr lang="en-US" dirty="0" err="1"/>
              <a:t>cứu</a:t>
            </a:r>
            <a:r>
              <a:rPr lang="en-US" dirty="0"/>
              <a:t> </a:t>
            </a:r>
            <a:r>
              <a:rPr lang="en-US" dirty="0" err="1"/>
              <a:t>phức</a:t>
            </a:r>
            <a:r>
              <a:rPr lang="en-US" dirty="0"/>
              <a:t> </a:t>
            </a:r>
            <a:r>
              <a:rPr lang="en-US" dirty="0" err="1"/>
              <a:t>tạp</a:t>
            </a:r>
            <a:r>
              <a:rPr lang="en-US" dirty="0"/>
              <a:t> </a:t>
            </a:r>
            <a:r>
              <a:rPr lang="en-US" dirty="0" err="1"/>
              <a:t>thành</a:t>
            </a:r>
            <a:r>
              <a:rPr lang="en-US" dirty="0"/>
              <a:t> </a:t>
            </a:r>
            <a:r>
              <a:rPr lang="en-US" dirty="0" err="1"/>
              <a:t>các</a:t>
            </a:r>
            <a:r>
              <a:rPr lang="en-US" dirty="0"/>
              <a:t> </a:t>
            </a:r>
            <a:r>
              <a:rPr lang="en-US" dirty="0" err="1"/>
              <a:t>nhiệm</a:t>
            </a:r>
            <a:r>
              <a:rPr lang="en-US" dirty="0"/>
              <a:t> </a:t>
            </a:r>
            <a:r>
              <a:rPr lang="en-US" dirty="0" err="1"/>
              <a:t>vụ</a:t>
            </a:r>
            <a:r>
              <a:rPr lang="en-US" dirty="0"/>
              <a:t> con </a:t>
            </a:r>
            <a:r>
              <a:rPr lang="en-US" dirty="0" err="1"/>
              <a:t>được</a:t>
            </a:r>
            <a:r>
              <a:rPr lang="en-US" dirty="0"/>
              <a:t> </a:t>
            </a:r>
            <a:r>
              <a:rPr lang="en-US" dirty="0" err="1"/>
              <a:t>xác</a:t>
            </a:r>
            <a:r>
              <a:rPr lang="en-US" dirty="0"/>
              <a:t> </a:t>
            </a:r>
            <a:r>
              <a:rPr lang="en-US" dirty="0" err="1"/>
              <a:t>định</a:t>
            </a:r>
            <a:r>
              <a:rPr lang="en-US" dirty="0"/>
              <a:t> </a:t>
            </a:r>
            <a:r>
              <a:rPr lang="en-US" dirty="0" err="1"/>
              <a:t>rõ</a:t>
            </a:r>
            <a:r>
              <a:rPr lang="en-US" dirty="0"/>
              <a:t> </a:t>
            </a:r>
            <a:r>
              <a:rPr lang="en-US" dirty="0" err="1"/>
              <a:t>ràng</a:t>
            </a:r>
            <a:r>
              <a:rPr lang="en-US" dirty="0"/>
              <a:t>, </a:t>
            </a:r>
            <a:r>
              <a:rPr lang="en-US" dirty="0" err="1"/>
              <a:t>mỗi</a:t>
            </a:r>
            <a:r>
              <a:rPr lang="en-US" dirty="0"/>
              <a:t> </a:t>
            </a:r>
            <a:r>
              <a:rPr lang="en-US" dirty="0" err="1"/>
              <a:t>nhiệm</a:t>
            </a:r>
            <a:r>
              <a:rPr lang="en-US" dirty="0"/>
              <a:t> </a:t>
            </a:r>
            <a:r>
              <a:rPr lang="en-US" dirty="0" err="1"/>
              <a:t>vụ</a:t>
            </a:r>
            <a:r>
              <a:rPr lang="en-US" dirty="0"/>
              <a:t> </a:t>
            </a:r>
            <a:r>
              <a:rPr lang="en-US" dirty="0" err="1"/>
              <a:t>đều</a:t>
            </a:r>
            <a:r>
              <a:rPr lang="en-US" dirty="0"/>
              <a:t> </a:t>
            </a:r>
            <a:r>
              <a:rPr lang="en-US" dirty="0" err="1"/>
              <a:t>có</a:t>
            </a:r>
            <a:r>
              <a:rPr lang="en-US" dirty="0"/>
              <a:t> </a:t>
            </a:r>
            <a:r>
              <a:rPr lang="en-US" dirty="0" err="1"/>
              <a:t>nội</a:t>
            </a:r>
            <a:r>
              <a:rPr lang="en-US" dirty="0"/>
              <a:t> dung </a:t>
            </a:r>
            <a:r>
              <a:rPr lang="en-US" dirty="0" err="1"/>
              <a:t>rõ</a:t>
            </a:r>
            <a:r>
              <a:rPr lang="en-US" dirty="0"/>
              <a:t> </a:t>
            </a:r>
            <a:r>
              <a:rPr lang="en-US" dirty="0" err="1"/>
              <a:t>ràng</a:t>
            </a:r>
            <a:r>
              <a:rPr lang="en-US" dirty="0"/>
              <a:t>:</a:t>
            </a:r>
          </a:p>
          <a:p>
            <a:pPr marL="285750" indent="-285750">
              <a:buFont typeface="Courier New" panose="02070309020205020404" pitchFamily="49" charset="0"/>
              <a:buChar char="o"/>
            </a:pPr>
            <a:r>
              <a:rPr lang="en-US" dirty="0" err="1"/>
              <a:t>Một</a:t>
            </a:r>
            <a:r>
              <a:rPr lang="en-US" dirty="0"/>
              <a:t> </a:t>
            </a:r>
            <a:r>
              <a:rPr lang="en-US" dirty="0" err="1"/>
              <a:t>truy</a:t>
            </a:r>
            <a:r>
              <a:rPr lang="en-US" dirty="0"/>
              <a:t> </a:t>
            </a:r>
            <a:r>
              <a:rPr lang="en-US" dirty="0" err="1"/>
              <a:t>vấn</a:t>
            </a:r>
            <a:r>
              <a:rPr lang="en-US" dirty="0"/>
              <a:t> chi </a:t>
            </a:r>
            <a:r>
              <a:rPr lang="en-US" dirty="0" err="1"/>
              <a:t>tiết</a:t>
            </a:r>
            <a:r>
              <a:rPr lang="en-US" dirty="0"/>
              <a:t> </a:t>
            </a:r>
            <a:r>
              <a:rPr lang="en-US" dirty="0" err="1"/>
              <a:t>loại</a:t>
            </a:r>
            <a:r>
              <a:rPr lang="en-US" dirty="0"/>
              <a:t> </a:t>
            </a:r>
            <a:r>
              <a:rPr lang="en-US" dirty="0" err="1"/>
              <a:t>nguồn</a:t>
            </a:r>
            <a:r>
              <a:rPr lang="en-US" dirty="0"/>
              <a:t> (tin </a:t>
            </a:r>
            <a:r>
              <a:rPr lang="en-US" dirty="0" err="1"/>
              <a:t>tức</a:t>
            </a:r>
            <a:r>
              <a:rPr lang="en-US" dirty="0"/>
              <a:t>, </a:t>
            </a:r>
            <a:r>
              <a:rPr lang="en-US" dirty="0" err="1"/>
              <a:t>bài</a:t>
            </a:r>
            <a:r>
              <a:rPr lang="en-US" dirty="0"/>
              <a:t> </a:t>
            </a:r>
            <a:r>
              <a:rPr lang="en-US" dirty="0" err="1"/>
              <a:t>viết</a:t>
            </a:r>
            <a:r>
              <a:rPr lang="en-US" dirty="0"/>
              <a:t>, v.v.)</a:t>
            </a:r>
          </a:p>
          <a:p>
            <a:pPr marL="285750" indent="-285750">
              <a:buFont typeface="Courier New" panose="02070309020205020404" pitchFamily="49" charset="0"/>
              <a:buChar char="o"/>
            </a:pPr>
            <a:r>
              <a:rPr lang="en-US" dirty="0" err="1"/>
              <a:t>Trọng</a:t>
            </a:r>
            <a:r>
              <a:rPr lang="en-US" dirty="0"/>
              <a:t> </a:t>
            </a:r>
            <a:r>
              <a:rPr lang="en-US" dirty="0" err="1"/>
              <a:t>tâm</a:t>
            </a:r>
            <a:r>
              <a:rPr lang="en-US" dirty="0"/>
              <a:t> </a:t>
            </a:r>
            <a:r>
              <a:rPr lang="en-US" dirty="0" err="1"/>
              <a:t>lĩnh</a:t>
            </a:r>
            <a:r>
              <a:rPr lang="en-US" dirty="0"/>
              <a:t> </a:t>
            </a:r>
            <a:r>
              <a:rPr lang="en-US" dirty="0" err="1"/>
              <a:t>vực</a:t>
            </a:r>
            <a:r>
              <a:rPr lang="en-US" dirty="0"/>
              <a:t> (</a:t>
            </a:r>
            <a:r>
              <a:rPr lang="en-US" dirty="0" err="1"/>
              <a:t>ví</a:t>
            </a:r>
            <a:r>
              <a:rPr lang="en-US" dirty="0"/>
              <a:t> </a:t>
            </a:r>
            <a:r>
              <a:rPr lang="en-US" dirty="0" err="1"/>
              <a:t>dụ</a:t>
            </a:r>
            <a:r>
              <a:rPr lang="en-US" dirty="0"/>
              <a:t>: </a:t>
            </a:r>
            <a:r>
              <a:rPr lang="en-US" dirty="0" err="1"/>
              <a:t>công</a:t>
            </a:r>
            <a:r>
              <a:rPr lang="en-US" dirty="0"/>
              <a:t> </a:t>
            </a:r>
            <a:r>
              <a:rPr lang="en-US" dirty="0" err="1"/>
              <a:t>nghệ</a:t>
            </a:r>
            <a:r>
              <a:rPr lang="en-US" dirty="0"/>
              <a:t>, </a:t>
            </a:r>
            <a:r>
              <a:rPr lang="en-US" dirty="0" err="1"/>
              <a:t>tài</a:t>
            </a:r>
            <a:r>
              <a:rPr lang="en-US" dirty="0"/>
              <a:t> </a:t>
            </a:r>
            <a:r>
              <a:rPr lang="en-US" dirty="0" err="1"/>
              <a:t>chính</a:t>
            </a:r>
            <a:r>
              <a:rPr lang="en-US" dirty="0"/>
              <a:t>)</a:t>
            </a:r>
          </a:p>
          <a:p>
            <a:pPr marL="285750" indent="-285750">
              <a:buFont typeface="Courier New" panose="02070309020205020404" pitchFamily="49" charset="0"/>
              <a:buChar char="o"/>
            </a:pPr>
            <a:r>
              <a:rPr lang="en-US" dirty="0" err="1"/>
              <a:t>Xếp</a:t>
            </a:r>
            <a:r>
              <a:rPr lang="en-US" dirty="0"/>
              <a:t> </a:t>
            </a:r>
            <a:r>
              <a:rPr lang="en-US" dirty="0" err="1"/>
              <a:t>hạng</a:t>
            </a:r>
            <a:r>
              <a:rPr lang="en-US" dirty="0"/>
              <a:t> </a:t>
            </a:r>
            <a:r>
              <a:rPr lang="en-US" dirty="0" err="1"/>
              <a:t>ưu</a:t>
            </a:r>
            <a:r>
              <a:rPr lang="en-US" dirty="0"/>
              <a:t> </a:t>
            </a:r>
            <a:r>
              <a:rPr lang="en-US" dirty="0" err="1"/>
              <a:t>tiên</a:t>
            </a:r>
            <a:endParaRPr lang="en-US" dirty="0"/>
          </a:p>
          <a:p>
            <a:pPr marL="285750" indent="-285750">
              <a:buFont typeface="Courier New" panose="02070309020205020404" pitchFamily="49" charset="0"/>
              <a:buChar char="o"/>
            </a:pPr>
            <a:r>
              <a:rPr lang="en-US" dirty="0" err="1"/>
              <a:t>Khoảng</a:t>
            </a:r>
            <a:r>
              <a:rPr lang="en-US" dirty="0"/>
              <a:t> </a:t>
            </a:r>
            <a:r>
              <a:rPr lang="en-US" dirty="0" err="1"/>
              <a:t>thời</a:t>
            </a:r>
            <a:r>
              <a:rPr lang="en-US" dirty="0"/>
              <a:t> </a:t>
            </a:r>
            <a:r>
              <a:rPr lang="en-US" dirty="0" err="1"/>
              <a:t>gian</a:t>
            </a:r>
            <a:r>
              <a:rPr lang="en-US" dirty="0"/>
              <a:t> </a:t>
            </a:r>
            <a:r>
              <a:rPr lang="en-US" dirty="0" err="1"/>
              <a:t>liên</a:t>
            </a:r>
            <a:r>
              <a:rPr lang="en-US" dirty="0"/>
              <a:t> </a:t>
            </a:r>
            <a:r>
              <a:rPr lang="en-US" dirty="0" err="1"/>
              <a:t>quan</a:t>
            </a:r>
            <a:endParaRPr lang="en-US" dirty="0"/>
          </a:p>
          <a:p>
            <a:r>
              <a:rPr lang="en-US" dirty="0" err="1"/>
              <a:t>Đầu</a:t>
            </a:r>
            <a:r>
              <a:rPr lang="en-US" dirty="0"/>
              <a:t> </a:t>
            </a:r>
            <a:r>
              <a:rPr lang="en-US" dirty="0" err="1"/>
              <a:t>ra</a:t>
            </a:r>
            <a:r>
              <a:rPr lang="en-US" dirty="0"/>
              <a:t> </a:t>
            </a:r>
            <a:r>
              <a:rPr lang="en-US" dirty="0" err="1"/>
              <a:t>dưới</a:t>
            </a:r>
            <a:r>
              <a:rPr lang="en-US" dirty="0"/>
              <a:t> </a:t>
            </a:r>
            <a:r>
              <a:rPr lang="en-US" dirty="0" err="1"/>
              <a:t>dạng</a:t>
            </a:r>
            <a:r>
              <a:rPr lang="en-US" dirty="0"/>
              <a:t> JSON </a:t>
            </a:r>
            <a:r>
              <a:rPr lang="en-US" dirty="0" err="1"/>
              <a:t>có</a:t>
            </a:r>
            <a:r>
              <a:rPr lang="en-US" dirty="0"/>
              <a:t> </a:t>
            </a:r>
            <a:r>
              <a:rPr lang="en-US" dirty="0" err="1"/>
              <a:t>cấu</a:t>
            </a:r>
            <a:r>
              <a:rPr lang="en-US" dirty="0"/>
              <a:t> </a:t>
            </a:r>
            <a:r>
              <a:rPr lang="en-US" dirty="0" err="1"/>
              <a:t>trúc</a:t>
            </a:r>
            <a:r>
              <a:rPr lang="en-US" dirty="0"/>
              <a:t>.</a:t>
            </a:r>
          </a:p>
        </p:txBody>
      </p:sp>
      <p:sp>
        <p:nvSpPr>
          <p:cNvPr id="8" name="TextBox 7">
            <a:extLst>
              <a:ext uri="{FF2B5EF4-FFF2-40B4-BE49-F238E27FC236}">
                <a16:creationId xmlns:a16="http://schemas.microsoft.com/office/drawing/2014/main" id="{76E1574B-C4B5-B897-80E2-386F08781EAB}"/>
              </a:ext>
            </a:extLst>
          </p:cNvPr>
          <p:cNvSpPr txBox="1"/>
          <p:nvPr/>
        </p:nvSpPr>
        <p:spPr>
          <a:xfrm>
            <a:off x="562946" y="3157640"/>
            <a:ext cx="7312091" cy="523220"/>
          </a:xfrm>
          <a:prstGeom prst="rect">
            <a:avLst/>
          </a:prstGeom>
          <a:noFill/>
        </p:spPr>
        <p:txBody>
          <a:bodyPr wrap="square">
            <a:spAutoFit/>
          </a:bodyPr>
          <a:lstStyle/>
          <a:p>
            <a:pPr marL="285750" indent="-285750">
              <a:buFont typeface="Arial" panose="020B0604020202020204" pitchFamily="34" charset="0"/>
              <a:buChar char="•"/>
            </a:pPr>
            <a:r>
              <a:rPr lang="en-US" dirty="0" err="1"/>
              <a:t>Hướng</a:t>
            </a:r>
            <a:r>
              <a:rPr lang="en-US" dirty="0"/>
              <a:t> </a:t>
            </a:r>
            <a:r>
              <a:rPr lang="en-US" dirty="0" err="1"/>
              <a:t>dẫn</a:t>
            </a:r>
            <a:r>
              <a:rPr lang="en-US" dirty="0"/>
              <a:t> </a:t>
            </a:r>
            <a:r>
              <a:rPr lang="en-US" dirty="0" err="1"/>
              <a:t>rõ</a:t>
            </a:r>
            <a:r>
              <a:rPr lang="en-US" dirty="0"/>
              <a:t> </a:t>
            </a:r>
            <a:r>
              <a:rPr lang="en-US" dirty="0" err="1"/>
              <a:t>ràng</a:t>
            </a:r>
            <a:r>
              <a:rPr lang="en-US" dirty="0"/>
              <a:t>, </a:t>
            </a:r>
            <a:r>
              <a:rPr lang="en-US" dirty="0" err="1"/>
              <a:t>có</a:t>
            </a:r>
            <a:r>
              <a:rPr lang="en-US" dirty="0"/>
              <a:t> </a:t>
            </a:r>
            <a:r>
              <a:rPr lang="en-US" dirty="0" err="1"/>
              <a:t>cấu</a:t>
            </a:r>
            <a:r>
              <a:rPr lang="en-US" dirty="0"/>
              <a:t> </a:t>
            </a:r>
            <a:r>
              <a:rPr lang="en-US" dirty="0" err="1"/>
              <a:t>trúc</a:t>
            </a:r>
            <a:r>
              <a:rPr lang="en-US" dirty="0"/>
              <a:t> </a:t>
            </a:r>
            <a:r>
              <a:rPr lang="en-US" dirty="0" err="1"/>
              <a:t>giúp</a:t>
            </a:r>
            <a:r>
              <a:rPr lang="en-US" dirty="0"/>
              <a:t> </a:t>
            </a:r>
            <a:r>
              <a:rPr lang="en-US" dirty="0" err="1"/>
              <a:t>nâng</a:t>
            </a:r>
            <a:r>
              <a:rPr lang="en-US" dirty="0"/>
              <a:t> </a:t>
            </a:r>
            <a:r>
              <a:rPr lang="en-US" dirty="0" err="1"/>
              <a:t>cao</a:t>
            </a:r>
            <a:r>
              <a:rPr lang="en-US" dirty="0"/>
              <a:t> </a:t>
            </a:r>
            <a:r>
              <a:rPr lang="en-US" dirty="0" err="1"/>
              <a:t>chất</a:t>
            </a:r>
            <a:r>
              <a:rPr lang="en-US" dirty="0"/>
              <a:t> </a:t>
            </a:r>
            <a:r>
              <a:rPr lang="en-US" dirty="0" err="1"/>
              <a:t>lượng</a:t>
            </a:r>
            <a:r>
              <a:rPr lang="en-US" dirty="0"/>
              <a:t> </a:t>
            </a:r>
            <a:r>
              <a:rPr lang="en-US" dirty="0" err="1"/>
              <a:t>và</a:t>
            </a:r>
            <a:r>
              <a:rPr lang="en-US" dirty="0"/>
              <a:t> </a:t>
            </a:r>
            <a:r>
              <a:rPr lang="en-US" dirty="0" err="1"/>
              <a:t>tính</a:t>
            </a:r>
            <a:r>
              <a:rPr lang="en-US" dirty="0"/>
              <a:t> </a:t>
            </a:r>
            <a:r>
              <a:rPr lang="en-US" dirty="0" err="1"/>
              <a:t>nhất</a:t>
            </a:r>
            <a:r>
              <a:rPr lang="en-US" dirty="0"/>
              <a:t> </a:t>
            </a:r>
            <a:r>
              <a:rPr lang="en-US" dirty="0" err="1"/>
              <a:t>quán</a:t>
            </a:r>
            <a:r>
              <a:rPr lang="en-US" dirty="0"/>
              <a:t> </a:t>
            </a:r>
            <a:r>
              <a:rPr lang="en-US" dirty="0" err="1"/>
              <a:t>của</a:t>
            </a:r>
            <a:r>
              <a:rPr lang="en-US" dirty="0"/>
              <a:t> </a:t>
            </a:r>
            <a:r>
              <a:rPr lang="en-US" dirty="0" err="1"/>
              <a:t>các</a:t>
            </a:r>
            <a:r>
              <a:rPr lang="en-US" dirty="0"/>
              <a:t> </a:t>
            </a:r>
            <a:r>
              <a:rPr lang="en-US" dirty="0" err="1"/>
              <a:t>nhiệm</a:t>
            </a:r>
            <a:r>
              <a:rPr lang="en-US" dirty="0"/>
              <a:t> </a:t>
            </a:r>
            <a:r>
              <a:rPr lang="en-US" dirty="0" err="1"/>
              <a:t>vụ</a:t>
            </a:r>
            <a:r>
              <a:rPr lang="en-US" dirty="0"/>
              <a:t> con </a:t>
            </a:r>
            <a:r>
              <a:rPr lang="en-US" dirty="0" err="1"/>
              <a:t>được</a:t>
            </a:r>
            <a:r>
              <a:rPr lang="en-US" dirty="0"/>
              <a:t> </a:t>
            </a:r>
            <a:r>
              <a:rPr lang="en-US" dirty="0" err="1"/>
              <a:t>tạo</a:t>
            </a:r>
            <a:r>
              <a:rPr lang="en-US" dirty="0"/>
              <a:t> </a:t>
            </a:r>
            <a:r>
              <a:rPr lang="en-US" dirty="0" err="1"/>
              <a:t>ra.</a:t>
            </a:r>
            <a:endParaRPr lang="en-US" dirty="0"/>
          </a:p>
        </p:txBody>
      </p:sp>
    </p:spTree>
    <p:extLst>
      <p:ext uri="{BB962C8B-B14F-4D97-AF65-F5344CB8AC3E}">
        <p14:creationId xmlns:p14="http://schemas.microsoft.com/office/powerpoint/2010/main" val="175583210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62110" y="155450"/>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Context Engineering in Multi-Agent Deep Research App </a:t>
            </a:r>
          </a:p>
        </p:txBody>
      </p:sp>
      <p:sp>
        <p:nvSpPr>
          <p:cNvPr id="3" name="TextBox 2">
            <a:extLst>
              <a:ext uri="{FF2B5EF4-FFF2-40B4-BE49-F238E27FC236}">
                <a16:creationId xmlns:a16="http://schemas.microsoft.com/office/drawing/2014/main" id="{1AB75C99-30D2-8466-2DBE-4F49DF8C9C90}"/>
              </a:ext>
            </a:extLst>
          </p:cNvPr>
          <p:cNvSpPr txBox="1"/>
          <p:nvPr/>
        </p:nvSpPr>
        <p:spPr>
          <a:xfrm>
            <a:off x="697883" y="592680"/>
            <a:ext cx="7542245" cy="307777"/>
          </a:xfrm>
          <a:prstGeom prst="rect">
            <a:avLst/>
          </a:prstGeom>
          <a:noFill/>
        </p:spPr>
        <p:txBody>
          <a:bodyPr wrap="square">
            <a:spAutoFit/>
          </a:bodyPr>
          <a:lstStyle/>
          <a:p>
            <a:pPr marL="285750" indent="-285750">
              <a:buFont typeface="Arial" panose="020B0604020202020204" pitchFamily="34" charset="0"/>
              <a:buChar char="•"/>
            </a:pPr>
            <a:r>
              <a:rPr lang="en-US" dirty="0" err="1"/>
              <a:t>Ví</a:t>
            </a:r>
            <a:r>
              <a:rPr lang="en-US" dirty="0"/>
              <a:t> </a:t>
            </a:r>
            <a:r>
              <a:rPr lang="en-US" dirty="0" err="1"/>
              <a:t>dụ</a:t>
            </a:r>
            <a:r>
              <a:rPr lang="en-US" dirty="0"/>
              <a:t> </a:t>
            </a:r>
            <a:r>
              <a:rPr lang="en-US" dirty="0" err="1"/>
              <a:t>về</a:t>
            </a:r>
            <a:r>
              <a:rPr lang="en-US" dirty="0"/>
              <a:t> </a:t>
            </a:r>
            <a:r>
              <a:rPr lang="en-US" dirty="0" err="1"/>
              <a:t>kịch</a:t>
            </a:r>
            <a:r>
              <a:rPr lang="en-US" dirty="0"/>
              <a:t> </a:t>
            </a:r>
            <a:r>
              <a:rPr lang="en-US" dirty="0" err="1"/>
              <a:t>bản</a:t>
            </a:r>
            <a:r>
              <a:rPr lang="en-US" dirty="0"/>
              <a:t> : </a:t>
            </a:r>
            <a:r>
              <a:rPr lang="en-US" dirty="0" err="1"/>
              <a:t>Câu</a:t>
            </a:r>
            <a:r>
              <a:rPr lang="en-US" dirty="0"/>
              <a:t> </a:t>
            </a:r>
            <a:r>
              <a:rPr lang="en-US" dirty="0" err="1"/>
              <a:t>truy</a:t>
            </a:r>
            <a:r>
              <a:rPr lang="en-US" dirty="0"/>
              <a:t> </a:t>
            </a:r>
            <a:r>
              <a:rPr lang="en-US" dirty="0" err="1"/>
              <a:t>vấn</a:t>
            </a:r>
            <a:r>
              <a:rPr lang="en-US" dirty="0"/>
              <a:t> </a:t>
            </a:r>
            <a:r>
              <a:rPr lang="en-US" dirty="0" err="1"/>
              <a:t>phức</a:t>
            </a:r>
            <a:r>
              <a:rPr lang="en-US" dirty="0"/>
              <a:t> </a:t>
            </a:r>
            <a:r>
              <a:rPr lang="en-US" dirty="0" err="1"/>
              <a:t>tạp</a:t>
            </a:r>
            <a:r>
              <a:rPr lang="en-US" dirty="0"/>
              <a:t> </a:t>
            </a:r>
            <a:r>
              <a:rPr lang="en-US" dirty="0">
                <a:sym typeface="Wingdings" panose="05000000000000000000" pitchFamily="2" charset="2"/>
              </a:rPr>
              <a:t> </a:t>
            </a:r>
            <a:r>
              <a:rPr lang="en-US" dirty="0" err="1">
                <a:sym typeface="Wingdings" panose="05000000000000000000" pitchFamily="2" charset="2"/>
              </a:rPr>
              <a:t>Cấu</a:t>
            </a:r>
            <a:r>
              <a:rPr lang="en-US" dirty="0">
                <a:sym typeface="Wingdings" panose="05000000000000000000" pitchFamily="2" charset="2"/>
              </a:rPr>
              <a:t> </a:t>
            </a:r>
            <a:r>
              <a:rPr lang="en-US" dirty="0" err="1">
                <a:sym typeface="Wingdings" panose="05000000000000000000" pitchFamily="2" charset="2"/>
              </a:rPr>
              <a:t>trúc</a:t>
            </a:r>
            <a:r>
              <a:rPr lang="en-US" dirty="0">
                <a:sym typeface="Wingdings" panose="05000000000000000000" pitchFamily="2" charset="2"/>
              </a:rPr>
              <a:t> </a:t>
            </a:r>
            <a:r>
              <a:rPr lang="en-US" dirty="0" err="1">
                <a:sym typeface="Wingdings" panose="05000000000000000000" pitchFamily="2" charset="2"/>
              </a:rPr>
              <a:t>nhiệm</a:t>
            </a:r>
            <a:r>
              <a:rPr lang="en-US" dirty="0">
                <a:sym typeface="Wingdings" panose="05000000000000000000" pitchFamily="2" charset="2"/>
              </a:rPr>
              <a:t> </a:t>
            </a:r>
            <a:r>
              <a:rPr lang="en-US" dirty="0" err="1">
                <a:sym typeface="Wingdings" panose="05000000000000000000" pitchFamily="2" charset="2"/>
              </a:rPr>
              <a:t>vụ</a:t>
            </a:r>
            <a:r>
              <a:rPr lang="en-US" dirty="0">
                <a:sym typeface="Wingdings" panose="05000000000000000000" pitchFamily="2" charset="2"/>
              </a:rPr>
              <a:t> </a:t>
            </a:r>
            <a:r>
              <a:rPr lang="en-US" dirty="0" err="1">
                <a:sym typeface="Wingdings" panose="05000000000000000000" pitchFamily="2" charset="2"/>
              </a:rPr>
              <a:t>phụ</a:t>
            </a:r>
            <a:endParaRPr lang="en-US" dirty="0"/>
          </a:p>
        </p:txBody>
      </p:sp>
      <p:sp>
        <p:nvSpPr>
          <p:cNvPr id="7" name="TextBox 6">
            <a:extLst>
              <a:ext uri="{FF2B5EF4-FFF2-40B4-BE49-F238E27FC236}">
                <a16:creationId xmlns:a16="http://schemas.microsoft.com/office/drawing/2014/main" id="{D1EB3808-7052-21FC-3E2E-3A2A218EA2E6}"/>
              </a:ext>
            </a:extLst>
          </p:cNvPr>
          <p:cNvSpPr txBox="1"/>
          <p:nvPr/>
        </p:nvSpPr>
        <p:spPr>
          <a:xfrm>
            <a:off x="990410" y="1206228"/>
            <a:ext cx="7051214" cy="307777"/>
          </a:xfrm>
          <a:prstGeom prst="rect">
            <a:avLst/>
          </a:prstGeom>
          <a:noFill/>
        </p:spPr>
        <p:txBody>
          <a:bodyPr wrap="square">
            <a:spAutoFit/>
          </a:bodyPr>
          <a:lstStyle/>
          <a:p>
            <a:pPr rtl="0">
              <a:spcBef>
                <a:spcPts val="0"/>
              </a:spcBef>
              <a:spcAft>
                <a:spcPts val="500"/>
              </a:spcAft>
            </a:pPr>
            <a:r>
              <a:rPr lang="en-US" b="0" i="0" u="none" strike="noStrike" dirty="0">
                <a:solidFill>
                  <a:schemeClr val="bg1">
                    <a:lumMod val="10000"/>
                  </a:schemeClr>
                </a:solidFill>
                <a:effectLst/>
                <a:latin typeface="Arial" panose="020B0604020202020204" pitchFamily="34" charset="0"/>
              </a:rPr>
              <a:t>&lt;</a:t>
            </a:r>
            <a:r>
              <a:rPr lang="en-US" b="0" i="0" u="none" strike="noStrike" dirty="0" err="1">
                <a:solidFill>
                  <a:schemeClr val="bg1">
                    <a:lumMod val="10000"/>
                  </a:schemeClr>
                </a:solidFill>
                <a:effectLst/>
                <a:latin typeface="Arial" panose="020B0604020202020204" pitchFamily="34" charset="0"/>
              </a:rPr>
              <a:t>user_query</a:t>
            </a:r>
            <a:r>
              <a:rPr lang="en-US" b="0" i="0" u="none" strike="noStrike" dirty="0">
                <a:solidFill>
                  <a:schemeClr val="bg1">
                    <a:lumMod val="10000"/>
                  </a:schemeClr>
                </a:solidFill>
                <a:effectLst/>
                <a:latin typeface="Arial" panose="020B0604020202020204" pitchFamily="34" charset="0"/>
              </a:rPr>
              <a:t>&gt; What’s the </a:t>
            </a:r>
            <a:r>
              <a:rPr lang="en-US" b="0" i="0" u="none" strike="noStrike" dirty="0" err="1">
                <a:solidFill>
                  <a:schemeClr val="bg1">
                    <a:lumMod val="10000"/>
                  </a:schemeClr>
                </a:solidFill>
                <a:effectLst/>
                <a:latin typeface="Arial" panose="020B0604020202020204" pitchFamily="34" charset="0"/>
              </a:rPr>
              <a:t>lastest</a:t>
            </a:r>
            <a:r>
              <a:rPr lang="en-US" b="0" i="0" u="none" strike="noStrike" dirty="0">
                <a:solidFill>
                  <a:schemeClr val="bg1">
                    <a:lumMod val="10000"/>
                  </a:schemeClr>
                </a:solidFill>
                <a:effectLst/>
                <a:latin typeface="Arial" panose="020B0604020202020204" pitchFamily="34" charset="0"/>
              </a:rPr>
              <a:t> development news from OpenAI between Jun 3</a:t>
            </a:r>
          </a:p>
        </p:txBody>
      </p:sp>
      <p:sp>
        <p:nvSpPr>
          <p:cNvPr id="9" name="TextBox 8">
            <a:extLst>
              <a:ext uri="{FF2B5EF4-FFF2-40B4-BE49-F238E27FC236}">
                <a16:creationId xmlns:a16="http://schemas.microsoft.com/office/drawing/2014/main" id="{8EA60192-B64A-1D67-B174-B074F9CD62BA}"/>
              </a:ext>
            </a:extLst>
          </p:cNvPr>
          <p:cNvSpPr txBox="1"/>
          <p:nvPr/>
        </p:nvSpPr>
        <p:spPr>
          <a:xfrm>
            <a:off x="724676" y="900378"/>
            <a:ext cx="3704256" cy="307777"/>
          </a:xfrm>
          <a:prstGeom prst="rect">
            <a:avLst/>
          </a:prstGeom>
          <a:noFill/>
        </p:spPr>
        <p:txBody>
          <a:bodyPr wrap="square">
            <a:spAutoFit/>
          </a:bodyPr>
          <a:lstStyle/>
          <a:p>
            <a:pPr marL="285750" indent="-285750" rtl="0">
              <a:spcBef>
                <a:spcPts val="0"/>
              </a:spcBef>
              <a:spcAft>
                <a:spcPts val="500"/>
              </a:spcAft>
              <a:buFont typeface="Arial" panose="020B0604020202020204" pitchFamily="34" charset="0"/>
              <a:buChar char="•"/>
            </a:pPr>
            <a:r>
              <a:rPr lang="en-US" dirty="0">
                <a:solidFill>
                  <a:schemeClr val="bg1">
                    <a:lumMod val="10000"/>
                  </a:schemeClr>
                </a:solidFill>
                <a:latin typeface="Arial" panose="020B0604020202020204" pitchFamily="34" charset="0"/>
              </a:rPr>
              <a:t>User query example:</a:t>
            </a:r>
            <a:endParaRPr lang="en-US" b="0" i="0" u="none" strike="noStrike" dirty="0">
              <a:solidFill>
                <a:schemeClr val="bg1">
                  <a:lumMod val="10000"/>
                </a:schemeClr>
              </a:solidFill>
              <a:effectLst/>
              <a:latin typeface="Arial" panose="020B0604020202020204" pitchFamily="34" charset="0"/>
            </a:endParaRPr>
          </a:p>
        </p:txBody>
      </p:sp>
      <p:sp>
        <p:nvSpPr>
          <p:cNvPr id="17" name="TextBox 16">
            <a:extLst>
              <a:ext uri="{FF2B5EF4-FFF2-40B4-BE49-F238E27FC236}">
                <a16:creationId xmlns:a16="http://schemas.microsoft.com/office/drawing/2014/main" id="{3AB2B5F2-1FD2-E141-3340-1312BDF36FA6}"/>
              </a:ext>
            </a:extLst>
          </p:cNvPr>
          <p:cNvSpPr txBox="1"/>
          <p:nvPr/>
        </p:nvSpPr>
        <p:spPr>
          <a:xfrm>
            <a:off x="724676" y="1517861"/>
            <a:ext cx="3704256" cy="307777"/>
          </a:xfrm>
          <a:prstGeom prst="rect">
            <a:avLst/>
          </a:prstGeom>
          <a:noFill/>
        </p:spPr>
        <p:txBody>
          <a:bodyPr wrap="square">
            <a:spAutoFit/>
          </a:bodyPr>
          <a:lstStyle/>
          <a:p>
            <a:pPr marL="285750" indent="-285750" rtl="0">
              <a:spcBef>
                <a:spcPts val="0"/>
              </a:spcBef>
              <a:spcAft>
                <a:spcPts val="500"/>
              </a:spcAft>
              <a:buFont typeface="Arial" panose="020B0604020202020204" pitchFamily="34" charset="0"/>
              <a:buChar char="•"/>
            </a:pPr>
            <a:r>
              <a:rPr lang="en-US" dirty="0">
                <a:solidFill>
                  <a:schemeClr val="bg1">
                    <a:lumMod val="10000"/>
                  </a:schemeClr>
                </a:solidFill>
                <a:latin typeface="Arial" panose="020B0604020202020204" pitchFamily="34" charset="0"/>
              </a:rPr>
              <a:t>Structured Subtask Output (Json):</a:t>
            </a:r>
            <a:endParaRPr lang="en-US" b="0" i="0" u="none" strike="noStrike" dirty="0">
              <a:solidFill>
                <a:schemeClr val="bg1">
                  <a:lumMod val="10000"/>
                </a:schemeClr>
              </a:solidFill>
              <a:effectLst/>
              <a:latin typeface="Arial" panose="020B0604020202020204" pitchFamily="34" charset="0"/>
            </a:endParaRPr>
          </a:p>
        </p:txBody>
      </p:sp>
      <p:sp>
        <p:nvSpPr>
          <p:cNvPr id="18" name="TextBox 17">
            <a:extLst>
              <a:ext uri="{FF2B5EF4-FFF2-40B4-BE49-F238E27FC236}">
                <a16:creationId xmlns:a16="http://schemas.microsoft.com/office/drawing/2014/main" id="{F651BCEA-B3CC-08CE-2D5A-CBB4DD91F982}"/>
              </a:ext>
            </a:extLst>
          </p:cNvPr>
          <p:cNvSpPr txBox="1"/>
          <p:nvPr/>
        </p:nvSpPr>
        <p:spPr>
          <a:xfrm>
            <a:off x="697883" y="1829494"/>
            <a:ext cx="6212990" cy="3108543"/>
          </a:xfrm>
          <a:prstGeom prst="rect">
            <a:avLst/>
          </a:prstGeom>
          <a:noFill/>
        </p:spPr>
        <p:txBody>
          <a:bodyPr wrap="square">
            <a:spAutoFit/>
          </a:bodyPr>
          <a:lstStyle/>
          <a:p>
            <a:r>
              <a:rPr lang="en-US" b="0" dirty="0">
                <a:solidFill>
                  <a:srgbClr val="CCCCCC"/>
                </a:solidFill>
                <a:effectLst/>
                <a:latin typeface="Consolas" panose="020B0609020204030204" pitchFamily="49" charset="0"/>
              </a:rPr>
              <a:t>{</a:t>
            </a:r>
          </a:p>
          <a:p>
            <a:r>
              <a:rPr lang="en-US" b="0" dirty="0">
                <a:solidFill>
                  <a:srgbClr val="9CDCFE"/>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sub_task</a:t>
            </a:r>
            <a:r>
              <a:rPr lang="en-US" b="0" dirty="0">
                <a:solidFill>
                  <a:srgbClr val="CE9178"/>
                </a:solidFill>
                <a:effectLst/>
                <a:latin typeface="Consolas" panose="020B0609020204030204" pitchFamily="49" charset="0"/>
              </a:rPr>
              <a:t>"</a:t>
            </a:r>
            <a:r>
              <a:rPr lang="en-US" b="0" dirty="0">
                <a:solidFill>
                  <a:srgbClr val="CCCCCC"/>
                </a:solidFill>
                <a:effectLst/>
                <a:latin typeface="Consolas" panose="020B0609020204030204" pitchFamily="49" charset="0"/>
              </a:rPr>
              <a:t>: [</a:t>
            </a:r>
          </a:p>
          <a:p>
            <a:r>
              <a:rPr lang="en-US" b="0" dirty="0">
                <a:solidFill>
                  <a:srgbClr val="CCCCCC"/>
                </a:solidFill>
                <a:effectLst/>
                <a:latin typeface="Consolas" panose="020B0609020204030204" pitchFamily="49" charset="0"/>
              </a:rPr>
              <a:t>        {</a:t>
            </a:r>
          </a:p>
          <a:p>
            <a:r>
              <a:rPr lang="en-US" b="0" dirty="0">
                <a:solidFill>
                  <a:srgbClr val="9CDCFE"/>
                </a:solidFill>
                <a:effectLst/>
                <a:latin typeface="Consolas" panose="020B0609020204030204" pitchFamily="49" charset="0"/>
              </a:rPr>
              <a:t>            </a:t>
            </a:r>
            <a:r>
              <a:rPr lang="en-US" b="0" dirty="0">
                <a:solidFill>
                  <a:srgbClr val="CE9178"/>
                </a:solidFill>
                <a:effectLst/>
                <a:latin typeface="Consolas" panose="020B0609020204030204" pitchFamily="49" charset="0"/>
              </a:rPr>
              <a:t>"id"</a:t>
            </a:r>
            <a:r>
              <a:rPr lang="en-US" b="0" dirty="0">
                <a:solidFill>
                  <a:srgbClr val="CCCCCC"/>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openai_lastest_news</a:t>
            </a:r>
            <a:r>
              <a:rPr lang="en-US" b="0" dirty="0">
                <a:solidFill>
                  <a:srgbClr val="CE9178"/>
                </a:solidFill>
                <a:effectLst/>
                <a:latin typeface="Consolas" panose="020B0609020204030204" pitchFamily="49" charset="0"/>
              </a:rPr>
              <a:t>"</a:t>
            </a:r>
            <a:r>
              <a:rPr lang="en-US" b="0" dirty="0">
                <a:solidFill>
                  <a:srgbClr val="CCCCCC"/>
                </a:solidFill>
                <a:effectLst/>
                <a:latin typeface="Consolas" panose="020B0609020204030204" pitchFamily="49" charset="0"/>
              </a:rPr>
              <a:t>,</a:t>
            </a:r>
          </a:p>
          <a:p>
            <a:r>
              <a:rPr lang="en-US" b="0" dirty="0">
                <a:solidFill>
                  <a:srgbClr val="9CDCFE"/>
                </a:solidFill>
                <a:effectLst/>
                <a:latin typeface="Consolas" panose="020B0609020204030204" pitchFamily="49" charset="0"/>
              </a:rPr>
              <a:t>            </a:t>
            </a:r>
            <a:r>
              <a:rPr lang="en-US" b="0" dirty="0">
                <a:solidFill>
                  <a:srgbClr val="CE9178"/>
                </a:solidFill>
                <a:effectLst/>
                <a:latin typeface="Consolas" panose="020B0609020204030204" pitchFamily="49" charset="0"/>
              </a:rPr>
              <a:t>"query"</a:t>
            </a:r>
            <a:r>
              <a:rPr lang="en-US" b="0" dirty="0">
                <a:solidFill>
                  <a:srgbClr val="CCCCCC"/>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lastest</a:t>
            </a:r>
            <a:r>
              <a:rPr lang="en-US" b="0" dirty="0">
                <a:solidFill>
                  <a:srgbClr val="CE9178"/>
                </a:solidFill>
                <a:effectLst/>
                <a:latin typeface="Consolas" panose="020B0609020204030204" pitchFamily="49" charset="0"/>
              </a:rPr>
              <a:t> OpenAI announcements and news"</a:t>
            </a:r>
            <a:r>
              <a:rPr lang="en-US" b="0" dirty="0">
                <a:solidFill>
                  <a:srgbClr val="CCCCCC"/>
                </a:solidFill>
                <a:effectLst/>
                <a:latin typeface="Consolas" panose="020B0609020204030204" pitchFamily="49" charset="0"/>
              </a:rPr>
              <a:t>,</a:t>
            </a:r>
          </a:p>
          <a:p>
            <a:r>
              <a:rPr lang="en-US" b="0" dirty="0">
                <a:solidFill>
                  <a:srgbClr val="9CDCFE"/>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source_type</a:t>
            </a:r>
            <a:r>
              <a:rPr lang="en-US" b="0" dirty="0">
                <a:solidFill>
                  <a:srgbClr val="CE9178"/>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a:solidFill>
                  <a:srgbClr val="CE9178"/>
                </a:solidFill>
                <a:effectLst/>
                <a:latin typeface="Consolas" panose="020B0609020204030204" pitchFamily="49" charset="0"/>
              </a:rPr>
              <a:t>"news"</a:t>
            </a:r>
            <a:r>
              <a:rPr lang="en-US" b="0" dirty="0">
                <a:solidFill>
                  <a:srgbClr val="CCCCCC"/>
                </a:solidFill>
                <a:effectLst/>
                <a:latin typeface="Consolas" panose="020B0609020204030204" pitchFamily="49" charset="0"/>
              </a:rPr>
              <a:t>,</a:t>
            </a:r>
          </a:p>
          <a:p>
            <a:r>
              <a:rPr lang="en-US" b="0" dirty="0">
                <a:solidFill>
                  <a:srgbClr val="9CDCFE"/>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time_period</a:t>
            </a:r>
            <a:r>
              <a:rPr lang="en-US" b="0" dirty="0">
                <a:solidFill>
                  <a:srgbClr val="CE9178"/>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a:solidFill>
                  <a:srgbClr val="CE9178"/>
                </a:solidFill>
                <a:effectLst/>
                <a:latin typeface="Consolas" panose="020B0609020204030204" pitchFamily="49" charset="0"/>
              </a:rPr>
              <a:t>"recent"</a:t>
            </a:r>
            <a:r>
              <a:rPr lang="en-US" b="0" dirty="0">
                <a:solidFill>
                  <a:srgbClr val="CCCCCC"/>
                </a:solidFill>
                <a:effectLst/>
                <a:latin typeface="Consolas" panose="020B0609020204030204" pitchFamily="49" charset="0"/>
              </a:rPr>
              <a:t>,</a:t>
            </a:r>
          </a:p>
          <a:p>
            <a:r>
              <a:rPr lang="en-US" b="0" dirty="0">
                <a:solidFill>
                  <a:srgbClr val="9CDCFE"/>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domain_focus</a:t>
            </a:r>
            <a:r>
              <a:rPr lang="en-US" b="0" dirty="0">
                <a:solidFill>
                  <a:srgbClr val="CE9178"/>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a:solidFill>
                  <a:srgbClr val="CE9178"/>
                </a:solidFill>
                <a:effectLst/>
                <a:latin typeface="Consolas" panose="020B0609020204030204" pitchFamily="49" charset="0"/>
              </a:rPr>
              <a:t>"technology"</a:t>
            </a:r>
            <a:r>
              <a:rPr lang="en-US" b="0" dirty="0">
                <a:solidFill>
                  <a:srgbClr val="CCCCCC"/>
                </a:solidFill>
                <a:effectLst/>
                <a:latin typeface="Consolas" panose="020B0609020204030204" pitchFamily="49" charset="0"/>
              </a:rPr>
              <a:t>,</a:t>
            </a:r>
          </a:p>
          <a:p>
            <a:r>
              <a:rPr lang="en-US" b="0" dirty="0">
                <a:solidFill>
                  <a:srgbClr val="9CDCFE"/>
                </a:solidFill>
                <a:effectLst/>
                <a:latin typeface="Consolas" panose="020B0609020204030204" pitchFamily="49" charset="0"/>
              </a:rPr>
              <a:t>            </a:t>
            </a:r>
            <a:r>
              <a:rPr lang="en-US" b="0" dirty="0">
                <a:solidFill>
                  <a:srgbClr val="CE9178"/>
                </a:solidFill>
                <a:effectLst/>
                <a:latin typeface="Consolas" panose="020B0609020204030204" pitchFamily="49" charset="0"/>
              </a:rPr>
              <a:t>"priority"</a:t>
            </a:r>
            <a:r>
              <a:rPr lang="en-US" b="0" dirty="0">
                <a:solidFill>
                  <a:srgbClr val="CCCCCC"/>
                </a:solidFill>
                <a:effectLst/>
                <a:latin typeface="Consolas" panose="020B0609020204030204" pitchFamily="49" charset="0"/>
              </a:rPr>
              <a:t>: </a:t>
            </a:r>
            <a:r>
              <a:rPr lang="en-US" b="0" dirty="0">
                <a:solidFill>
                  <a:srgbClr val="B5CEA8"/>
                </a:solidFill>
                <a:effectLst/>
                <a:latin typeface="Consolas" panose="020B0609020204030204" pitchFamily="49" charset="0"/>
              </a:rPr>
              <a:t>1</a:t>
            </a:r>
            <a:r>
              <a:rPr lang="en-US" b="0" dirty="0">
                <a:solidFill>
                  <a:srgbClr val="CCCCCC"/>
                </a:solidFill>
                <a:effectLst/>
                <a:latin typeface="Consolas" panose="020B0609020204030204" pitchFamily="49" charset="0"/>
              </a:rPr>
              <a:t>,</a:t>
            </a:r>
          </a:p>
          <a:p>
            <a:r>
              <a:rPr lang="en-US" b="0" dirty="0">
                <a:solidFill>
                  <a:srgbClr val="9CDCFE"/>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start_date</a:t>
            </a:r>
            <a:r>
              <a:rPr lang="en-US" b="0" dirty="0">
                <a:solidFill>
                  <a:srgbClr val="CE9178"/>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a:solidFill>
                  <a:srgbClr val="CE9178"/>
                </a:solidFill>
                <a:effectLst/>
                <a:latin typeface="Consolas" panose="020B0609020204030204" pitchFamily="49" charset="0"/>
              </a:rPr>
              <a:t>"2025-06-03"</a:t>
            </a:r>
            <a:r>
              <a:rPr lang="en-US" b="0" dirty="0">
                <a:solidFill>
                  <a:srgbClr val="CCCCCC"/>
                </a:solidFill>
                <a:effectLst/>
                <a:latin typeface="Consolas" panose="020B0609020204030204" pitchFamily="49" charset="0"/>
              </a:rPr>
              <a:t>,</a:t>
            </a:r>
          </a:p>
          <a:p>
            <a:r>
              <a:rPr lang="en-US" b="0" dirty="0">
                <a:solidFill>
                  <a:srgbClr val="9CDCFE"/>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end_date</a:t>
            </a:r>
            <a:r>
              <a:rPr lang="en-US" b="0" dirty="0">
                <a:solidFill>
                  <a:srgbClr val="CE9178"/>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a:solidFill>
                  <a:srgbClr val="CE9178"/>
                </a:solidFill>
                <a:effectLst/>
                <a:latin typeface="Consolas" panose="020B0609020204030204" pitchFamily="49" charset="0"/>
              </a:rPr>
              <a:t>"2025-06-11"</a:t>
            </a:r>
            <a:endParaRPr lang="en-US" b="0" dirty="0">
              <a:solidFill>
                <a:srgbClr val="CCCCCC"/>
              </a:solidFill>
              <a:effectLst/>
              <a:latin typeface="Consolas" panose="020B0609020204030204" pitchFamily="49" charset="0"/>
            </a:endParaRPr>
          </a:p>
          <a:p>
            <a:r>
              <a:rPr lang="en-US" b="0" dirty="0">
                <a:solidFill>
                  <a:srgbClr val="CCCCCC"/>
                </a:solidFill>
                <a:effectLst/>
                <a:latin typeface="Consolas" panose="020B0609020204030204" pitchFamily="49" charset="0"/>
              </a:rPr>
              <a:t>        }</a:t>
            </a:r>
          </a:p>
          <a:p>
            <a:r>
              <a:rPr lang="en-US" b="0" dirty="0">
                <a:solidFill>
                  <a:srgbClr val="CCCCCC"/>
                </a:solidFill>
                <a:effectLst/>
                <a:latin typeface="Consolas" panose="020B0609020204030204" pitchFamily="49" charset="0"/>
              </a:rPr>
              <a:t>    ]</a:t>
            </a:r>
          </a:p>
          <a:p>
            <a:r>
              <a:rPr lang="en-US" b="0" dirty="0">
                <a:solidFill>
                  <a:srgbClr val="CCCCCC"/>
                </a:solidFill>
                <a:effectLst/>
                <a:latin typeface="Consolas" panose="020B0609020204030204" pitchFamily="49" charset="0"/>
              </a:rPr>
              <a:t>}</a:t>
            </a:r>
          </a:p>
        </p:txBody>
      </p:sp>
      <p:sp>
        <p:nvSpPr>
          <p:cNvPr id="20" name="TextBox 19">
            <a:extLst>
              <a:ext uri="{FF2B5EF4-FFF2-40B4-BE49-F238E27FC236}">
                <a16:creationId xmlns:a16="http://schemas.microsoft.com/office/drawing/2014/main" id="{B8241A64-6A01-5433-50C3-56E9157D65C9}"/>
              </a:ext>
            </a:extLst>
          </p:cNvPr>
          <p:cNvSpPr txBox="1"/>
          <p:nvPr/>
        </p:nvSpPr>
        <p:spPr>
          <a:xfrm>
            <a:off x="5326555" y="3567940"/>
            <a:ext cx="3521428" cy="738664"/>
          </a:xfrm>
          <a:prstGeom prst="rect">
            <a:avLst/>
          </a:prstGeom>
          <a:noFill/>
        </p:spPr>
        <p:txBody>
          <a:bodyPr wrap="square">
            <a:spAutoFit/>
          </a:bodyPr>
          <a:lstStyle/>
          <a:p>
            <a:pPr marL="285750" indent="-285750">
              <a:buFont typeface="Arial" panose="020B0604020202020204" pitchFamily="34" charset="0"/>
              <a:buChar char="•"/>
            </a:pPr>
            <a:r>
              <a:rPr lang="en-US" dirty="0" err="1"/>
              <a:t>Cấu</a:t>
            </a:r>
            <a:r>
              <a:rPr lang="en-US" dirty="0"/>
              <a:t> </a:t>
            </a:r>
            <a:r>
              <a:rPr lang="en-US" dirty="0" err="1"/>
              <a:t>trúc</a:t>
            </a:r>
            <a:r>
              <a:rPr lang="en-US" dirty="0"/>
              <a:t> </a:t>
            </a:r>
            <a:r>
              <a:rPr lang="en-US" dirty="0" err="1"/>
              <a:t>ngữ</a:t>
            </a:r>
            <a:r>
              <a:rPr lang="en-US" dirty="0"/>
              <a:t> </a:t>
            </a:r>
            <a:r>
              <a:rPr lang="en-US" dirty="0" err="1"/>
              <a:t>cảnh</a:t>
            </a:r>
            <a:r>
              <a:rPr lang="en-US" dirty="0"/>
              <a:t> </a:t>
            </a:r>
            <a:r>
              <a:rPr lang="en-US" dirty="0" err="1"/>
              <a:t>chính</a:t>
            </a:r>
            <a:r>
              <a:rPr lang="en-US" dirty="0"/>
              <a:t> </a:t>
            </a:r>
            <a:r>
              <a:rPr lang="en-US" dirty="0" err="1"/>
              <a:t>xác</a:t>
            </a:r>
            <a:r>
              <a:rPr lang="en-US" dirty="0"/>
              <a:t> </a:t>
            </a:r>
            <a:r>
              <a:rPr lang="en-US" dirty="0" err="1"/>
              <a:t>đảm</a:t>
            </a:r>
            <a:r>
              <a:rPr lang="en-US" dirty="0"/>
              <a:t> </a:t>
            </a:r>
            <a:r>
              <a:rPr lang="en-US" dirty="0" err="1"/>
              <a:t>bảo</a:t>
            </a:r>
            <a:r>
              <a:rPr lang="en-US" dirty="0"/>
              <a:t> </a:t>
            </a:r>
            <a:r>
              <a:rPr lang="en-US" dirty="0" err="1"/>
              <a:t>các</a:t>
            </a:r>
            <a:r>
              <a:rPr lang="en-US" dirty="0"/>
              <a:t> </a:t>
            </a:r>
            <a:r>
              <a:rPr lang="en-US" dirty="0" err="1"/>
              <a:t>tác</a:t>
            </a:r>
            <a:r>
              <a:rPr lang="en-US" dirty="0"/>
              <a:t> </a:t>
            </a:r>
            <a:r>
              <a:rPr lang="en-US" dirty="0" err="1"/>
              <a:t>nhân</a:t>
            </a:r>
            <a:r>
              <a:rPr lang="en-US" dirty="0"/>
              <a:t> </a:t>
            </a:r>
            <a:r>
              <a:rPr lang="en-US" dirty="0" err="1"/>
              <a:t>tiếp</a:t>
            </a:r>
            <a:r>
              <a:rPr lang="en-US" dirty="0"/>
              <a:t> </a:t>
            </a:r>
            <a:r>
              <a:rPr lang="en-US" dirty="0" err="1"/>
              <a:t>theo</a:t>
            </a:r>
            <a:r>
              <a:rPr lang="en-US" dirty="0"/>
              <a:t> </a:t>
            </a:r>
            <a:r>
              <a:rPr lang="en-US" dirty="0" err="1"/>
              <a:t>thực</a:t>
            </a:r>
            <a:r>
              <a:rPr lang="en-US" dirty="0"/>
              <a:t> </a:t>
            </a:r>
            <a:r>
              <a:rPr lang="en-US" dirty="0" err="1"/>
              <a:t>hiện</a:t>
            </a:r>
            <a:r>
              <a:rPr lang="en-US" dirty="0"/>
              <a:t> </a:t>
            </a:r>
            <a:r>
              <a:rPr lang="en-US" dirty="0" err="1"/>
              <a:t>tìm</a:t>
            </a:r>
            <a:r>
              <a:rPr lang="en-US" dirty="0"/>
              <a:t> </a:t>
            </a:r>
            <a:r>
              <a:rPr lang="en-US" dirty="0" err="1"/>
              <a:t>kiếm</a:t>
            </a:r>
            <a:r>
              <a:rPr lang="en-US" dirty="0"/>
              <a:t> </a:t>
            </a:r>
            <a:r>
              <a:rPr lang="en-US" dirty="0" err="1"/>
              <a:t>và</a:t>
            </a:r>
            <a:r>
              <a:rPr lang="en-US" dirty="0"/>
              <a:t> </a:t>
            </a:r>
            <a:r>
              <a:rPr lang="en-US" dirty="0" err="1"/>
              <a:t>tổng</a:t>
            </a:r>
            <a:r>
              <a:rPr lang="en-US" dirty="0"/>
              <a:t> </a:t>
            </a:r>
            <a:r>
              <a:rPr lang="en-US" dirty="0" err="1"/>
              <a:t>hợp</a:t>
            </a:r>
            <a:r>
              <a:rPr lang="en-US" dirty="0"/>
              <a:t> </a:t>
            </a:r>
            <a:r>
              <a:rPr lang="en-US" dirty="0" err="1"/>
              <a:t>một</a:t>
            </a:r>
            <a:r>
              <a:rPr lang="en-US" dirty="0"/>
              <a:t> </a:t>
            </a:r>
            <a:r>
              <a:rPr lang="en-US" dirty="0" err="1"/>
              <a:t>cách</a:t>
            </a:r>
            <a:r>
              <a:rPr lang="en-US" dirty="0"/>
              <a:t> </a:t>
            </a:r>
            <a:r>
              <a:rPr lang="en-US" dirty="0" err="1"/>
              <a:t>chính</a:t>
            </a:r>
            <a:r>
              <a:rPr lang="en-US" dirty="0"/>
              <a:t> </a:t>
            </a:r>
            <a:r>
              <a:rPr lang="en-US" dirty="0" err="1"/>
              <a:t>xác</a:t>
            </a:r>
            <a:r>
              <a:rPr lang="en-US" dirty="0"/>
              <a:t>.</a:t>
            </a:r>
          </a:p>
        </p:txBody>
      </p:sp>
    </p:spTree>
    <p:extLst>
      <p:ext uri="{BB962C8B-B14F-4D97-AF65-F5344CB8AC3E}">
        <p14:creationId xmlns:p14="http://schemas.microsoft.com/office/powerpoint/2010/main" val="39032290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43449" y="161671"/>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Memory Management</a:t>
            </a:r>
          </a:p>
        </p:txBody>
      </p:sp>
      <p:sp>
        <p:nvSpPr>
          <p:cNvPr id="3" name="TextBox 2">
            <a:extLst>
              <a:ext uri="{FF2B5EF4-FFF2-40B4-BE49-F238E27FC236}">
                <a16:creationId xmlns:a16="http://schemas.microsoft.com/office/drawing/2014/main" id="{1AB75C99-30D2-8466-2DBE-4F49DF8C9C90}"/>
              </a:ext>
            </a:extLst>
          </p:cNvPr>
          <p:cNvSpPr txBox="1"/>
          <p:nvPr/>
        </p:nvSpPr>
        <p:spPr>
          <a:xfrm>
            <a:off x="668692" y="754570"/>
            <a:ext cx="7542245" cy="307777"/>
          </a:xfrm>
          <a:prstGeom prst="rect">
            <a:avLst/>
          </a:prstGeom>
          <a:noFill/>
        </p:spPr>
        <p:txBody>
          <a:bodyPr wrap="square">
            <a:spAutoFit/>
          </a:bodyPr>
          <a:lstStyle/>
          <a:p>
            <a:pPr marL="285750" indent="-285750">
              <a:buFont typeface="Arial" panose="020B0604020202020204" pitchFamily="34" charset="0"/>
              <a:buChar char="•"/>
            </a:pPr>
            <a:r>
              <a:rPr lang="vi-VN" dirty="0"/>
              <a:t>Sử dụng bộ nhớ RAG dài hạn để lưu trữ truy vấn lịch sử:</a:t>
            </a:r>
            <a:endParaRPr lang="en-US" dirty="0"/>
          </a:p>
        </p:txBody>
      </p:sp>
      <p:sp>
        <p:nvSpPr>
          <p:cNvPr id="9" name="TextBox 8">
            <a:extLst>
              <a:ext uri="{FF2B5EF4-FFF2-40B4-BE49-F238E27FC236}">
                <a16:creationId xmlns:a16="http://schemas.microsoft.com/office/drawing/2014/main" id="{8EA60192-B64A-1D67-B174-B074F9CD62BA}"/>
              </a:ext>
            </a:extLst>
          </p:cNvPr>
          <p:cNvSpPr txBox="1"/>
          <p:nvPr/>
        </p:nvSpPr>
        <p:spPr>
          <a:xfrm>
            <a:off x="985934" y="1062347"/>
            <a:ext cx="5215814" cy="1082348"/>
          </a:xfrm>
          <a:prstGeom prst="rect">
            <a:avLst/>
          </a:prstGeom>
          <a:noFill/>
        </p:spPr>
        <p:txBody>
          <a:bodyPr wrap="square">
            <a:spAutoFit/>
          </a:bodyPr>
          <a:lstStyle/>
          <a:p>
            <a:pPr marL="285750" indent="-285750" rtl="0">
              <a:spcBef>
                <a:spcPts val="0"/>
              </a:spcBef>
              <a:spcAft>
                <a:spcPts val="500"/>
              </a:spcAft>
              <a:buFont typeface="Courier New" panose="02070309020205020404" pitchFamily="49" charset="0"/>
              <a:buChar char="o"/>
            </a:pPr>
            <a:r>
              <a:rPr lang="vi-VN" dirty="0">
                <a:solidFill>
                  <a:schemeClr val="bg1">
                    <a:lumMod val="10000"/>
                  </a:schemeClr>
                </a:solidFill>
                <a:latin typeface="Arial" panose="020B0604020202020204" pitchFamily="34" charset="0"/>
              </a:rPr>
              <a:t>Lưu trữ kết quả trước đó của các truy vấn nghiên cứu phổ biến để truy xuất nhanh.</a:t>
            </a:r>
          </a:p>
          <a:p>
            <a:pPr marL="285750" indent="-285750" rtl="0">
              <a:spcBef>
                <a:spcPts val="0"/>
              </a:spcBef>
              <a:spcAft>
                <a:spcPts val="500"/>
              </a:spcAft>
              <a:buFont typeface="Courier New" panose="02070309020205020404" pitchFamily="49" charset="0"/>
              <a:buChar char="o"/>
            </a:pPr>
            <a:r>
              <a:rPr lang="vi-VN" dirty="0">
                <a:solidFill>
                  <a:schemeClr val="bg1">
                    <a:lumMod val="10000"/>
                  </a:schemeClr>
                </a:solidFill>
                <a:latin typeface="Arial" panose="020B0604020202020204" pitchFamily="34" charset="0"/>
              </a:rPr>
              <a:t>Tăng hiệu quả bằng cách tránh tìm kiếm trùng lặp.</a:t>
            </a:r>
            <a:endParaRPr lang="en-US" dirty="0">
              <a:solidFill>
                <a:schemeClr val="bg1">
                  <a:lumMod val="10000"/>
                </a:schemeClr>
              </a:solidFill>
              <a:latin typeface="Arial" panose="020B0604020202020204" pitchFamily="34" charset="0"/>
            </a:endParaRPr>
          </a:p>
          <a:p>
            <a:pPr marL="285750" indent="-285750" rtl="0">
              <a:spcBef>
                <a:spcPts val="0"/>
              </a:spcBef>
              <a:spcAft>
                <a:spcPts val="500"/>
              </a:spcAft>
              <a:buFont typeface="Courier New" panose="02070309020205020404" pitchFamily="49" charset="0"/>
              <a:buChar char="o"/>
            </a:pPr>
            <a:r>
              <a:rPr lang="en-US" dirty="0">
                <a:solidFill>
                  <a:schemeClr val="bg1">
                    <a:lumMod val="10000"/>
                  </a:schemeClr>
                </a:solidFill>
                <a:latin typeface="Arial" panose="020B0604020202020204" pitchFamily="34" charset="0"/>
              </a:rPr>
              <a:t>Google ADK: </a:t>
            </a:r>
            <a:r>
              <a:rPr lang="en-US" dirty="0">
                <a:solidFill>
                  <a:schemeClr val="bg1">
                    <a:lumMod val="10000"/>
                  </a:schemeClr>
                </a:solidFill>
                <a:latin typeface="Arial" panose="020B0604020202020204" pitchFamily="34" charset="0"/>
                <a:hlinkClick r:id="rId2"/>
              </a:rPr>
              <a:t>https://google.github.io/adk-docs/sessions/</a:t>
            </a:r>
            <a:endParaRPr lang="en-US" b="0" i="0" u="none" strike="noStrike" dirty="0">
              <a:solidFill>
                <a:schemeClr val="bg1">
                  <a:lumMod val="10000"/>
                </a:schemeClr>
              </a:solidFill>
              <a:effectLst/>
              <a:latin typeface="Arial" panose="020B0604020202020204" pitchFamily="34" charset="0"/>
            </a:endParaRPr>
          </a:p>
        </p:txBody>
      </p:sp>
      <p:sp>
        <p:nvSpPr>
          <p:cNvPr id="17" name="TextBox 16">
            <a:extLst>
              <a:ext uri="{FF2B5EF4-FFF2-40B4-BE49-F238E27FC236}">
                <a16:creationId xmlns:a16="http://schemas.microsoft.com/office/drawing/2014/main" id="{3AB2B5F2-1FD2-E141-3340-1312BDF36FA6}"/>
              </a:ext>
            </a:extLst>
          </p:cNvPr>
          <p:cNvSpPr txBox="1"/>
          <p:nvPr/>
        </p:nvSpPr>
        <p:spPr>
          <a:xfrm>
            <a:off x="668692" y="2475586"/>
            <a:ext cx="6522100" cy="523220"/>
          </a:xfrm>
          <a:prstGeom prst="rect">
            <a:avLst/>
          </a:prstGeom>
          <a:noFill/>
        </p:spPr>
        <p:txBody>
          <a:bodyPr wrap="square">
            <a:spAutoFit/>
          </a:bodyPr>
          <a:lstStyle/>
          <a:p>
            <a:pPr marL="285750" indent="-285750" rtl="0">
              <a:spcBef>
                <a:spcPts val="0"/>
              </a:spcBef>
              <a:spcAft>
                <a:spcPts val="500"/>
              </a:spcAft>
              <a:buFont typeface="Arial" panose="020B0604020202020204" pitchFamily="34" charset="0"/>
              <a:buChar char="•"/>
            </a:pPr>
            <a:r>
              <a:rPr lang="vi-VN" dirty="0"/>
              <a:t>Việc dựa trên bộ nhớ (session_state) sẽ giúp lưu lại ngữ cảnh trung gian trong quá trình nhiều agent phối hợp (từ </a:t>
            </a:r>
            <a:r>
              <a:rPr lang="vi-VN" i="1" dirty="0"/>
              <a:t>planner</a:t>
            </a:r>
            <a:r>
              <a:rPr lang="vi-VN" dirty="0"/>
              <a:t> → </a:t>
            </a:r>
            <a:r>
              <a:rPr lang="vi-VN" i="1" dirty="0"/>
              <a:t>gatherer</a:t>
            </a:r>
            <a:r>
              <a:rPr lang="vi-VN" dirty="0"/>
              <a:t> → </a:t>
            </a:r>
            <a:r>
              <a:rPr lang="vi-VN" i="1" dirty="0"/>
              <a:t>synthesizer</a:t>
            </a:r>
            <a:r>
              <a:rPr lang="vi-VN" dirty="0"/>
              <a:t>).</a:t>
            </a:r>
            <a:endParaRPr lang="en-US" i="0" u="none" strike="noStrike" dirty="0">
              <a:solidFill>
                <a:schemeClr val="bg1">
                  <a:lumMod val="10000"/>
                </a:schemeClr>
              </a:solidFill>
              <a:effectLst/>
              <a:latin typeface="Arial" panose="020B0604020202020204" pitchFamily="34" charset="0"/>
            </a:endParaRPr>
          </a:p>
        </p:txBody>
      </p:sp>
    </p:spTree>
    <p:extLst>
      <p:ext uri="{BB962C8B-B14F-4D97-AF65-F5344CB8AC3E}">
        <p14:creationId xmlns:p14="http://schemas.microsoft.com/office/powerpoint/2010/main" val="285005618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14">
            <a:extLst>
              <a:ext uri="{FF2B5EF4-FFF2-40B4-BE49-F238E27FC236}">
                <a16:creationId xmlns:a16="http://schemas.microsoft.com/office/drawing/2014/main" id="{369D89C4-25D3-F700-330B-F1137BE8F49E}"/>
              </a:ext>
            </a:extLst>
          </p:cNvPr>
          <p:cNvSpPr txBox="1">
            <a:spLocks/>
          </p:cNvSpPr>
          <p:nvPr/>
        </p:nvSpPr>
        <p:spPr>
          <a:xfrm>
            <a:off x="243449" y="161671"/>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What’s Multi-Agent Orchestration ?</a:t>
            </a:r>
          </a:p>
        </p:txBody>
      </p:sp>
      <p:sp>
        <p:nvSpPr>
          <p:cNvPr id="17" name="TextBox 16">
            <a:extLst>
              <a:ext uri="{FF2B5EF4-FFF2-40B4-BE49-F238E27FC236}">
                <a16:creationId xmlns:a16="http://schemas.microsoft.com/office/drawing/2014/main" id="{3AB2B5F2-1FD2-E141-3340-1312BDF36FA6}"/>
              </a:ext>
            </a:extLst>
          </p:cNvPr>
          <p:cNvSpPr txBox="1"/>
          <p:nvPr/>
        </p:nvSpPr>
        <p:spPr>
          <a:xfrm>
            <a:off x="587827" y="689106"/>
            <a:ext cx="6522100" cy="307777"/>
          </a:xfrm>
          <a:prstGeom prst="rect">
            <a:avLst/>
          </a:prstGeom>
          <a:noFill/>
        </p:spPr>
        <p:txBody>
          <a:bodyPr wrap="square">
            <a:spAutoFit/>
          </a:bodyPr>
          <a:lstStyle/>
          <a:p>
            <a:pPr marL="285750" indent="-285750" rtl="0">
              <a:spcBef>
                <a:spcPts val="0"/>
              </a:spcBef>
              <a:spcAft>
                <a:spcPts val="500"/>
              </a:spcAft>
              <a:buFont typeface="Arial" panose="020B0604020202020204" pitchFamily="34" charset="0"/>
              <a:buChar char="•"/>
            </a:pPr>
            <a:r>
              <a:rPr lang="en-US" i="0" u="none" strike="noStrike" dirty="0" err="1">
                <a:solidFill>
                  <a:schemeClr val="bg1">
                    <a:lumMod val="10000"/>
                  </a:schemeClr>
                </a:solidFill>
                <a:effectLst/>
                <a:latin typeface="Arial" panose="020B0604020202020204" pitchFamily="34" charset="0"/>
              </a:rPr>
              <a:t>Định</a:t>
            </a:r>
            <a:r>
              <a:rPr lang="en-US" i="0" u="none" strike="noStrike" dirty="0">
                <a:solidFill>
                  <a:schemeClr val="bg1">
                    <a:lumMod val="10000"/>
                  </a:schemeClr>
                </a:solidFill>
                <a:effectLst/>
                <a:latin typeface="Arial" panose="020B0604020202020204" pitchFamily="34" charset="0"/>
              </a:rPr>
              <a:t> </a:t>
            </a:r>
            <a:r>
              <a:rPr lang="en-US" i="0" u="none" strike="noStrike" dirty="0" err="1">
                <a:solidFill>
                  <a:schemeClr val="bg1">
                    <a:lumMod val="10000"/>
                  </a:schemeClr>
                </a:solidFill>
                <a:effectLst/>
                <a:latin typeface="Arial" panose="020B0604020202020204" pitchFamily="34" charset="0"/>
              </a:rPr>
              <a:t>nghĩa</a:t>
            </a:r>
            <a:endParaRPr lang="en-US" i="0" u="none" strike="noStrike" dirty="0">
              <a:solidFill>
                <a:schemeClr val="bg1">
                  <a:lumMod val="10000"/>
                </a:schemeClr>
              </a:solidFill>
              <a:effectLst/>
              <a:latin typeface="Arial" panose="020B0604020202020204" pitchFamily="34" charset="0"/>
            </a:endParaRPr>
          </a:p>
        </p:txBody>
      </p:sp>
      <p:sp>
        <p:nvSpPr>
          <p:cNvPr id="4" name="TextBox 3">
            <a:extLst>
              <a:ext uri="{FF2B5EF4-FFF2-40B4-BE49-F238E27FC236}">
                <a16:creationId xmlns:a16="http://schemas.microsoft.com/office/drawing/2014/main" id="{A65D8FC6-9084-B105-1DEA-4842A7DD184B}"/>
              </a:ext>
            </a:extLst>
          </p:cNvPr>
          <p:cNvSpPr txBox="1"/>
          <p:nvPr/>
        </p:nvSpPr>
        <p:spPr>
          <a:xfrm>
            <a:off x="873966" y="996883"/>
            <a:ext cx="7175242" cy="738664"/>
          </a:xfrm>
          <a:prstGeom prst="rect">
            <a:avLst/>
          </a:prstGeom>
          <a:noFill/>
        </p:spPr>
        <p:txBody>
          <a:bodyPr wrap="square">
            <a:spAutoFit/>
          </a:bodyPr>
          <a:lstStyle/>
          <a:p>
            <a:pPr marL="285750" indent="-285750">
              <a:buFont typeface="Courier New" panose="02070309020205020404" pitchFamily="49" charset="0"/>
              <a:buChar char="o"/>
            </a:pPr>
            <a:r>
              <a:rPr lang="en-US" dirty="0" err="1"/>
              <a:t>Điều</a:t>
            </a:r>
            <a:r>
              <a:rPr lang="en-US" dirty="0"/>
              <a:t> </a:t>
            </a:r>
            <a:r>
              <a:rPr lang="en-US" dirty="0" err="1"/>
              <a:t>phối</a:t>
            </a:r>
            <a:r>
              <a:rPr lang="en-US" dirty="0"/>
              <a:t> </a:t>
            </a:r>
            <a:r>
              <a:rPr lang="en-US" dirty="0" err="1"/>
              <a:t>đa</a:t>
            </a:r>
            <a:r>
              <a:rPr lang="en-US" dirty="0"/>
              <a:t> </a:t>
            </a:r>
            <a:r>
              <a:rPr lang="en-US" dirty="0" err="1"/>
              <a:t>tác</a:t>
            </a:r>
            <a:r>
              <a:rPr lang="en-US" dirty="0"/>
              <a:t> </a:t>
            </a:r>
            <a:r>
              <a:rPr lang="en-US" dirty="0" err="1"/>
              <a:t>nhân</a:t>
            </a:r>
            <a:r>
              <a:rPr lang="en-US" dirty="0"/>
              <a:t> </a:t>
            </a:r>
            <a:r>
              <a:rPr lang="en-US" dirty="0" err="1"/>
              <a:t>đề</a:t>
            </a:r>
            <a:r>
              <a:rPr lang="en-US" dirty="0"/>
              <a:t> </a:t>
            </a:r>
            <a:r>
              <a:rPr lang="en-US" dirty="0" err="1"/>
              <a:t>cập</a:t>
            </a:r>
            <a:r>
              <a:rPr lang="en-US" dirty="0"/>
              <a:t> </a:t>
            </a:r>
            <a:r>
              <a:rPr lang="en-US" dirty="0" err="1"/>
              <a:t>đến</a:t>
            </a:r>
            <a:r>
              <a:rPr lang="en-US" dirty="0"/>
              <a:t> </a:t>
            </a:r>
            <a:r>
              <a:rPr lang="en-US" dirty="0" err="1"/>
              <a:t>việc</a:t>
            </a:r>
            <a:r>
              <a:rPr lang="en-US" dirty="0"/>
              <a:t> </a:t>
            </a:r>
            <a:r>
              <a:rPr lang="en-US" dirty="0" err="1"/>
              <a:t>phối</a:t>
            </a:r>
            <a:r>
              <a:rPr lang="en-US" dirty="0"/>
              <a:t> </a:t>
            </a:r>
            <a:r>
              <a:rPr lang="en-US" dirty="0" err="1"/>
              <a:t>hợp</a:t>
            </a:r>
            <a:r>
              <a:rPr lang="en-US" dirty="0"/>
              <a:t>, </a:t>
            </a:r>
            <a:r>
              <a:rPr lang="en-US" dirty="0" err="1"/>
              <a:t>quản</a:t>
            </a:r>
            <a:r>
              <a:rPr lang="en-US" dirty="0"/>
              <a:t> </a:t>
            </a:r>
            <a:r>
              <a:rPr lang="en-US" dirty="0" err="1"/>
              <a:t>lý</a:t>
            </a:r>
            <a:r>
              <a:rPr lang="en-US" dirty="0"/>
              <a:t> </a:t>
            </a:r>
            <a:r>
              <a:rPr lang="en-US" dirty="0" err="1"/>
              <a:t>và</a:t>
            </a:r>
            <a:r>
              <a:rPr lang="en-US" dirty="0"/>
              <a:t> </a:t>
            </a:r>
            <a:r>
              <a:rPr lang="en-US" dirty="0" err="1"/>
              <a:t>giao</a:t>
            </a:r>
            <a:r>
              <a:rPr lang="en-US" dirty="0"/>
              <a:t> </a:t>
            </a:r>
            <a:r>
              <a:rPr lang="en-US" dirty="0" err="1"/>
              <a:t>tiếp</a:t>
            </a:r>
            <a:r>
              <a:rPr lang="en-US" dirty="0"/>
              <a:t> </a:t>
            </a:r>
            <a:r>
              <a:rPr lang="en-US" dirty="0" err="1"/>
              <a:t>có</a:t>
            </a:r>
            <a:r>
              <a:rPr lang="en-US" dirty="0"/>
              <a:t> </a:t>
            </a:r>
            <a:r>
              <a:rPr lang="en-US" dirty="0" err="1"/>
              <a:t>hệ</a:t>
            </a:r>
            <a:r>
              <a:rPr lang="en-US" dirty="0"/>
              <a:t> </a:t>
            </a:r>
            <a:r>
              <a:rPr lang="en-US" dirty="0" err="1"/>
              <a:t>thống</a:t>
            </a:r>
            <a:r>
              <a:rPr lang="en-US" dirty="0"/>
              <a:t> </a:t>
            </a:r>
            <a:r>
              <a:rPr lang="en-US" dirty="0" err="1"/>
              <a:t>giữa</a:t>
            </a:r>
            <a:r>
              <a:rPr lang="en-US" dirty="0"/>
              <a:t> </a:t>
            </a:r>
            <a:r>
              <a:rPr lang="en-US" dirty="0" err="1"/>
              <a:t>nhiều</a:t>
            </a:r>
            <a:r>
              <a:rPr lang="en-US" dirty="0"/>
              <a:t> </a:t>
            </a:r>
            <a:r>
              <a:rPr lang="en-US" dirty="0" err="1"/>
              <a:t>tác</a:t>
            </a:r>
            <a:r>
              <a:rPr lang="en-US" dirty="0"/>
              <a:t> </a:t>
            </a:r>
            <a:r>
              <a:rPr lang="en-US" dirty="0" err="1"/>
              <a:t>nhân</a:t>
            </a:r>
            <a:r>
              <a:rPr lang="en-US" dirty="0"/>
              <a:t> </a:t>
            </a:r>
            <a:r>
              <a:rPr lang="en-US" dirty="0" err="1"/>
              <a:t>chuyên</a:t>
            </a:r>
            <a:r>
              <a:rPr lang="en-US" dirty="0"/>
              <a:t> </a:t>
            </a:r>
            <a:r>
              <a:rPr lang="en-US" dirty="0" err="1"/>
              <a:t>biệt</a:t>
            </a:r>
            <a:r>
              <a:rPr lang="en-US" dirty="0"/>
              <a:t> </a:t>
            </a:r>
            <a:r>
              <a:rPr lang="en-US" dirty="0" err="1"/>
              <a:t>trong</a:t>
            </a:r>
            <a:r>
              <a:rPr lang="en-US" dirty="0"/>
              <a:t> </a:t>
            </a:r>
            <a:r>
              <a:rPr lang="en-US" dirty="0" err="1"/>
              <a:t>một</a:t>
            </a:r>
            <a:r>
              <a:rPr lang="en-US" dirty="0"/>
              <a:t> </a:t>
            </a:r>
            <a:r>
              <a:rPr lang="en-US" dirty="0" err="1"/>
              <a:t>quy</a:t>
            </a:r>
            <a:r>
              <a:rPr lang="en-US" dirty="0"/>
              <a:t> </a:t>
            </a:r>
            <a:r>
              <a:rPr lang="en-US" dirty="0" err="1"/>
              <a:t>trình</a:t>
            </a:r>
            <a:r>
              <a:rPr lang="en-US" dirty="0"/>
              <a:t> </a:t>
            </a:r>
            <a:r>
              <a:rPr lang="en-US" dirty="0" err="1"/>
              <a:t>làm</a:t>
            </a:r>
            <a:r>
              <a:rPr lang="en-US" dirty="0"/>
              <a:t> </a:t>
            </a:r>
            <a:r>
              <a:rPr lang="en-US" dirty="0" err="1"/>
              <a:t>việc</a:t>
            </a:r>
            <a:r>
              <a:rPr lang="en-US" dirty="0"/>
              <a:t> </a:t>
            </a:r>
            <a:r>
              <a:rPr lang="en-US" dirty="0" err="1"/>
              <a:t>để</a:t>
            </a:r>
            <a:r>
              <a:rPr lang="en-US" dirty="0"/>
              <a:t> </a:t>
            </a:r>
            <a:r>
              <a:rPr lang="en-US" dirty="0" err="1"/>
              <a:t>cùng</a:t>
            </a:r>
            <a:r>
              <a:rPr lang="en-US" dirty="0"/>
              <a:t> </a:t>
            </a:r>
            <a:r>
              <a:rPr lang="en-US" dirty="0" err="1"/>
              <a:t>nhau</a:t>
            </a:r>
            <a:r>
              <a:rPr lang="en-US" dirty="0"/>
              <a:t> </a:t>
            </a:r>
            <a:r>
              <a:rPr lang="en-US" dirty="0" err="1"/>
              <a:t>đạt</a:t>
            </a:r>
            <a:r>
              <a:rPr lang="en-US" dirty="0"/>
              <a:t> </a:t>
            </a:r>
            <a:r>
              <a:rPr lang="en-US" dirty="0" err="1"/>
              <a:t>được</a:t>
            </a:r>
            <a:r>
              <a:rPr lang="en-US" dirty="0"/>
              <a:t> </a:t>
            </a:r>
            <a:r>
              <a:rPr lang="en-US" dirty="0" err="1"/>
              <a:t>các</a:t>
            </a:r>
            <a:r>
              <a:rPr lang="en-US" dirty="0"/>
              <a:t> </a:t>
            </a:r>
            <a:r>
              <a:rPr lang="en-US" dirty="0" err="1"/>
              <a:t>mục</a:t>
            </a:r>
            <a:r>
              <a:rPr lang="en-US" dirty="0"/>
              <a:t> </a:t>
            </a:r>
            <a:r>
              <a:rPr lang="en-US" dirty="0" err="1"/>
              <a:t>tiêu</a:t>
            </a:r>
            <a:r>
              <a:rPr lang="en-US" dirty="0"/>
              <a:t> </a:t>
            </a:r>
            <a:r>
              <a:rPr lang="en-US" dirty="0" err="1"/>
              <a:t>phức</a:t>
            </a:r>
            <a:r>
              <a:rPr lang="en-US" dirty="0"/>
              <a:t> </a:t>
            </a:r>
            <a:r>
              <a:rPr lang="en-US" dirty="0" err="1"/>
              <a:t>tạp</a:t>
            </a:r>
            <a:r>
              <a:rPr lang="en-US" dirty="0"/>
              <a:t>.</a:t>
            </a:r>
          </a:p>
        </p:txBody>
      </p:sp>
      <p:sp>
        <p:nvSpPr>
          <p:cNvPr id="7" name="TextBox 6">
            <a:extLst>
              <a:ext uri="{FF2B5EF4-FFF2-40B4-BE49-F238E27FC236}">
                <a16:creationId xmlns:a16="http://schemas.microsoft.com/office/drawing/2014/main" id="{20F2E0D1-CD26-DC61-EC27-B6BF75219672}"/>
              </a:ext>
            </a:extLst>
          </p:cNvPr>
          <p:cNvSpPr txBox="1"/>
          <p:nvPr/>
        </p:nvSpPr>
        <p:spPr>
          <a:xfrm>
            <a:off x="587827" y="2143353"/>
            <a:ext cx="4572000" cy="307777"/>
          </a:xfrm>
          <a:prstGeom prst="rect">
            <a:avLst/>
          </a:prstGeom>
          <a:noFill/>
        </p:spPr>
        <p:txBody>
          <a:bodyPr wrap="square">
            <a:spAutoFit/>
          </a:bodyPr>
          <a:lstStyle/>
          <a:p>
            <a:pPr marL="285750" indent="-285750">
              <a:buFont typeface="Arial" panose="020B0604020202020204" pitchFamily="34" charset="0"/>
              <a:buChar char="•"/>
            </a:pPr>
            <a:r>
              <a:rPr lang="en-US" dirty="0" err="1"/>
              <a:t>Tại</a:t>
            </a:r>
            <a:r>
              <a:rPr lang="en-US" dirty="0"/>
              <a:t> </a:t>
            </a:r>
            <a:r>
              <a:rPr lang="en-US" dirty="0" err="1"/>
              <a:t>sao</a:t>
            </a:r>
            <a:r>
              <a:rPr lang="en-US" dirty="0"/>
              <a:t> </a:t>
            </a:r>
            <a:r>
              <a:rPr lang="en-US" dirty="0" err="1"/>
              <a:t>Điều</a:t>
            </a:r>
            <a:r>
              <a:rPr lang="en-US" dirty="0"/>
              <a:t> </a:t>
            </a:r>
            <a:r>
              <a:rPr lang="en-US" dirty="0" err="1"/>
              <a:t>phối</a:t>
            </a:r>
            <a:r>
              <a:rPr lang="en-US" dirty="0"/>
              <a:t> </a:t>
            </a:r>
            <a:r>
              <a:rPr lang="en-US" dirty="0" err="1"/>
              <a:t>lại</a:t>
            </a:r>
            <a:r>
              <a:rPr lang="en-US" dirty="0"/>
              <a:t> </a:t>
            </a:r>
            <a:r>
              <a:rPr lang="en-US" dirty="0" err="1"/>
              <a:t>quan</a:t>
            </a:r>
            <a:r>
              <a:rPr lang="en-US" dirty="0"/>
              <a:t> </a:t>
            </a:r>
            <a:r>
              <a:rPr lang="en-US" dirty="0" err="1"/>
              <a:t>trọng</a:t>
            </a:r>
            <a:r>
              <a:rPr lang="en-US" dirty="0"/>
              <a:t>:</a:t>
            </a:r>
          </a:p>
        </p:txBody>
      </p:sp>
      <p:sp>
        <p:nvSpPr>
          <p:cNvPr id="10" name="TextBox 9">
            <a:extLst>
              <a:ext uri="{FF2B5EF4-FFF2-40B4-BE49-F238E27FC236}">
                <a16:creationId xmlns:a16="http://schemas.microsoft.com/office/drawing/2014/main" id="{D389690F-366A-4397-AFAF-7CDFD9AD709F}"/>
              </a:ext>
            </a:extLst>
          </p:cNvPr>
          <p:cNvSpPr txBox="1"/>
          <p:nvPr/>
        </p:nvSpPr>
        <p:spPr>
          <a:xfrm>
            <a:off x="873966" y="2500013"/>
            <a:ext cx="7175242" cy="954107"/>
          </a:xfrm>
          <a:prstGeom prst="rect">
            <a:avLst/>
          </a:prstGeom>
          <a:noFill/>
        </p:spPr>
        <p:txBody>
          <a:bodyPr wrap="square">
            <a:spAutoFit/>
          </a:bodyPr>
          <a:lstStyle/>
          <a:p>
            <a:pPr marL="342900" indent="-342900">
              <a:buFont typeface="Courier New" panose="02070309020205020404" pitchFamily="49" charset="0"/>
              <a:buChar char="o"/>
            </a:pPr>
            <a:r>
              <a:rPr lang="en-US" dirty="0"/>
              <a:t>Cho </a:t>
            </a:r>
            <a:r>
              <a:rPr lang="en-US" dirty="0" err="1"/>
              <a:t>phép</a:t>
            </a:r>
            <a:r>
              <a:rPr lang="en-US" dirty="0"/>
              <a:t> </a:t>
            </a:r>
            <a:r>
              <a:rPr lang="en-US" dirty="0" err="1"/>
              <a:t>phân</a:t>
            </a:r>
            <a:r>
              <a:rPr lang="en-US" dirty="0"/>
              <a:t> </a:t>
            </a:r>
            <a:r>
              <a:rPr lang="en-US" dirty="0" err="1"/>
              <a:t>tích</a:t>
            </a:r>
            <a:r>
              <a:rPr lang="en-US" dirty="0"/>
              <a:t> </a:t>
            </a:r>
            <a:r>
              <a:rPr lang="en-US" dirty="0" err="1"/>
              <a:t>tác</a:t>
            </a:r>
            <a:r>
              <a:rPr lang="en-US" dirty="0"/>
              <a:t> </a:t>
            </a:r>
            <a:r>
              <a:rPr lang="en-US" dirty="0" err="1"/>
              <a:t>vụ</a:t>
            </a:r>
            <a:r>
              <a:rPr lang="en-US" dirty="0"/>
              <a:t> (chia </a:t>
            </a:r>
            <a:r>
              <a:rPr lang="en-US" dirty="0" err="1"/>
              <a:t>nhỏ</a:t>
            </a:r>
            <a:r>
              <a:rPr lang="en-US" dirty="0"/>
              <a:t> </a:t>
            </a:r>
            <a:r>
              <a:rPr lang="en-US" dirty="0" err="1"/>
              <a:t>các</a:t>
            </a:r>
            <a:r>
              <a:rPr lang="en-US" dirty="0"/>
              <a:t> </a:t>
            </a:r>
            <a:r>
              <a:rPr lang="en-US" dirty="0" err="1"/>
              <a:t>tác</a:t>
            </a:r>
            <a:r>
              <a:rPr lang="en-US" dirty="0"/>
              <a:t> </a:t>
            </a:r>
            <a:r>
              <a:rPr lang="en-US" dirty="0" err="1"/>
              <a:t>vụ</a:t>
            </a:r>
            <a:r>
              <a:rPr lang="en-US" dirty="0"/>
              <a:t> </a:t>
            </a:r>
            <a:r>
              <a:rPr lang="en-US" dirty="0" err="1"/>
              <a:t>phức</a:t>
            </a:r>
            <a:r>
              <a:rPr lang="en-US" dirty="0"/>
              <a:t> </a:t>
            </a:r>
            <a:r>
              <a:rPr lang="en-US" dirty="0" err="1"/>
              <a:t>tạp</a:t>
            </a:r>
            <a:r>
              <a:rPr lang="en-US" dirty="0"/>
              <a:t> </a:t>
            </a:r>
            <a:r>
              <a:rPr lang="en-US" dirty="0" err="1"/>
              <a:t>thành</a:t>
            </a:r>
            <a:r>
              <a:rPr lang="en-US" dirty="0"/>
              <a:t> </a:t>
            </a:r>
            <a:r>
              <a:rPr lang="en-US" dirty="0" err="1"/>
              <a:t>các</a:t>
            </a:r>
            <a:r>
              <a:rPr lang="en-US" dirty="0"/>
              <a:t> </a:t>
            </a:r>
            <a:r>
              <a:rPr lang="en-US" dirty="0" err="1"/>
              <a:t>tác</a:t>
            </a:r>
            <a:r>
              <a:rPr lang="en-US" dirty="0"/>
              <a:t> </a:t>
            </a:r>
            <a:r>
              <a:rPr lang="en-US" dirty="0" err="1"/>
              <a:t>vụ</a:t>
            </a:r>
            <a:r>
              <a:rPr lang="en-US" dirty="0"/>
              <a:t> con </a:t>
            </a:r>
            <a:r>
              <a:rPr lang="en-US" dirty="0" err="1"/>
              <a:t>đơn</a:t>
            </a:r>
            <a:r>
              <a:rPr lang="en-US" dirty="0"/>
              <a:t> </a:t>
            </a:r>
            <a:r>
              <a:rPr lang="en-US" dirty="0" err="1"/>
              <a:t>giản</a:t>
            </a:r>
            <a:r>
              <a:rPr lang="en-US" dirty="0"/>
              <a:t> </a:t>
            </a:r>
            <a:r>
              <a:rPr lang="en-US" dirty="0" err="1"/>
              <a:t>hơn</a:t>
            </a:r>
            <a:r>
              <a:rPr lang="en-US" dirty="0"/>
              <a:t>, </a:t>
            </a:r>
            <a:r>
              <a:rPr lang="en-US" dirty="0" err="1"/>
              <a:t>dễ</a:t>
            </a:r>
            <a:r>
              <a:rPr lang="en-US" dirty="0"/>
              <a:t> </a:t>
            </a:r>
            <a:r>
              <a:rPr lang="en-US" dirty="0" err="1"/>
              <a:t>quản</a:t>
            </a:r>
            <a:r>
              <a:rPr lang="en-US" dirty="0"/>
              <a:t> </a:t>
            </a:r>
            <a:r>
              <a:rPr lang="en-US" dirty="0" err="1"/>
              <a:t>lý</a:t>
            </a:r>
            <a:r>
              <a:rPr lang="en-US" dirty="0"/>
              <a:t> </a:t>
            </a:r>
            <a:r>
              <a:rPr lang="en-US" dirty="0" err="1"/>
              <a:t>hơn</a:t>
            </a:r>
            <a:r>
              <a:rPr lang="en-US" dirty="0"/>
              <a:t>).</a:t>
            </a:r>
          </a:p>
          <a:p>
            <a:pPr marL="342900" indent="-342900">
              <a:buFont typeface="Courier New" panose="02070309020205020404" pitchFamily="49" charset="0"/>
              <a:buChar char="o"/>
            </a:pPr>
            <a:r>
              <a:rPr lang="en-US" dirty="0" err="1"/>
              <a:t>Cải</a:t>
            </a:r>
            <a:r>
              <a:rPr lang="en-US" dirty="0"/>
              <a:t> </a:t>
            </a:r>
            <a:r>
              <a:rPr lang="en-US" dirty="0" err="1"/>
              <a:t>thiện</a:t>
            </a:r>
            <a:r>
              <a:rPr lang="en-US" dirty="0"/>
              <a:t> </a:t>
            </a:r>
            <a:r>
              <a:rPr lang="en-US" dirty="0" err="1"/>
              <a:t>khả</a:t>
            </a:r>
            <a:r>
              <a:rPr lang="en-US" dirty="0"/>
              <a:t> </a:t>
            </a:r>
            <a:r>
              <a:rPr lang="en-US" dirty="0" err="1"/>
              <a:t>năng</a:t>
            </a:r>
            <a:r>
              <a:rPr lang="en-US" dirty="0"/>
              <a:t> </a:t>
            </a:r>
            <a:r>
              <a:rPr lang="en-US" dirty="0" err="1"/>
              <a:t>mở</a:t>
            </a:r>
            <a:r>
              <a:rPr lang="en-US" dirty="0"/>
              <a:t> </a:t>
            </a:r>
            <a:r>
              <a:rPr lang="en-US" dirty="0" err="1"/>
              <a:t>rộng</a:t>
            </a:r>
            <a:r>
              <a:rPr lang="en-US" dirty="0"/>
              <a:t> </a:t>
            </a:r>
            <a:r>
              <a:rPr lang="en-US" dirty="0" err="1"/>
              <a:t>và</a:t>
            </a:r>
            <a:r>
              <a:rPr lang="en-US" dirty="0"/>
              <a:t> </a:t>
            </a:r>
            <a:r>
              <a:rPr lang="en-US" dirty="0" err="1"/>
              <a:t>bảo</a:t>
            </a:r>
            <a:r>
              <a:rPr lang="en-US" dirty="0"/>
              <a:t> </a:t>
            </a:r>
            <a:r>
              <a:rPr lang="en-US" dirty="0" err="1"/>
              <a:t>trì</a:t>
            </a:r>
            <a:r>
              <a:rPr lang="en-US" dirty="0"/>
              <a:t>.</a:t>
            </a:r>
          </a:p>
          <a:p>
            <a:pPr marL="342900" indent="-342900">
              <a:buFont typeface="Courier New" panose="02070309020205020404" pitchFamily="49" charset="0"/>
              <a:buChar char="o"/>
            </a:pPr>
            <a:r>
              <a:rPr lang="en-US" dirty="0" err="1"/>
              <a:t>Nâng</a:t>
            </a:r>
            <a:r>
              <a:rPr lang="en-US" dirty="0"/>
              <a:t> </a:t>
            </a:r>
            <a:r>
              <a:rPr lang="en-US" dirty="0" err="1"/>
              <a:t>cao</a:t>
            </a:r>
            <a:r>
              <a:rPr lang="en-US" dirty="0"/>
              <a:t> </a:t>
            </a:r>
            <a:r>
              <a:rPr lang="en-US" dirty="0" err="1"/>
              <a:t>tính</a:t>
            </a:r>
            <a:r>
              <a:rPr lang="en-US" dirty="0"/>
              <a:t> </a:t>
            </a:r>
            <a:r>
              <a:rPr lang="en-US" dirty="0" err="1"/>
              <a:t>mô-đun</a:t>
            </a:r>
            <a:r>
              <a:rPr lang="en-US" dirty="0"/>
              <a:t> </a:t>
            </a:r>
            <a:r>
              <a:rPr lang="en-US" dirty="0" err="1"/>
              <a:t>và</a:t>
            </a:r>
            <a:r>
              <a:rPr lang="en-US" dirty="0"/>
              <a:t> </a:t>
            </a:r>
            <a:r>
              <a:rPr lang="en-US" dirty="0" err="1"/>
              <a:t>tính</a:t>
            </a:r>
            <a:r>
              <a:rPr lang="en-US" dirty="0"/>
              <a:t> </a:t>
            </a:r>
            <a:r>
              <a:rPr lang="en-US" dirty="0" err="1"/>
              <a:t>rõ</a:t>
            </a:r>
            <a:r>
              <a:rPr lang="en-US" dirty="0"/>
              <a:t> </a:t>
            </a:r>
            <a:r>
              <a:rPr lang="en-US" dirty="0" err="1"/>
              <a:t>ràng</a:t>
            </a:r>
            <a:r>
              <a:rPr lang="en-US" dirty="0"/>
              <a:t> </a:t>
            </a:r>
            <a:r>
              <a:rPr lang="en-US" dirty="0" err="1"/>
              <a:t>của</a:t>
            </a:r>
            <a:r>
              <a:rPr lang="en-US" dirty="0"/>
              <a:t> </a:t>
            </a:r>
            <a:r>
              <a:rPr lang="en-US" dirty="0" err="1"/>
              <a:t>quy</a:t>
            </a:r>
            <a:r>
              <a:rPr lang="en-US" dirty="0"/>
              <a:t> </a:t>
            </a:r>
            <a:r>
              <a:rPr lang="en-US" dirty="0" err="1"/>
              <a:t>trình</a:t>
            </a:r>
            <a:r>
              <a:rPr lang="en-US" dirty="0"/>
              <a:t> </a:t>
            </a:r>
            <a:r>
              <a:rPr lang="en-US" dirty="0" err="1"/>
              <a:t>làm</a:t>
            </a:r>
            <a:r>
              <a:rPr lang="en-US" dirty="0"/>
              <a:t> </a:t>
            </a:r>
            <a:r>
              <a:rPr lang="en-US" dirty="0" err="1"/>
              <a:t>việc</a:t>
            </a:r>
            <a:r>
              <a:rPr lang="en-US" dirty="0"/>
              <a:t>.</a:t>
            </a:r>
          </a:p>
        </p:txBody>
      </p:sp>
    </p:spTree>
    <p:extLst>
      <p:ext uri="{BB962C8B-B14F-4D97-AF65-F5344CB8AC3E}">
        <p14:creationId xmlns:p14="http://schemas.microsoft.com/office/powerpoint/2010/main" val="23671842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AA73876-8025-BEDF-29E7-9383070CB0E5}"/>
              </a:ext>
            </a:extLst>
          </p:cNvPr>
          <p:cNvSpPr txBox="1"/>
          <p:nvPr/>
        </p:nvSpPr>
        <p:spPr>
          <a:xfrm>
            <a:off x="856861" y="567740"/>
            <a:ext cx="7430278" cy="4401205"/>
          </a:xfrm>
          <a:prstGeom prst="rect">
            <a:avLst/>
          </a:prstGeom>
          <a:noFill/>
        </p:spPr>
        <p:txBody>
          <a:bodyPr wrap="square">
            <a:spAutoFit/>
          </a:bodyPr>
          <a:lstStyle/>
          <a:p>
            <a:pPr marL="285750" lvl="0" indent="-285750" algn="l" rtl="0">
              <a:spcBef>
                <a:spcPts val="0"/>
              </a:spcBef>
              <a:spcAft>
                <a:spcPts val="0"/>
              </a:spcAft>
              <a:buFont typeface="Wingdings" panose="05000000000000000000" pitchFamily="2" charset="2"/>
              <a:buChar char="v"/>
            </a:pPr>
            <a:r>
              <a:rPr lang="en-US" sz="1400" dirty="0" err="1"/>
              <a:t>C</a:t>
            </a:r>
            <a:r>
              <a:rPr lang="en-US" dirty="0" err="1"/>
              <a:t>ơ</a:t>
            </a:r>
            <a:r>
              <a:rPr lang="en-US" dirty="0"/>
              <a:t> </a:t>
            </a:r>
            <a:r>
              <a:rPr lang="en-US" dirty="0" err="1"/>
              <a:t>chế</a:t>
            </a:r>
            <a:endParaRPr lang="en-US" dirty="0"/>
          </a:p>
          <a:p>
            <a:r>
              <a:rPr lang="en-US" dirty="0"/>
              <a:t>1. </a:t>
            </a:r>
            <a:r>
              <a:rPr lang="en-US" dirty="0" err="1"/>
              <a:t>Các</a:t>
            </a:r>
            <a:r>
              <a:rPr lang="en-US" dirty="0"/>
              <a:t> </a:t>
            </a:r>
            <a:r>
              <a:rPr lang="en-US" dirty="0" err="1"/>
              <a:t>từ</a:t>
            </a:r>
            <a:r>
              <a:rPr lang="en-US" dirty="0"/>
              <a:t> </a:t>
            </a:r>
            <a:r>
              <a:rPr lang="en-US" dirty="0" err="1"/>
              <a:t>được</a:t>
            </a:r>
            <a:r>
              <a:rPr lang="en-US" dirty="0"/>
              <a:t> </a:t>
            </a:r>
            <a:r>
              <a:rPr lang="en-US" dirty="0" err="1"/>
              <a:t>chuyển</a:t>
            </a:r>
            <a:r>
              <a:rPr lang="en-US" dirty="0"/>
              <a:t> </a:t>
            </a:r>
            <a:r>
              <a:rPr lang="en-US" dirty="0" err="1"/>
              <a:t>thành</a:t>
            </a:r>
            <a:r>
              <a:rPr lang="en-US" dirty="0"/>
              <a:t> </a:t>
            </a:r>
            <a:r>
              <a:rPr lang="en-US" dirty="0" err="1"/>
              <a:t>các</a:t>
            </a:r>
            <a:r>
              <a:rPr lang="en-US" dirty="0"/>
              <a:t> token </a:t>
            </a:r>
            <a:r>
              <a:rPr lang="en-US" dirty="0" err="1"/>
              <a:t>cụ</a:t>
            </a:r>
            <a:r>
              <a:rPr lang="en-US" dirty="0"/>
              <a:t> </a:t>
            </a:r>
            <a:r>
              <a:rPr lang="en-US" dirty="0" err="1"/>
              <a:t>thể</a:t>
            </a:r>
            <a:r>
              <a:rPr lang="en-US" dirty="0"/>
              <a:t> </a:t>
            </a:r>
            <a:r>
              <a:rPr lang="en-US" dirty="0" err="1"/>
              <a:t>là</a:t>
            </a:r>
            <a:r>
              <a:rPr lang="en-US" dirty="0"/>
              <a:t> </a:t>
            </a:r>
            <a:r>
              <a:rPr lang="en-US" dirty="0" err="1"/>
              <a:t>số</a:t>
            </a:r>
            <a:r>
              <a:rPr lang="en-US" dirty="0"/>
              <a:t> ID </a:t>
            </a:r>
            <a:r>
              <a:rPr lang="en-US" dirty="0" err="1"/>
              <a:t>trong</a:t>
            </a:r>
            <a:r>
              <a:rPr lang="en-US" dirty="0"/>
              <a:t> </a:t>
            </a:r>
            <a:r>
              <a:rPr lang="en-US" dirty="0" err="1"/>
              <a:t>từ</a:t>
            </a:r>
            <a:r>
              <a:rPr lang="en-US" dirty="0"/>
              <a:t> </a:t>
            </a:r>
            <a:r>
              <a:rPr lang="en-US" dirty="0" err="1"/>
              <a:t>điển</a:t>
            </a:r>
            <a:endParaRPr lang="en-US" dirty="0"/>
          </a:p>
          <a:p>
            <a:r>
              <a:rPr lang="en-US" dirty="0"/>
              <a:t>	cat → </a:t>
            </a:r>
            <a:r>
              <a:rPr lang="en-US" dirty="0">
                <a:solidFill>
                  <a:srgbClr val="FF0000"/>
                </a:solidFill>
              </a:rPr>
              <a:t>502</a:t>
            </a:r>
            <a:r>
              <a:rPr lang="en-US" dirty="0"/>
              <a:t>,  sat → </a:t>
            </a:r>
            <a:r>
              <a:rPr lang="en-US" dirty="0">
                <a:solidFill>
                  <a:srgbClr val="FF0000"/>
                </a:solidFill>
              </a:rPr>
              <a:t>1830</a:t>
            </a:r>
            <a:r>
              <a:rPr lang="en-US" dirty="0"/>
              <a:t>,  on → </a:t>
            </a:r>
            <a:r>
              <a:rPr lang="en-US" dirty="0">
                <a:solidFill>
                  <a:srgbClr val="FF0000"/>
                </a:solidFill>
              </a:rPr>
              <a:t>77</a:t>
            </a:r>
            <a:r>
              <a:rPr lang="en-US" dirty="0"/>
              <a:t>,  a → </a:t>
            </a:r>
            <a:r>
              <a:rPr lang="en-US" dirty="0">
                <a:solidFill>
                  <a:srgbClr val="FF0000"/>
                </a:solidFill>
              </a:rPr>
              <a:t>12</a:t>
            </a:r>
          </a:p>
          <a:p>
            <a:endParaRPr lang="en-US" dirty="0">
              <a:solidFill>
                <a:srgbClr val="FF0000"/>
              </a:solidFill>
            </a:endParaRPr>
          </a:p>
          <a:p>
            <a:pPr lvl="0" algn="l" rtl="0">
              <a:spcBef>
                <a:spcPts val="0"/>
              </a:spcBef>
              <a:spcAft>
                <a:spcPts val="0"/>
              </a:spcAft>
            </a:pPr>
            <a:r>
              <a:rPr lang="en-US" dirty="0"/>
              <a:t>2.</a:t>
            </a:r>
            <a:r>
              <a:rPr lang="en-US" sz="1400" dirty="0"/>
              <a:t>Token </a:t>
            </a:r>
            <a:r>
              <a:rPr lang="en-US" dirty="0" err="1"/>
              <a:t>được</a:t>
            </a:r>
            <a:r>
              <a:rPr lang="en-US" dirty="0"/>
              <a:t> </a:t>
            </a:r>
            <a:r>
              <a:rPr lang="en-US" dirty="0" err="1"/>
              <a:t>ánh</a:t>
            </a:r>
            <a:r>
              <a:rPr lang="en-US" dirty="0"/>
              <a:t> </a:t>
            </a:r>
            <a:r>
              <a:rPr lang="en-US" dirty="0" err="1"/>
              <a:t>xạ</a:t>
            </a:r>
            <a:r>
              <a:rPr lang="en-US" dirty="0"/>
              <a:t> </a:t>
            </a:r>
            <a:r>
              <a:rPr lang="en-US" dirty="0" err="1"/>
              <a:t>trong</a:t>
            </a:r>
            <a:r>
              <a:rPr lang="en-US" dirty="0"/>
              <a:t> </a:t>
            </a:r>
            <a:r>
              <a:rPr lang="en-US" dirty="0" err="1"/>
              <a:t>không</a:t>
            </a:r>
            <a:r>
              <a:rPr lang="en-US" dirty="0"/>
              <a:t> </a:t>
            </a:r>
            <a:r>
              <a:rPr lang="en-US" dirty="0" err="1"/>
              <a:t>gian</a:t>
            </a:r>
            <a:r>
              <a:rPr lang="en-US" dirty="0"/>
              <a:t> </a:t>
            </a:r>
            <a:r>
              <a:rPr lang="en-US" dirty="0" err="1"/>
              <a:t>nhiều</a:t>
            </a:r>
            <a:r>
              <a:rPr lang="en-US" dirty="0"/>
              <a:t> </a:t>
            </a:r>
            <a:r>
              <a:rPr lang="en-US" dirty="0" err="1"/>
              <a:t>chiều</a:t>
            </a:r>
            <a:r>
              <a:rPr lang="en-US" dirty="0"/>
              <a:t> (embedding). </a:t>
            </a:r>
            <a:r>
              <a:rPr lang="en-US" dirty="0" err="1"/>
              <a:t>Ví</a:t>
            </a:r>
            <a:r>
              <a:rPr lang="en-US" dirty="0"/>
              <a:t> </a:t>
            </a:r>
            <a:r>
              <a:rPr lang="en-US" dirty="0" err="1"/>
              <a:t>dụ</a:t>
            </a:r>
            <a:endParaRPr lang="en-US" dirty="0"/>
          </a:p>
          <a:p>
            <a:pPr lvl="1"/>
            <a:r>
              <a:rPr lang="en-US" dirty="0"/>
              <a:t>		</a:t>
            </a:r>
            <a:r>
              <a:rPr lang="en-US" dirty="0">
                <a:solidFill>
                  <a:srgbClr val="FF0000"/>
                </a:solidFill>
              </a:rPr>
              <a:t>cat</a:t>
            </a:r>
            <a:r>
              <a:rPr lang="en-US" dirty="0"/>
              <a:t> → [0.2, 0.5, -0.1, 0.7]  </a:t>
            </a:r>
          </a:p>
          <a:p>
            <a:pPr lvl="1"/>
            <a:r>
              <a:rPr lang="en-US" dirty="0"/>
              <a:t>		</a:t>
            </a:r>
            <a:r>
              <a:rPr lang="en-US" dirty="0">
                <a:solidFill>
                  <a:srgbClr val="FF0000"/>
                </a:solidFill>
              </a:rPr>
              <a:t>sat</a:t>
            </a:r>
            <a:r>
              <a:rPr lang="en-US" dirty="0"/>
              <a:t> → [0.6, -0.3, 0.4, 0.2] </a:t>
            </a:r>
          </a:p>
          <a:p>
            <a:pPr lvl="1"/>
            <a:r>
              <a:rPr lang="en-US" dirty="0"/>
              <a:t>		…</a:t>
            </a:r>
          </a:p>
          <a:p>
            <a:pPr marL="285750" lvl="1" indent="-285750">
              <a:buFont typeface="Arial" panose="020B0604020202020204" pitchFamily="34" charset="0"/>
              <a:buChar char="•"/>
            </a:pPr>
            <a:r>
              <a:rPr lang="vi-VN" dirty="0"/>
              <a:t>Để mô hình học được ý nghĩa, ta dùng một </a:t>
            </a:r>
            <a:r>
              <a:rPr lang="vi-VN" b="1" dirty="0"/>
              <a:t>Embedding matrix</a:t>
            </a:r>
            <a:r>
              <a:rPr lang="vi-VN" dirty="0"/>
              <a:t> </a:t>
            </a:r>
            <a:r>
              <a:rPr lang="en-US" dirty="0"/>
              <a:t>W (</a:t>
            </a:r>
            <a:r>
              <a:rPr lang="vi-VN" b="1" dirty="0"/>
              <a:t>một ma trận </a:t>
            </a:r>
            <a:r>
              <a:rPr lang="vi-VN" dirty="0"/>
              <a:t>dùng để tra cứu vector tương ứng với mỗi token ID.</a:t>
            </a:r>
            <a:r>
              <a:rPr lang="en-US" dirty="0"/>
              <a:t>)</a:t>
            </a:r>
            <a:r>
              <a:rPr lang="vi-VN" dirty="0"/>
              <a:t> để ánh xạ từ ID → vector thực.</a:t>
            </a:r>
            <a:endParaRPr lang="en-US" dirty="0"/>
          </a:p>
          <a:p>
            <a:pPr marL="285750" lvl="1" indent="-285750">
              <a:buFont typeface="Arial" panose="020B0604020202020204" pitchFamily="34" charset="0"/>
              <a:buChar char="•"/>
            </a:pPr>
            <a:r>
              <a:rPr lang="en-US" dirty="0" err="1"/>
              <a:t>Giả</a:t>
            </a:r>
            <a:r>
              <a:rPr lang="en-US" dirty="0"/>
              <a:t> </a:t>
            </a:r>
            <a:r>
              <a:rPr lang="en-US" dirty="0" err="1"/>
              <a:t>sử</a:t>
            </a:r>
            <a:r>
              <a:rPr lang="en-US" dirty="0"/>
              <a:t>: Vocab size (</a:t>
            </a:r>
            <a:r>
              <a:rPr lang="en-US" dirty="0" err="1"/>
              <a:t>số</a:t>
            </a:r>
            <a:r>
              <a:rPr lang="en-US" dirty="0"/>
              <a:t> </a:t>
            </a:r>
            <a:r>
              <a:rPr lang="en-US" dirty="0" err="1"/>
              <a:t>từ</a:t>
            </a:r>
            <a:r>
              <a:rPr lang="en-US" dirty="0"/>
              <a:t> </a:t>
            </a:r>
            <a:r>
              <a:rPr lang="en-US" dirty="0" err="1"/>
              <a:t>trong</a:t>
            </a:r>
            <a:r>
              <a:rPr lang="en-US" dirty="0"/>
              <a:t> </a:t>
            </a:r>
            <a:r>
              <a:rPr lang="en-US" dirty="0" err="1"/>
              <a:t>từ</a:t>
            </a:r>
            <a:r>
              <a:rPr lang="en-US" dirty="0"/>
              <a:t> </a:t>
            </a:r>
            <a:r>
              <a:rPr lang="en-US" dirty="0" err="1"/>
              <a:t>điển</a:t>
            </a:r>
            <a:r>
              <a:rPr lang="en-US" dirty="0"/>
              <a:t>) = 50,000. Embedding dimension (</a:t>
            </a:r>
            <a:r>
              <a:rPr lang="en-US" dirty="0" err="1"/>
              <a:t>chiều</a:t>
            </a:r>
            <a:r>
              <a:rPr lang="en-US" dirty="0"/>
              <a:t> vector) = 4. </a:t>
            </a:r>
            <a:r>
              <a:rPr lang="en-US" dirty="0" err="1"/>
              <a:t>Thì</a:t>
            </a:r>
            <a:r>
              <a:rPr lang="en-US" dirty="0"/>
              <a:t> embedding matrix </a:t>
            </a:r>
            <a:r>
              <a:rPr lang="en-US" dirty="0" err="1"/>
              <a:t>là</a:t>
            </a:r>
            <a:r>
              <a:rPr lang="en-US" dirty="0"/>
              <a:t> </a:t>
            </a:r>
            <a:r>
              <a:rPr lang="en-US" dirty="0" err="1"/>
              <a:t>một</a:t>
            </a:r>
            <a:r>
              <a:rPr lang="en-US" dirty="0"/>
              <a:t> ma </a:t>
            </a:r>
            <a:r>
              <a:rPr lang="en-US" dirty="0" err="1"/>
              <a:t>trận</a:t>
            </a:r>
            <a:r>
              <a:rPr lang="en-US" dirty="0"/>
              <a:t> 50,000×4.</a:t>
            </a:r>
          </a:p>
          <a:p>
            <a:pPr marL="285750" lvl="1" indent="-285750">
              <a:buFont typeface="Arial" panose="020B0604020202020204" pitchFamily="34" charset="0"/>
              <a:buChar char="•"/>
            </a:pPr>
            <a:r>
              <a:rPr lang="en-US" dirty="0"/>
              <a:t>Ban </a:t>
            </a:r>
            <a:r>
              <a:rPr lang="en-US" dirty="0" err="1"/>
              <a:t>đầu</a:t>
            </a:r>
            <a:r>
              <a:rPr lang="en-US" dirty="0"/>
              <a:t> </a:t>
            </a:r>
            <a:r>
              <a:rPr lang="en-US" dirty="0" err="1"/>
              <a:t>các</a:t>
            </a:r>
            <a:r>
              <a:rPr lang="en-US" dirty="0"/>
              <a:t> </a:t>
            </a:r>
            <a:r>
              <a:rPr lang="en-US" dirty="0" err="1"/>
              <a:t>số</a:t>
            </a:r>
            <a:r>
              <a:rPr lang="en-US" dirty="0"/>
              <a:t> </a:t>
            </a:r>
            <a:r>
              <a:rPr lang="en-US" dirty="0" err="1"/>
              <a:t>này</a:t>
            </a:r>
            <a:r>
              <a:rPr lang="en-US" dirty="0"/>
              <a:t> </a:t>
            </a:r>
            <a:r>
              <a:rPr lang="en-US" dirty="0" err="1"/>
              <a:t>được</a:t>
            </a:r>
            <a:r>
              <a:rPr lang="en-US" dirty="0"/>
              <a:t> </a:t>
            </a:r>
            <a:r>
              <a:rPr lang="en-US" dirty="0" err="1"/>
              <a:t>khởi</a:t>
            </a:r>
            <a:r>
              <a:rPr lang="en-US" dirty="0"/>
              <a:t> </a:t>
            </a:r>
            <a:r>
              <a:rPr lang="en-US" dirty="0" err="1"/>
              <a:t>tạo</a:t>
            </a:r>
            <a:r>
              <a:rPr lang="en-US" dirty="0"/>
              <a:t> </a:t>
            </a:r>
            <a:r>
              <a:rPr lang="en-US" dirty="0" err="1"/>
              <a:t>ngẫu</a:t>
            </a:r>
            <a:r>
              <a:rPr lang="en-US" dirty="0"/>
              <a:t> </a:t>
            </a:r>
            <a:r>
              <a:rPr lang="en-US" dirty="0" err="1"/>
              <a:t>nhiên</a:t>
            </a:r>
            <a:r>
              <a:rPr lang="en-US" dirty="0"/>
              <a:t>.</a:t>
            </a:r>
          </a:p>
          <a:p>
            <a:pPr marL="285750" lvl="1" indent="-285750">
              <a:buFont typeface="Arial" panose="020B0604020202020204" pitchFamily="34" charset="0"/>
              <a:buChar char="•"/>
            </a:pPr>
            <a:r>
              <a:rPr lang="en-US" dirty="0"/>
              <a:t>Trong </a:t>
            </a:r>
            <a:r>
              <a:rPr lang="en-US" dirty="0" err="1"/>
              <a:t>quá</a:t>
            </a:r>
            <a:r>
              <a:rPr lang="en-US" dirty="0"/>
              <a:t> </a:t>
            </a:r>
            <a:r>
              <a:rPr lang="en-US" dirty="0" err="1"/>
              <a:t>trình</a:t>
            </a:r>
            <a:r>
              <a:rPr lang="en-US" dirty="0"/>
              <a:t> </a:t>
            </a:r>
            <a:r>
              <a:rPr lang="en-US" dirty="0" err="1"/>
              <a:t>huấn</a:t>
            </a:r>
            <a:r>
              <a:rPr lang="en-US" dirty="0"/>
              <a:t> </a:t>
            </a:r>
            <a:r>
              <a:rPr lang="en-US" dirty="0" err="1"/>
              <a:t>luyện</a:t>
            </a:r>
            <a:r>
              <a:rPr lang="en-US" dirty="0"/>
              <a:t> </a:t>
            </a:r>
            <a:r>
              <a:rPr lang="en-US" dirty="0" err="1"/>
              <a:t>mô</a:t>
            </a:r>
            <a:r>
              <a:rPr lang="en-US" dirty="0"/>
              <a:t> </a:t>
            </a:r>
            <a:r>
              <a:rPr lang="en-US" dirty="0" err="1"/>
              <a:t>hình</a:t>
            </a:r>
            <a:r>
              <a:rPr lang="en-US" dirty="0"/>
              <a:t> </a:t>
            </a:r>
            <a:r>
              <a:rPr lang="en-US" dirty="0" err="1"/>
              <a:t>cập</a:t>
            </a:r>
            <a:r>
              <a:rPr lang="en-US" dirty="0"/>
              <a:t> </a:t>
            </a:r>
            <a:r>
              <a:rPr lang="en-US" dirty="0" err="1"/>
              <a:t>nhật</a:t>
            </a:r>
            <a:r>
              <a:rPr lang="en-US" dirty="0"/>
              <a:t> </a:t>
            </a:r>
            <a:r>
              <a:rPr lang="en-US" dirty="0" err="1"/>
              <a:t>chúng</a:t>
            </a:r>
            <a:r>
              <a:rPr lang="en-US" dirty="0"/>
              <a:t> </a:t>
            </a:r>
            <a:r>
              <a:rPr lang="en-US" dirty="0" err="1"/>
              <a:t>bằng</a:t>
            </a:r>
            <a:r>
              <a:rPr lang="en-US" dirty="0"/>
              <a:t> </a:t>
            </a:r>
            <a:r>
              <a:rPr lang="en-US" b="1" dirty="0"/>
              <a:t>gradient descent</a:t>
            </a:r>
            <a:r>
              <a:rPr lang="en-US" dirty="0"/>
              <a:t>. Sao </a:t>
            </a:r>
            <a:r>
              <a:rPr lang="en-US" dirty="0" err="1"/>
              <a:t>cho</a:t>
            </a:r>
            <a:r>
              <a:rPr lang="en-US" dirty="0"/>
              <a:t> </a:t>
            </a:r>
            <a:r>
              <a:rPr lang="en-US" dirty="0" err="1"/>
              <a:t>các</a:t>
            </a:r>
            <a:r>
              <a:rPr lang="en-US" dirty="0"/>
              <a:t> </a:t>
            </a:r>
            <a:r>
              <a:rPr lang="en-US" dirty="0" err="1"/>
              <a:t>từ</a:t>
            </a:r>
            <a:r>
              <a:rPr lang="en-US" dirty="0"/>
              <a:t> </a:t>
            </a:r>
            <a:r>
              <a:rPr lang="en-US" dirty="0" err="1"/>
              <a:t>có</a:t>
            </a:r>
            <a:r>
              <a:rPr lang="en-US" dirty="0"/>
              <a:t> </a:t>
            </a:r>
            <a:r>
              <a:rPr lang="en-US" dirty="0" err="1"/>
              <a:t>nghĩa</a:t>
            </a:r>
            <a:r>
              <a:rPr lang="en-US" dirty="0"/>
              <a:t> </a:t>
            </a:r>
            <a:r>
              <a:rPr lang="en-US" dirty="0" err="1"/>
              <a:t>và</a:t>
            </a:r>
            <a:r>
              <a:rPr lang="en-US" dirty="0"/>
              <a:t> </a:t>
            </a:r>
            <a:r>
              <a:rPr lang="en-US" dirty="0" err="1"/>
              <a:t>quan</a:t>
            </a:r>
            <a:r>
              <a:rPr lang="en-US" dirty="0"/>
              <a:t> </a:t>
            </a:r>
            <a:r>
              <a:rPr lang="en-US" dirty="0" err="1"/>
              <a:t>hệ</a:t>
            </a:r>
            <a:r>
              <a:rPr lang="en-US" dirty="0"/>
              <a:t> </a:t>
            </a:r>
            <a:r>
              <a:rPr lang="en-US" dirty="0" err="1"/>
              <a:t>giống</a:t>
            </a:r>
            <a:r>
              <a:rPr lang="en-US" dirty="0"/>
              <a:t> </a:t>
            </a:r>
            <a:r>
              <a:rPr lang="en-US" dirty="0" err="1"/>
              <a:t>nhau</a:t>
            </a:r>
            <a:r>
              <a:rPr lang="en-US" dirty="0"/>
              <a:t> </a:t>
            </a:r>
            <a:r>
              <a:rPr lang="en-US" dirty="0" err="1"/>
              <a:t>thì</a:t>
            </a:r>
            <a:r>
              <a:rPr lang="en-US" dirty="0"/>
              <a:t> </a:t>
            </a:r>
            <a:r>
              <a:rPr lang="en-US" dirty="0" err="1"/>
              <a:t>sẽ</a:t>
            </a:r>
            <a:r>
              <a:rPr lang="en-US" dirty="0"/>
              <a:t> ở </a:t>
            </a:r>
            <a:r>
              <a:rPr lang="en-US" dirty="0" err="1"/>
              <a:t>gần</a:t>
            </a:r>
            <a:r>
              <a:rPr lang="en-US" dirty="0"/>
              <a:t> </a:t>
            </a:r>
            <a:r>
              <a:rPr lang="en-US" dirty="0" err="1"/>
              <a:t>nhau</a:t>
            </a:r>
            <a:r>
              <a:rPr lang="en-US" dirty="0"/>
              <a:t>.</a:t>
            </a:r>
          </a:p>
          <a:p>
            <a:pPr marL="285750" lvl="1" indent="-285750">
              <a:buFont typeface="Arial" panose="020B0604020202020204" pitchFamily="34" charset="0"/>
              <a:buChar char="•"/>
            </a:pPr>
            <a:r>
              <a:rPr lang="en-US" dirty="0" err="1"/>
              <a:t>Như</a:t>
            </a:r>
            <a:r>
              <a:rPr lang="en-US" dirty="0"/>
              <a:t> “cat” </a:t>
            </a:r>
            <a:r>
              <a:rPr lang="en-US" dirty="0" err="1"/>
              <a:t>thì</a:t>
            </a:r>
            <a:r>
              <a:rPr lang="en-US" dirty="0"/>
              <a:t> </a:t>
            </a:r>
            <a:r>
              <a:rPr lang="en-US" dirty="0" err="1"/>
              <a:t>gần</a:t>
            </a:r>
            <a:r>
              <a:rPr lang="en-US" dirty="0"/>
              <a:t> “dog” </a:t>
            </a:r>
            <a:r>
              <a:rPr lang="en-US" dirty="0" err="1"/>
              <a:t>hơn</a:t>
            </a:r>
            <a:r>
              <a:rPr lang="en-US" dirty="0"/>
              <a:t> </a:t>
            </a:r>
            <a:r>
              <a:rPr lang="en-US" dirty="0" err="1"/>
              <a:t>là</a:t>
            </a:r>
            <a:r>
              <a:rPr lang="en-US" dirty="0"/>
              <a:t> “car”</a:t>
            </a:r>
          </a:p>
          <a:p>
            <a:pPr marL="285750" lvl="1" indent="-285750">
              <a:buFont typeface="Arial" panose="020B0604020202020204" pitchFamily="34" charset="0"/>
              <a:buChar char="•"/>
            </a:pPr>
            <a:endParaRPr lang="en-US" dirty="0"/>
          </a:p>
          <a:p>
            <a:pPr lvl="1"/>
            <a:r>
              <a:rPr lang="en-US" dirty="0"/>
              <a:t>		</a:t>
            </a:r>
            <a:r>
              <a:rPr lang="en-US" dirty="0">
                <a:solidFill>
                  <a:srgbClr val="FF0000"/>
                </a:solidFill>
              </a:rPr>
              <a:t>cat</a:t>
            </a:r>
            <a:r>
              <a:rPr lang="en-US" dirty="0"/>
              <a:t>  → [0.2, 0.5, -0.1, 0.7]  </a:t>
            </a:r>
          </a:p>
          <a:p>
            <a:pPr lvl="1"/>
            <a:r>
              <a:rPr lang="en-US" dirty="0"/>
              <a:t>		</a:t>
            </a:r>
            <a:r>
              <a:rPr lang="en-US" dirty="0">
                <a:solidFill>
                  <a:srgbClr val="FF0000"/>
                </a:solidFill>
              </a:rPr>
              <a:t>dog</a:t>
            </a:r>
            <a:r>
              <a:rPr lang="en-US" dirty="0"/>
              <a:t>  → [0.25, 0.55, -0.05, 0.65]  (</a:t>
            </a:r>
            <a:r>
              <a:rPr lang="en-US" u="sng" dirty="0" err="1"/>
              <a:t>gần</a:t>
            </a:r>
            <a:r>
              <a:rPr lang="en-US" u="sng" dirty="0"/>
              <a:t> cat</a:t>
            </a:r>
            <a:r>
              <a:rPr lang="en-US" dirty="0"/>
              <a:t>)  </a:t>
            </a:r>
          </a:p>
          <a:p>
            <a:pPr lvl="1"/>
            <a:r>
              <a:rPr lang="en-US" dirty="0"/>
              <a:t>		</a:t>
            </a:r>
            <a:r>
              <a:rPr lang="en-US" dirty="0">
                <a:solidFill>
                  <a:srgbClr val="FF0000"/>
                </a:solidFill>
              </a:rPr>
              <a:t>car</a:t>
            </a:r>
            <a:r>
              <a:rPr lang="en-US" dirty="0"/>
              <a:t>  → [-0.8, 0.1, 0.6, -0.3]     (</a:t>
            </a:r>
            <a:r>
              <a:rPr lang="en-US" u="sng" dirty="0" err="1"/>
              <a:t>khá</a:t>
            </a:r>
            <a:r>
              <a:rPr lang="en-US" u="sng" dirty="0"/>
              <a:t> xa cat</a:t>
            </a:r>
            <a:r>
              <a:rPr lang="en-US" dirty="0"/>
              <a:t>)</a:t>
            </a:r>
          </a:p>
        </p:txBody>
      </p:sp>
      <p:sp>
        <p:nvSpPr>
          <p:cNvPr id="7" name="Subtitle 14">
            <a:extLst>
              <a:ext uri="{FF2B5EF4-FFF2-40B4-BE49-F238E27FC236}">
                <a16:creationId xmlns:a16="http://schemas.microsoft.com/office/drawing/2014/main" id="{7A2C4E95-A793-B0E5-C0B8-C7266FDE9E57}"/>
              </a:ext>
            </a:extLst>
          </p:cNvPr>
          <p:cNvSpPr txBox="1">
            <a:spLocks/>
          </p:cNvSpPr>
          <p:nvPr/>
        </p:nvSpPr>
        <p:spPr>
          <a:xfrm>
            <a:off x="419111" y="15284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LLM (Large Language Model)</a:t>
            </a:r>
          </a:p>
        </p:txBody>
      </p:sp>
    </p:spTree>
    <p:extLst>
      <p:ext uri="{BB962C8B-B14F-4D97-AF65-F5344CB8AC3E}">
        <p14:creationId xmlns:p14="http://schemas.microsoft.com/office/powerpoint/2010/main" val="101944842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2A2581D3-D9C7-CACD-B26F-899FA44600C7}"/>
              </a:ext>
            </a:extLst>
          </p:cNvPr>
          <p:cNvSpPr txBox="1">
            <a:spLocks/>
          </p:cNvSpPr>
          <p:nvPr/>
        </p:nvSpPr>
        <p:spPr>
          <a:xfrm>
            <a:off x="243449" y="161671"/>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What’s Multi-Agent Orchestration ?</a:t>
            </a:r>
          </a:p>
        </p:txBody>
      </p:sp>
      <p:graphicFrame>
        <p:nvGraphicFramePr>
          <p:cNvPr id="6" name="Table 5">
            <a:extLst>
              <a:ext uri="{FF2B5EF4-FFF2-40B4-BE49-F238E27FC236}">
                <a16:creationId xmlns:a16="http://schemas.microsoft.com/office/drawing/2014/main" id="{8DCCFFE0-9921-804B-2696-37FAE826EED5}"/>
              </a:ext>
            </a:extLst>
          </p:cNvPr>
          <p:cNvGraphicFramePr>
            <a:graphicFrameLocks noGrp="1"/>
          </p:cNvGraphicFramePr>
          <p:nvPr>
            <p:extLst>
              <p:ext uri="{D42A27DB-BD31-4B8C-83A1-F6EECF244321}">
                <p14:modId xmlns:p14="http://schemas.microsoft.com/office/powerpoint/2010/main" val="3376827362"/>
              </p:ext>
            </p:extLst>
          </p:nvPr>
        </p:nvGraphicFramePr>
        <p:xfrm>
          <a:off x="694002" y="950296"/>
          <a:ext cx="7890039" cy="2870200"/>
        </p:xfrm>
        <a:graphic>
          <a:graphicData uri="http://schemas.openxmlformats.org/drawingml/2006/table">
            <a:tbl>
              <a:tblPr firstRow="1" bandRow="1">
                <a:tableStyleId>{5202B0CA-FC54-4496-8BCA-5EF66A818D29}</a:tableStyleId>
              </a:tblPr>
              <a:tblGrid>
                <a:gridCol w="1811420">
                  <a:extLst>
                    <a:ext uri="{9D8B030D-6E8A-4147-A177-3AD203B41FA5}">
                      <a16:colId xmlns:a16="http://schemas.microsoft.com/office/drawing/2014/main" val="2517733411"/>
                    </a:ext>
                  </a:extLst>
                </a:gridCol>
                <a:gridCol w="3110204">
                  <a:extLst>
                    <a:ext uri="{9D8B030D-6E8A-4147-A177-3AD203B41FA5}">
                      <a16:colId xmlns:a16="http://schemas.microsoft.com/office/drawing/2014/main" val="1283669393"/>
                    </a:ext>
                  </a:extLst>
                </a:gridCol>
                <a:gridCol w="2968415">
                  <a:extLst>
                    <a:ext uri="{9D8B030D-6E8A-4147-A177-3AD203B41FA5}">
                      <a16:colId xmlns:a16="http://schemas.microsoft.com/office/drawing/2014/main" val="589115397"/>
                    </a:ext>
                  </a:extLst>
                </a:gridCol>
              </a:tblGrid>
              <a:tr h="370840">
                <a:tc>
                  <a:txBody>
                    <a:bodyPr/>
                    <a:lstStyle/>
                    <a:p>
                      <a:pPr algn="ctr"/>
                      <a:r>
                        <a:rPr lang="en-US" dirty="0" err="1"/>
                        <a:t>Mẫu</a:t>
                      </a:r>
                      <a:endParaRPr lang="en-US" dirty="0"/>
                    </a:p>
                  </a:txBody>
                  <a:tcPr/>
                </a:tc>
                <a:tc>
                  <a:txBody>
                    <a:bodyPr/>
                    <a:lstStyle/>
                    <a:p>
                      <a:pPr algn="ctr"/>
                      <a:r>
                        <a:rPr lang="en-US" dirty="0" err="1"/>
                        <a:t>Mô</a:t>
                      </a:r>
                      <a:r>
                        <a:rPr lang="en-US" dirty="0"/>
                        <a:t> </a:t>
                      </a:r>
                      <a:r>
                        <a:rPr lang="en-US" dirty="0" err="1"/>
                        <a:t>tả</a:t>
                      </a:r>
                      <a:endParaRPr lang="en-US" dirty="0"/>
                    </a:p>
                  </a:txBody>
                  <a:tcPr/>
                </a:tc>
                <a:tc>
                  <a:txBody>
                    <a:bodyPr/>
                    <a:lstStyle/>
                    <a:p>
                      <a:pPr algn="ctr"/>
                      <a:r>
                        <a:rPr lang="en-US" dirty="0" err="1"/>
                        <a:t>Ví</a:t>
                      </a:r>
                      <a:r>
                        <a:rPr lang="en-US" dirty="0"/>
                        <a:t> </a:t>
                      </a:r>
                      <a:r>
                        <a:rPr lang="en-US" dirty="0" err="1"/>
                        <a:t>dụ</a:t>
                      </a:r>
                      <a:endParaRPr lang="en-US" dirty="0"/>
                    </a:p>
                  </a:txBody>
                  <a:tcPr/>
                </a:tc>
                <a:extLst>
                  <a:ext uri="{0D108BD9-81ED-4DB2-BD59-A6C34878D82A}">
                    <a16:rowId xmlns:a16="http://schemas.microsoft.com/office/drawing/2014/main" val="3377310565"/>
                  </a:ext>
                </a:extLst>
              </a:tr>
              <a:tr h="370840">
                <a:tc>
                  <a:txBody>
                    <a:bodyPr/>
                    <a:lstStyle/>
                    <a:p>
                      <a:pPr algn="ctr"/>
                      <a:r>
                        <a:rPr lang="en-US" dirty="0" err="1"/>
                        <a:t>Tuần</a:t>
                      </a:r>
                      <a:r>
                        <a:rPr lang="en-US" dirty="0"/>
                        <a:t> </a:t>
                      </a:r>
                      <a:r>
                        <a:rPr lang="en-US" dirty="0" err="1"/>
                        <a:t>tự</a:t>
                      </a:r>
                      <a:endParaRPr lang="en-US" dirty="0"/>
                    </a:p>
                  </a:txBody>
                  <a:tcPr/>
                </a:tc>
                <a:tc>
                  <a:txBody>
                    <a:bodyPr/>
                    <a:lstStyle/>
                    <a:p>
                      <a:pPr algn="l"/>
                      <a:r>
                        <a:rPr lang="vi-VN" dirty="0"/>
                        <a:t>Các tác nhân thực hiện các tác vụ lần lượt.</a:t>
                      </a:r>
                      <a:endParaRPr lang="en-US" dirty="0"/>
                    </a:p>
                  </a:txBody>
                  <a:tcPr/>
                </a:tc>
                <a:tc>
                  <a:txBody>
                    <a:bodyPr/>
                    <a:lstStyle/>
                    <a:p>
                      <a:pPr algn="l"/>
                      <a:r>
                        <a:rPr lang="vi-VN" dirty="0"/>
                        <a:t>Người lập kế hoạch nghiên cứu chuyên sâu → Người thu thập → Người tổng hợp</a:t>
                      </a:r>
                      <a:endParaRPr lang="en-US" dirty="0"/>
                    </a:p>
                  </a:txBody>
                  <a:tcPr/>
                </a:tc>
                <a:extLst>
                  <a:ext uri="{0D108BD9-81ED-4DB2-BD59-A6C34878D82A}">
                    <a16:rowId xmlns:a16="http://schemas.microsoft.com/office/drawing/2014/main" val="2661658503"/>
                  </a:ext>
                </a:extLst>
              </a:tr>
              <a:tr h="370840">
                <a:tc>
                  <a:txBody>
                    <a:bodyPr/>
                    <a:lstStyle/>
                    <a:p>
                      <a:pPr algn="ctr"/>
                      <a:r>
                        <a:rPr lang="en-US" dirty="0"/>
                        <a:t>Song </a:t>
                      </a:r>
                      <a:r>
                        <a:rPr lang="en-US" dirty="0" err="1"/>
                        <a:t>song</a:t>
                      </a:r>
                      <a:endParaRPr lang="en-US" dirty="0"/>
                    </a:p>
                  </a:txBody>
                  <a:tcPr/>
                </a:tc>
                <a:tc>
                  <a:txBody>
                    <a:bodyPr/>
                    <a:lstStyle/>
                    <a:p>
                      <a:pPr algn="l"/>
                      <a:r>
                        <a:rPr lang="en-US" dirty="0" err="1"/>
                        <a:t>Các</a:t>
                      </a:r>
                      <a:r>
                        <a:rPr lang="en-US" dirty="0"/>
                        <a:t> </a:t>
                      </a:r>
                      <a:r>
                        <a:rPr lang="en-US" dirty="0" err="1"/>
                        <a:t>tác</a:t>
                      </a:r>
                      <a:r>
                        <a:rPr lang="en-US" dirty="0"/>
                        <a:t> </a:t>
                      </a:r>
                      <a:r>
                        <a:rPr lang="en-US" dirty="0" err="1"/>
                        <a:t>nhân</a:t>
                      </a:r>
                      <a:r>
                        <a:rPr lang="en-US" dirty="0"/>
                        <a:t> </a:t>
                      </a:r>
                      <a:r>
                        <a:rPr lang="en-US" dirty="0" err="1"/>
                        <a:t>thực</a:t>
                      </a:r>
                      <a:r>
                        <a:rPr lang="en-US" dirty="0"/>
                        <a:t> </a:t>
                      </a:r>
                      <a:r>
                        <a:rPr lang="en-US" dirty="0" err="1"/>
                        <a:t>hiện</a:t>
                      </a:r>
                      <a:r>
                        <a:rPr lang="en-US" dirty="0"/>
                        <a:t> </a:t>
                      </a:r>
                      <a:r>
                        <a:rPr lang="en-US" dirty="0" err="1"/>
                        <a:t>các</a:t>
                      </a:r>
                      <a:r>
                        <a:rPr lang="en-US" dirty="0"/>
                        <a:t> </a:t>
                      </a:r>
                      <a:r>
                        <a:rPr lang="en-US" dirty="0" err="1"/>
                        <a:t>tác</a:t>
                      </a:r>
                      <a:r>
                        <a:rPr lang="en-US" dirty="0"/>
                        <a:t> </a:t>
                      </a:r>
                      <a:r>
                        <a:rPr lang="en-US" dirty="0" err="1"/>
                        <a:t>vụ</a:t>
                      </a:r>
                      <a:r>
                        <a:rPr lang="en-US" dirty="0"/>
                        <a:t> </a:t>
                      </a:r>
                      <a:r>
                        <a:rPr lang="en-US" dirty="0" err="1"/>
                        <a:t>phụ</a:t>
                      </a:r>
                      <a:r>
                        <a:rPr lang="en-US" dirty="0"/>
                        <a:t> </a:t>
                      </a:r>
                      <a:r>
                        <a:rPr lang="en-US" dirty="0" err="1"/>
                        <a:t>đồng</a:t>
                      </a:r>
                      <a:r>
                        <a:rPr lang="en-US" dirty="0"/>
                        <a:t> </a:t>
                      </a:r>
                      <a:r>
                        <a:rPr lang="en-US" dirty="0" err="1"/>
                        <a:t>thời</a:t>
                      </a:r>
                      <a:r>
                        <a:rPr lang="en-US" dirty="0"/>
                        <a:t>.</a:t>
                      </a:r>
                    </a:p>
                  </a:txBody>
                  <a:tcPr/>
                </a:tc>
                <a:tc>
                  <a:txBody>
                    <a:bodyPr/>
                    <a:lstStyle/>
                    <a:p>
                      <a:pPr algn="l"/>
                      <a:r>
                        <a:rPr lang="vi-VN" dirty="0"/>
                        <a:t>Nhiều tìm kiếm được thực hiện đồng thời</a:t>
                      </a:r>
                      <a:endParaRPr lang="en-US" dirty="0"/>
                    </a:p>
                  </a:txBody>
                  <a:tcPr/>
                </a:tc>
                <a:extLst>
                  <a:ext uri="{0D108BD9-81ED-4DB2-BD59-A6C34878D82A}">
                    <a16:rowId xmlns:a16="http://schemas.microsoft.com/office/drawing/2014/main" val="2004977486"/>
                  </a:ext>
                </a:extLst>
              </a:tr>
              <a:tr h="370840">
                <a:tc>
                  <a:txBody>
                    <a:bodyPr/>
                    <a:lstStyle/>
                    <a:p>
                      <a:pPr algn="ctr"/>
                      <a:r>
                        <a:rPr lang="en-US" dirty="0" err="1"/>
                        <a:t>Lặp</a:t>
                      </a:r>
                      <a:r>
                        <a:rPr lang="en-US" dirty="0"/>
                        <a:t> </a:t>
                      </a:r>
                      <a:r>
                        <a:rPr lang="en-US" dirty="0" err="1"/>
                        <a:t>lại</a:t>
                      </a:r>
                      <a:endParaRPr lang="en-US" dirty="0"/>
                    </a:p>
                  </a:txBody>
                  <a:tcPr/>
                </a:tc>
                <a:tc>
                  <a:txBody>
                    <a:bodyPr/>
                    <a:lstStyle/>
                    <a:p>
                      <a:pPr algn="l"/>
                      <a:r>
                        <a:rPr lang="en-US" dirty="0"/>
                        <a:t>Tinh </a:t>
                      </a:r>
                      <a:r>
                        <a:rPr lang="en-US" dirty="0" err="1"/>
                        <a:t>chỉnh</a:t>
                      </a:r>
                      <a:r>
                        <a:rPr lang="en-US" dirty="0"/>
                        <a:t> </a:t>
                      </a:r>
                      <a:r>
                        <a:rPr lang="en-US" dirty="0" err="1"/>
                        <a:t>lặp</a:t>
                      </a:r>
                      <a:r>
                        <a:rPr lang="en-US" dirty="0"/>
                        <a:t> </a:t>
                      </a:r>
                      <a:r>
                        <a:rPr lang="en-US" dirty="0" err="1"/>
                        <a:t>lại</a:t>
                      </a:r>
                      <a:r>
                        <a:rPr lang="en-US" dirty="0"/>
                        <a:t> </a:t>
                      </a:r>
                      <a:r>
                        <a:rPr lang="en-US" dirty="0" err="1"/>
                        <a:t>cho</a:t>
                      </a:r>
                      <a:r>
                        <a:rPr lang="en-US" dirty="0"/>
                        <a:t> </a:t>
                      </a:r>
                      <a:r>
                        <a:rPr lang="en-US" dirty="0" err="1"/>
                        <a:t>đến</a:t>
                      </a:r>
                      <a:r>
                        <a:rPr lang="en-US" dirty="0"/>
                        <a:t> </a:t>
                      </a:r>
                      <a:r>
                        <a:rPr lang="en-US" dirty="0" err="1"/>
                        <a:t>khi</a:t>
                      </a:r>
                      <a:r>
                        <a:rPr lang="en-US" dirty="0"/>
                        <a:t> </a:t>
                      </a:r>
                      <a:r>
                        <a:rPr lang="en-US" dirty="0" err="1"/>
                        <a:t>đáp</a:t>
                      </a:r>
                      <a:r>
                        <a:rPr lang="en-US" dirty="0"/>
                        <a:t> </a:t>
                      </a:r>
                      <a:r>
                        <a:rPr lang="en-US" dirty="0" err="1"/>
                        <a:t>ứng</a:t>
                      </a:r>
                      <a:r>
                        <a:rPr lang="en-US" dirty="0"/>
                        <a:t> </a:t>
                      </a:r>
                      <a:r>
                        <a:rPr lang="en-US" dirty="0" err="1"/>
                        <a:t>các</a:t>
                      </a:r>
                      <a:r>
                        <a:rPr lang="en-US" dirty="0"/>
                        <a:t> </a:t>
                      </a:r>
                      <a:r>
                        <a:rPr lang="en-US" dirty="0" err="1"/>
                        <a:t>điều</a:t>
                      </a:r>
                      <a:r>
                        <a:rPr lang="en-US" dirty="0"/>
                        <a:t> </a:t>
                      </a:r>
                      <a:r>
                        <a:rPr lang="en-US" dirty="0" err="1"/>
                        <a:t>kiện</a:t>
                      </a:r>
                      <a:r>
                        <a:rPr lang="en-US" dirty="0"/>
                        <a:t>.</a:t>
                      </a:r>
                    </a:p>
                  </a:txBody>
                  <a:tcPr/>
                </a:tc>
                <a:tc>
                  <a:txBody>
                    <a:bodyPr/>
                    <a:lstStyle/>
                    <a:p>
                      <a:pPr algn="l"/>
                      <a:r>
                        <a:rPr lang="en-US" dirty="0"/>
                        <a:t>Liên </a:t>
                      </a:r>
                      <a:r>
                        <a:rPr lang="en-US" dirty="0" err="1"/>
                        <a:t>tục</a:t>
                      </a:r>
                      <a:r>
                        <a:rPr lang="en-US" dirty="0"/>
                        <a:t> </a:t>
                      </a:r>
                      <a:r>
                        <a:rPr lang="en-US" dirty="0" err="1"/>
                        <a:t>xem</a:t>
                      </a:r>
                      <a:r>
                        <a:rPr lang="en-US" dirty="0"/>
                        <a:t> </a:t>
                      </a:r>
                      <a:r>
                        <a:rPr lang="en-US" dirty="0" err="1"/>
                        <a:t>xét</a:t>
                      </a:r>
                      <a:r>
                        <a:rPr lang="en-US" dirty="0"/>
                        <a:t> </a:t>
                      </a:r>
                      <a:r>
                        <a:rPr lang="en-US" dirty="0" err="1"/>
                        <a:t>các</a:t>
                      </a:r>
                      <a:r>
                        <a:rPr lang="en-US" dirty="0"/>
                        <a:t> </a:t>
                      </a:r>
                      <a:r>
                        <a:rPr lang="en-US" dirty="0" err="1"/>
                        <a:t>bản</a:t>
                      </a:r>
                      <a:r>
                        <a:rPr lang="en-US" dirty="0"/>
                        <a:t> </a:t>
                      </a:r>
                      <a:r>
                        <a:rPr lang="en-US" dirty="0" err="1"/>
                        <a:t>tóm</a:t>
                      </a:r>
                      <a:r>
                        <a:rPr lang="en-US" dirty="0"/>
                        <a:t> </a:t>
                      </a:r>
                      <a:r>
                        <a:rPr lang="en-US" dirty="0" err="1"/>
                        <a:t>tắt</a:t>
                      </a:r>
                      <a:r>
                        <a:rPr lang="en-US" dirty="0"/>
                        <a:t> </a:t>
                      </a:r>
                      <a:r>
                        <a:rPr lang="en-US" dirty="0" err="1"/>
                        <a:t>nghiên</a:t>
                      </a:r>
                      <a:r>
                        <a:rPr lang="en-US" dirty="0"/>
                        <a:t> </a:t>
                      </a:r>
                      <a:r>
                        <a:rPr lang="en-US" dirty="0" err="1"/>
                        <a:t>cứu</a:t>
                      </a:r>
                      <a:endParaRPr lang="en-US" dirty="0"/>
                    </a:p>
                  </a:txBody>
                  <a:tcPr/>
                </a:tc>
                <a:extLst>
                  <a:ext uri="{0D108BD9-81ED-4DB2-BD59-A6C34878D82A}">
                    <a16:rowId xmlns:a16="http://schemas.microsoft.com/office/drawing/2014/main" val="1393371406"/>
                  </a:ext>
                </a:extLst>
              </a:tr>
              <a:tr h="370840">
                <a:tc>
                  <a:txBody>
                    <a:bodyPr/>
                    <a:lstStyle/>
                    <a:p>
                      <a:pPr algn="ctr"/>
                      <a:r>
                        <a:rPr lang="en-US" dirty="0" err="1"/>
                        <a:t>Định</a:t>
                      </a:r>
                      <a:r>
                        <a:rPr lang="en-US" dirty="0"/>
                        <a:t> </a:t>
                      </a:r>
                      <a:r>
                        <a:rPr lang="en-US" dirty="0" err="1"/>
                        <a:t>tuyến</a:t>
                      </a:r>
                      <a:r>
                        <a:rPr lang="en-US" dirty="0"/>
                        <a:t> </a:t>
                      </a:r>
                      <a:r>
                        <a:rPr lang="en-US" dirty="0" err="1"/>
                        <a:t>động</a:t>
                      </a:r>
                      <a:endParaRPr lang="en-US" dirty="0"/>
                    </a:p>
                  </a:txBody>
                  <a:tcPr/>
                </a:tc>
                <a:tc>
                  <a:txBody>
                    <a:bodyPr/>
                    <a:lstStyle/>
                    <a:p>
                      <a:pPr algn="l"/>
                      <a:r>
                        <a:rPr lang="vi-VN" dirty="0"/>
                        <a:t>Các tác vụ được định tuyến đến các tác nhân dựa trên ngữ cảnh do LLM điều khiển.</a:t>
                      </a:r>
                      <a:endParaRPr lang="en-US" dirty="0"/>
                    </a:p>
                  </a:txBody>
                  <a:tcPr/>
                </a:tc>
                <a:tc>
                  <a:txBody>
                    <a:bodyPr/>
                    <a:lstStyle/>
                    <a:p>
                      <a:pPr algn="l"/>
                      <a:r>
                        <a:rPr lang="en-US" dirty="0"/>
                        <a:t>LLM </a:t>
                      </a:r>
                      <a:r>
                        <a:rPr lang="en-US" dirty="0" err="1"/>
                        <a:t>chọn</a:t>
                      </a:r>
                      <a:r>
                        <a:rPr lang="en-US" dirty="0"/>
                        <a:t> </a:t>
                      </a:r>
                      <a:r>
                        <a:rPr lang="en-US" dirty="0" err="1"/>
                        <a:t>SearchAgent</a:t>
                      </a:r>
                      <a:r>
                        <a:rPr lang="en-US" dirty="0"/>
                        <a:t>, </a:t>
                      </a:r>
                      <a:r>
                        <a:rPr lang="en-US" dirty="0" err="1"/>
                        <a:t>MathAgent</a:t>
                      </a:r>
                      <a:r>
                        <a:rPr lang="en-US" dirty="0"/>
                        <a:t> </a:t>
                      </a:r>
                      <a:r>
                        <a:rPr lang="en-US" dirty="0" err="1"/>
                        <a:t>hoặc</a:t>
                      </a:r>
                      <a:r>
                        <a:rPr lang="en-US" dirty="0"/>
                        <a:t> </a:t>
                      </a:r>
                      <a:r>
                        <a:rPr lang="en-US" dirty="0" err="1"/>
                        <a:t>WriterAgent</a:t>
                      </a:r>
                      <a:endParaRPr lang="en-US" dirty="0"/>
                    </a:p>
                  </a:txBody>
                  <a:tcPr/>
                </a:tc>
                <a:extLst>
                  <a:ext uri="{0D108BD9-81ED-4DB2-BD59-A6C34878D82A}">
                    <a16:rowId xmlns:a16="http://schemas.microsoft.com/office/drawing/2014/main" val="3799019970"/>
                  </a:ext>
                </a:extLst>
              </a:tr>
            </a:tbl>
          </a:graphicData>
        </a:graphic>
      </p:graphicFrame>
    </p:spTree>
    <p:extLst>
      <p:ext uri="{BB962C8B-B14F-4D97-AF65-F5344CB8AC3E}">
        <p14:creationId xmlns:p14="http://schemas.microsoft.com/office/powerpoint/2010/main" val="298568313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2A2581D3-D9C7-CACD-B26F-899FA44600C7}"/>
              </a:ext>
            </a:extLst>
          </p:cNvPr>
          <p:cNvSpPr txBox="1">
            <a:spLocks/>
          </p:cNvSpPr>
          <p:nvPr/>
        </p:nvSpPr>
        <p:spPr>
          <a:xfrm>
            <a:off x="243449" y="161671"/>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Agent Communication &amp; State Management</a:t>
            </a:r>
          </a:p>
        </p:txBody>
      </p:sp>
      <p:sp>
        <p:nvSpPr>
          <p:cNvPr id="3" name="TextBox 2">
            <a:extLst>
              <a:ext uri="{FF2B5EF4-FFF2-40B4-BE49-F238E27FC236}">
                <a16:creationId xmlns:a16="http://schemas.microsoft.com/office/drawing/2014/main" id="{8815F730-0A92-FDFE-B806-9759C96A80BC}"/>
              </a:ext>
            </a:extLst>
          </p:cNvPr>
          <p:cNvSpPr txBox="1"/>
          <p:nvPr/>
        </p:nvSpPr>
        <p:spPr>
          <a:xfrm>
            <a:off x="917511" y="701325"/>
            <a:ext cx="7106816" cy="738664"/>
          </a:xfrm>
          <a:prstGeom prst="rect">
            <a:avLst/>
          </a:prstGeom>
          <a:noFill/>
        </p:spPr>
        <p:txBody>
          <a:bodyPr wrap="square">
            <a:spAutoFit/>
          </a:bodyPr>
          <a:lstStyle/>
          <a:p>
            <a:r>
              <a:rPr lang="en-US" dirty="0"/>
              <a:t>Session State (ADK):</a:t>
            </a:r>
          </a:p>
          <a:p>
            <a:pPr marL="285750" indent="-285750">
              <a:buFont typeface="Courier New" panose="02070309020205020404" pitchFamily="49" charset="0"/>
              <a:buChar char="o"/>
            </a:pPr>
            <a:r>
              <a:rPr lang="vi-VN" dirty="0"/>
              <a:t>Các tác nhân có thể chia sẻ ngữ cảnh thông qua các biến trạng thái được chia sẻ.</a:t>
            </a:r>
          </a:p>
          <a:p>
            <a:pPr marL="285750" indent="-285750">
              <a:buFont typeface="Courier New" panose="02070309020205020404" pitchFamily="49" charset="0"/>
              <a:buChar char="o"/>
            </a:pPr>
            <a:r>
              <a:rPr lang="vi-VN" dirty="0"/>
              <a:t>Đảm bảo luồng thông tin nhất quán và chính xác giữa các tác nhân.</a:t>
            </a:r>
            <a:endParaRPr lang="en-US" dirty="0"/>
          </a:p>
        </p:txBody>
      </p:sp>
      <p:graphicFrame>
        <p:nvGraphicFramePr>
          <p:cNvPr id="5" name="Table 4">
            <a:extLst>
              <a:ext uri="{FF2B5EF4-FFF2-40B4-BE49-F238E27FC236}">
                <a16:creationId xmlns:a16="http://schemas.microsoft.com/office/drawing/2014/main" id="{049B9A1A-60B3-57B6-B72B-1838E38872C4}"/>
              </a:ext>
            </a:extLst>
          </p:cNvPr>
          <p:cNvGraphicFramePr>
            <a:graphicFrameLocks noGrp="1"/>
          </p:cNvGraphicFramePr>
          <p:nvPr>
            <p:extLst>
              <p:ext uri="{D42A27DB-BD31-4B8C-83A1-F6EECF244321}">
                <p14:modId xmlns:p14="http://schemas.microsoft.com/office/powerpoint/2010/main" val="4264649407"/>
              </p:ext>
            </p:extLst>
          </p:nvPr>
        </p:nvGraphicFramePr>
        <p:xfrm>
          <a:off x="1293844" y="1564743"/>
          <a:ext cx="6096000" cy="2438400"/>
        </p:xfrm>
        <a:graphic>
          <a:graphicData uri="http://schemas.openxmlformats.org/drawingml/2006/table">
            <a:tbl>
              <a:tblPr firstRow="1" bandRow="1">
                <a:tableStyleId>{2B04FC89-C7D2-4B08-A21A-1146A7122143}</a:tableStyleId>
              </a:tblPr>
              <a:tblGrid>
                <a:gridCol w="6096000">
                  <a:extLst>
                    <a:ext uri="{9D8B030D-6E8A-4147-A177-3AD203B41FA5}">
                      <a16:colId xmlns:a16="http://schemas.microsoft.com/office/drawing/2014/main" val="1816122466"/>
                    </a:ext>
                  </a:extLst>
                </a:gridCol>
              </a:tblGrid>
              <a:tr h="2018597">
                <a:tc>
                  <a:txBody>
                    <a:bodyPr/>
                    <a:lstStyle/>
                    <a:p>
                      <a:r>
                        <a:rPr lang="en-US" b="0" dirty="0">
                          <a:solidFill>
                            <a:srgbClr val="569CD6"/>
                          </a:solidFill>
                          <a:effectLst/>
                          <a:latin typeface="Consolas" panose="020B0609020204030204" pitchFamily="49" charset="0"/>
                        </a:rPr>
                        <a:t>def</a:t>
                      </a:r>
                      <a:r>
                        <a:rPr lang="en-US" b="0" dirty="0">
                          <a:solidFill>
                            <a:srgbClr val="CCCCCC"/>
                          </a:solidFill>
                          <a:effectLst/>
                          <a:latin typeface="Consolas" panose="020B0609020204030204" pitchFamily="49" charset="0"/>
                        </a:rPr>
                        <a:t> </a:t>
                      </a:r>
                      <a:r>
                        <a:rPr lang="en-US" b="0" dirty="0" err="1">
                          <a:solidFill>
                            <a:srgbClr val="DFEC3C"/>
                          </a:solidFill>
                          <a:effectLst/>
                          <a:latin typeface="Consolas" panose="020B0609020204030204" pitchFamily="49" charset="0"/>
                        </a:rPr>
                        <a:t>ResearchPlanner</a:t>
                      </a:r>
                      <a:r>
                        <a:rPr lang="en-US" b="0" dirty="0">
                          <a:solidFill>
                            <a:srgbClr val="CCCCCC"/>
                          </a:solidFill>
                          <a:effectLst/>
                          <a:latin typeface="Consolas" panose="020B0609020204030204" pitchFamily="49" charset="0"/>
                        </a:rPr>
                        <a:t>(</a:t>
                      </a:r>
                      <a:r>
                        <a:rPr lang="en-US" b="0" dirty="0">
                          <a:solidFill>
                            <a:srgbClr val="27B1FD"/>
                          </a:solidFill>
                          <a:effectLst/>
                          <a:latin typeface="Consolas" panose="020B0609020204030204" pitchFamily="49" charset="0"/>
                        </a:rPr>
                        <a:t>session</a:t>
                      </a:r>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r>
                        <a:rPr lang="en-US" b="0" dirty="0" err="1">
                          <a:solidFill>
                            <a:srgbClr val="27B1FD"/>
                          </a:solidFill>
                          <a:effectLst/>
                          <a:latin typeface="Consolas" panose="020B0609020204030204" pitchFamily="49" charset="0"/>
                        </a:rPr>
                        <a:t>session</a:t>
                      </a:r>
                      <a:r>
                        <a:rPr lang="en-US" b="0" dirty="0" err="1">
                          <a:solidFill>
                            <a:srgbClr val="CCCCCC"/>
                          </a:solidFill>
                          <a:effectLst/>
                          <a:latin typeface="Consolas" panose="020B0609020204030204" pitchFamily="49" charset="0"/>
                        </a:rPr>
                        <a:t>.</a:t>
                      </a:r>
                      <a:r>
                        <a:rPr lang="en-US" b="0" dirty="0" err="1">
                          <a:solidFill>
                            <a:srgbClr val="666666"/>
                          </a:solidFill>
                          <a:effectLst/>
                          <a:latin typeface="Consolas" panose="020B0609020204030204" pitchFamily="49" charset="0"/>
                        </a:rPr>
                        <a:t>state</a:t>
                      </a:r>
                      <a:r>
                        <a:rPr lang="en-US" b="0" dirty="0" err="1">
                          <a:solidFill>
                            <a:srgbClr val="CCCCCC"/>
                          </a:solidFill>
                          <a:effectLst/>
                          <a:latin typeface="Consolas" panose="020B0609020204030204" pitchFamily="49" charset="0"/>
                        </a:rPr>
                        <a:t>.</a:t>
                      </a:r>
                      <a:r>
                        <a:rPr lang="en-US" b="0" dirty="0" err="1">
                          <a:solidFill>
                            <a:srgbClr val="666666"/>
                          </a:solidFill>
                          <a:effectLst/>
                          <a:latin typeface="Consolas" panose="020B0609020204030204" pitchFamily="49" charset="0"/>
                        </a:rPr>
                        <a:t>subtasks</a:t>
                      </a:r>
                      <a:r>
                        <a:rPr lang="en-US" b="0" dirty="0">
                          <a:solidFill>
                            <a:srgbClr val="CCCCCC"/>
                          </a:solidFill>
                          <a:effectLst/>
                          <a:latin typeface="Consolas" panose="020B0609020204030204" pitchFamily="49" charset="0"/>
                        </a:rPr>
                        <a:t> </a:t>
                      </a:r>
                      <a:r>
                        <a:rPr lang="en-US" b="0" dirty="0">
                          <a:solidFill>
                            <a:srgbClr val="D4D4D4"/>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err="1">
                          <a:solidFill>
                            <a:srgbClr val="666666"/>
                          </a:solidFill>
                          <a:effectLst/>
                          <a:latin typeface="Consolas" panose="020B0609020204030204" pitchFamily="49" charset="0"/>
                        </a:rPr>
                        <a:t>create_subtasks</a:t>
                      </a:r>
                      <a:r>
                        <a:rPr lang="en-US" b="0" dirty="0">
                          <a:solidFill>
                            <a:srgbClr val="CCCCCC"/>
                          </a:solidFill>
                          <a:effectLst/>
                          <a:latin typeface="Consolas" panose="020B0609020204030204" pitchFamily="49" charset="0"/>
                        </a:rPr>
                        <a:t>(</a:t>
                      </a:r>
                      <a:r>
                        <a:rPr lang="en-US" b="0" dirty="0" err="1">
                          <a:solidFill>
                            <a:srgbClr val="27B1FD"/>
                          </a:solidFill>
                          <a:effectLst/>
                          <a:latin typeface="Consolas" panose="020B0609020204030204" pitchFamily="49" charset="0"/>
                        </a:rPr>
                        <a:t>session</a:t>
                      </a:r>
                      <a:r>
                        <a:rPr lang="en-US" b="0" dirty="0" err="1">
                          <a:solidFill>
                            <a:srgbClr val="CCCCCC"/>
                          </a:solidFill>
                          <a:effectLst/>
                          <a:latin typeface="Consolas" panose="020B0609020204030204" pitchFamily="49" charset="0"/>
                        </a:rPr>
                        <a:t>.</a:t>
                      </a:r>
                      <a:r>
                        <a:rPr lang="en-US" b="0" dirty="0" err="1">
                          <a:solidFill>
                            <a:srgbClr val="666666"/>
                          </a:solidFill>
                          <a:effectLst/>
                          <a:latin typeface="Consolas" panose="020B0609020204030204" pitchFamily="49" charset="0"/>
                        </a:rPr>
                        <a:t>input</a:t>
                      </a:r>
                      <a:r>
                        <a:rPr lang="en-US" b="0" dirty="0">
                          <a:solidFill>
                            <a:srgbClr val="CCCCCC"/>
                          </a:solidFill>
                          <a:effectLst/>
                          <a:latin typeface="Consolas" panose="020B0609020204030204" pitchFamily="49" charset="0"/>
                        </a:rPr>
                        <a:t>)</a:t>
                      </a:r>
                    </a:p>
                    <a:p>
                      <a:br>
                        <a:rPr lang="en-US" b="0" dirty="0">
                          <a:solidFill>
                            <a:srgbClr val="CCCCCC"/>
                          </a:solidFill>
                          <a:effectLst/>
                          <a:latin typeface="Consolas" panose="020B0609020204030204" pitchFamily="49" charset="0"/>
                        </a:rPr>
                      </a:br>
                      <a:r>
                        <a:rPr lang="en-US" b="0" dirty="0">
                          <a:solidFill>
                            <a:srgbClr val="569CD6"/>
                          </a:solidFill>
                          <a:effectLst/>
                          <a:latin typeface="Consolas" panose="020B0609020204030204" pitchFamily="49" charset="0"/>
                        </a:rPr>
                        <a:t>def</a:t>
                      </a:r>
                      <a:r>
                        <a:rPr lang="en-US" b="0" dirty="0">
                          <a:solidFill>
                            <a:srgbClr val="CCCCCC"/>
                          </a:solidFill>
                          <a:effectLst/>
                          <a:latin typeface="Consolas" panose="020B0609020204030204" pitchFamily="49" charset="0"/>
                        </a:rPr>
                        <a:t> </a:t>
                      </a:r>
                      <a:r>
                        <a:rPr lang="en-US" b="0" dirty="0" err="1">
                          <a:solidFill>
                            <a:srgbClr val="DFEC3C"/>
                          </a:solidFill>
                          <a:effectLst/>
                          <a:latin typeface="Consolas" panose="020B0609020204030204" pitchFamily="49" charset="0"/>
                        </a:rPr>
                        <a:t>DataGatherer</a:t>
                      </a:r>
                      <a:r>
                        <a:rPr lang="en-US" b="0" dirty="0">
                          <a:solidFill>
                            <a:srgbClr val="CCCCCC"/>
                          </a:solidFill>
                          <a:effectLst/>
                          <a:latin typeface="Consolas" panose="020B0609020204030204" pitchFamily="49" charset="0"/>
                        </a:rPr>
                        <a:t>(</a:t>
                      </a:r>
                      <a:r>
                        <a:rPr lang="en-US" b="0" dirty="0">
                          <a:solidFill>
                            <a:srgbClr val="27B1FD"/>
                          </a:solidFill>
                          <a:effectLst/>
                          <a:latin typeface="Consolas" panose="020B0609020204030204" pitchFamily="49" charset="0"/>
                        </a:rPr>
                        <a:t>session</a:t>
                      </a:r>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r>
                        <a:rPr lang="en-US" b="0" dirty="0">
                          <a:solidFill>
                            <a:srgbClr val="27B1FD"/>
                          </a:solidFill>
                          <a:effectLst/>
                          <a:latin typeface="Consolas" panose="020B0609020204030204" pitchFamily="49" charset="0"/>
                        </a:rPr>
                        <a:t>subtasks</a:t>
                      </a:r>
                      <a:r>
                        <a:rPr lang="en-US" b="0" dirty="0">
                          <a:solidFill>
                            <a:srgbClr val="CCCCCC"/>
                          </a:solidFill>
                          <a:effectLst/>
                          <a:latin typeface="Consolas" panose="020B0609020204030204" pitchFamily="49" charset="0"/>
                        </a:rPr>
                        <a:t> </a:t>
                      </a:r>
                      <a:r>
                        <a:rPr lang="en-US" b="0" dirty="0">
                          <a:solidFill>
                            <a:srgbClr val="D4D4D4"/>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err="1">
                          <a:solidFill>
                            <a:srgbClr val="27B1FD"/>
                          </a:solidFill>
                          <a:effectLst/>
                          <a:latin typeface="Consolas" panose="020B0609020204030204" pitchFamily="49" charset="0"/>
                        </a:rPr>
                        <a:t>session</a:t>
                      </a:r>
                      <a:r>
                        <a:rPr lang="en-US" b="0" dirty="0" err="1">
                          <a:solidFill>
                            <a:srgbClr val="CCCCCC"/>
                          </a:solidFill>
                          <a:effectLst/>
                          <a:latin typeface="Consolas" panose="020B0609020204030204" pitchFamily="49" charset="0"/>
                        </a:rPr>
                        <a:t>.</a:t>
                      </a:r>
                      <a:r>
                        <a:rPr lang="en-US" b="0" dirty="0" err="1">
                          <a:solidFill>
                            <a:srgbClr val="666666"/>
                          </a:solidFill>
                          <a:effectLst/>
                          <a:latin typeface="Consolas" panose="020B0609020204030204" pitchFamily="49" charset="0"/>
                        </a:rPr>
                        <a:t>state</a:t>
                      </a:r>
                      <a:r>
                        <a:rPr lang="en-US" b="0" dirty="0" err="1">
                          <a:solidFill>
                            <a:srgbClr val="CCCCCC"/>
                          </a:solidFill>
                          <a:effectLst/>
                          <a:latin typeface="Consolas" panose="020B0609020204030204" pitchFamily="49" charset="0"/>
                        </a:rPr>
                        <a:t>.</a:t>
                      </a:r>
                      <a:r>
                        <a:rPr lang="en-US" b="0" dirty="0" err="1">
                          <a:solidFill>
                            <a:srgbClr val="666666"/>
                          </a:solidFill>
                          <a:effectLst/>
                          <a:latin typeface="Consolas" panose="020B0609020204030204" pitchFamily="49" charset="0"/>
                        </a:rPr>
                        <a:t>subtasks</a:t>
                      </a:r>
                      <a:endParaRPr lang="en-US" b="0" dirty="0">
                        <a:solidFill>
                          <a:srgbClr val="666666"/>
                        </a:solidFill>
                        <a:effectLst/>
                        <a:latin typeface="Consolas" panose="020B0609020204030204" pitchFamily="49" charset="0"/>
                      </a:endParaRPr>
                    </a:p>
                    <a:p>
                      <a:r>
                        <a:rPr lang="en-US" b="0" dirty="0">
                          <a:solidFill>
                            <a:srgbClr val="CCCCCC"/>
                          </a:solidFill>
                          <a:effectLst/>
                          <a:latin typeface="Consolas" panose="020B0609020204030204" pitchFamily="49" charset="0"/>
                        </a:rPr>
                        <a:t>    </a:t>
                      </a:r>
                      <a:r>
                        <a:rPr lang="en-US" b="0" dirty="0">
                          <a:solidFill>
                            <a:srgbClr val="27B1FD"/>
                          </a:solidFill>
                          <a:effectLst/>
                          <a:latin typeface="Consolas" panose="020B0609020204030204" pitchFamily="49" charset="0"/>
                        </a:rPr>
                        <a:t>results</a:t>
                      </a:r>
                      <a:r>
                        <a:rPr lang="en-US" b="0" dirty="0">
                          <a:solidFill>
                            <a:srgbClr val="CCCCCC"/>
                          </a:solidFill>
                          <a:effectLst/>
                          <a:latin typeface="Consolas" panose="020B0609020204030204" pitchFamily="49" charset="0"/>
                        </a:rPr>
                        <a:t> </a:t>
                      </a:r>
                      <a:r>
                        <a:rPr lang="en-US" b="0" dirty="0">
                          <a:solidFill>
                            <a:srgbClr val="D4D4D4"/>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err="1">
                          <a:solidFill>
                            <a:srgbClr val="666666"/>
                          </a:solidFill>
                          <a:effectLst/>
                          <a:latin typeface="Consolas" panose="020B0609020204030204" pitchFamily="49" charset="0"/>
                        </a:rPr>
                        <a:t>execute_subtasks</a:t>
                      </a:r>
                      <a:r>
                        <a:rPr lang="en-US" b="0" dirty="0">
                          <a:solidFill>
                            <a:srgbClr val="CCCCCC"/>
                          </a:solidFill>
                          <a:effectLst/>
                          <a:latin typeface="Consolas" panose="020B0609020204030204" pitchFamily="49" charset="0"/>
                        </a:rPr>
                        <a:t>(</a:t>
                      </a:r>
                      <a:r>
                        <a:rPr lang="en-US" b="0" dirty="0">
                          <a:solidFill>
                            <a:srgbClr val="27B1FD"/>
                          </a:solidFill>
                          <a:effectLst/>
                          <a:latin typeface="Consolas" panose="020B0609020204030204" pitchFamily="49" charset="0"/>
                        </a:rPr>
                        <a:t>subtasks</a:t>
                      </a:r>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r>
                        <a:rPr lang="en-US" b="0" dirty="0" err="1">
                          <a:solidFill>
                            <a:srgbClr val="27B1FD"/>
                          </a:solidFill>
                          <a:effectLst/>
                          <a:latin typeface="Consolas" panose="020B0609020204030204" pitchFamily="49" charset="0"/>
                        </a:rPr>
                        <a:t>session</a:t>
                      </a:r>
                      <a:r>
                        <a:rPr lang="en-US" b="0" dirty="0" err="1">
                          <a:solidFill>
                            <a:srgbClr val="CCCCCC"/>
                          </a:solidFill>
                          <a:effectLst/>
                          <a:latin typeface="Consolas" panose="020B0609020204030204" pitchFamily="49" charset="0"/>
                        </a:rPr>
                        <a:t>.</a:t>
                      </a:r>
                      <a:r>
                        <a:rPr lang="en-US" b="0" dirty="0" err="1">
                          <a:solidFill>
                            <a:srgbClr val="666666"/>
                          </a:solidFill>
                          <a:effectLst/>
                          <a:latin typeface="Consolas" panose="020B0609020204030204" pitchFamily="49" charset="0"/>
                        </a:rPr>
                        <a:t>state</a:t>
                      </a:r>
                      <a:r>
                        <a:rPr lang="en-US" b="0" dirty="0" err="1">
                          <a:solidFill>
                            <a:srgbClr val="CCCCCC"/>
                          </a:solidFill>
                          <a:effectLst/>
                          <a:latin typeface="Consolas" panose="020B0609020204030204" pitchFamily="49" charset="0"/>
                        </a:rPr>
                        <a:t>.</a:t>
                      </a:r>
                      <a:r>
                        <a:rPr lang="en-US" b="0" dirty="0" err="1">
                          <a:solidFill>
                            <a:srgbClr val="666666"/>
                          </a:solidFill>
                          <a:effectLst/>
                          <a:latin typeface="Consolas" panose="020B0609020204030204" pitchFamily="49" charset="0"/>
                        </a:rPr>
                        <a:t>results</a:t>
                      </a:r>
                      <a:r>
                        <a:rPr lang="en-US" b="0" dirty="0">
                          <a:solidFill>
                            <a:srgbClr val="CCCCCC"/>
                          </a:solidFill>
                          <a:effectLst/>
                          <a:latin typeface="Consolas" panose="020B0609020204030204" pitchFamily="49" charset="0"/>
                        </a:rPr>
                        <a:t> </a:t>
                      </a:r>
                      <a:r>
                        <a:rPr lang="en-US" b="0" dirty="0">
                          <a:solidFill>
                            <a:srgbClr val="D4D4D4"/>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a:solidFill>
                            <a:srgbClr val="27B1FD"/>
                          </a:solidFill>
                          <a:effectLst/>
                          <a:latin typeface="Consolas" panose="020B0609020204030204" pitchFamily="49" charset="0"/>
                        </a:rPr>
                        <a:t>results</a:t>
                      </a:r>
                    </a:p>
                    <a:p>
                      <a:r>
                        <a:rPr lang="en-US" b="0" dirty="0">
                          <a:solidFill>
                            <a:srgbClr val="CCCCCC"/>
                          </a:solidFill>
                          <a:effectLst/>
                          <a:latin typeface="Consolas" panose="020B0609020204030204" pitchFamily="49" charset="0"/>
                        </a:rPr>
                        <a:t>    </a:t>
                      </a:r>
                    </a:p>
                    <a:p>
                      <a:r>
                        <a:rPr lang="en-US" b="0" dirty="0">
                          <a:solidFill>
                            <a:srgbClr val="569CD6"/>
                          </a:solidFill>
                          <a:effectLst/>
                          <a:latin typeface="Consolas" panose="020B0609020204030204" pitchFamily="49" charset="0"/>
                        </a:rPr>
                        <a:t>def</a:t>
                      </a:r>
                      <a:r>
                        <a:rPr lang="en-US" b="0" dirty="0">
                          <a:solidFill>
                            <a:srgbClr val="CCCCCC"/>
                          </a:solidFill>
                          <a:effectLst/>
                          <a:latin typeface="Consolas" panose="020B0609020204030204" pitchFamily="49" charset="0"/>
                        </a:rPr>
                        <a:t> </a:t>
                      </a:r>
                      <a:r>
                        <a:rPr lang="en-US" b="0" dirty="0">
                          <a:solidFill>
                            <a:srgbClr val="DFEC3C"/>
                          </a:solidFill>
                          <a:effectLst/>
                          <a:latin typeface="Consolas" panose="020B0609020204030204" pitchFamily="49" charset="0"/>
                        </a:rPr>
                        <a:t>Synthesizer</a:t>
                      </a:r>
                      <a:r>
                        <a:rPr lang="en-US" b="0" dirty="0">
                          <a:solidFill>
                            <a:srgbClr val="CCCCCC"/>
                          </a:solidFill>
                          <a:effectLst/>
                          <a:latin typeface="Consolas" panose="020B0609020204030204" pitchFamily="49" charset="0"/>
                        </a:rPr>
                        <a:t>(</a:t>
                      </a:r>
                      <a:r>
                        <a:rPr lang="en-US" b="0" dirty="0">
                          <a:solidFill>
                            <a:srgbClr val="27B1FD"/>
                          </a:solidFill>
                          <a:effectLst/>
                          <a:latin typeface="Consolas" panose="020B0609020204030204" pitchFamily="49" charset="0"/>
                        </a:rPr>
                        <a:t>session</a:t>
                      </a:r>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r>
                        <a:rPr lang="en-US" b="0" dirty="0">
                          <a:solidFill>
                            <a:srgbClr val="27B1FD"/>
                          </a:solidFill>
                          <a:effectLst/>
                          <a:latin typeface="Consolas" panose="020B0609020204030204" pitchFamily="49" charset="0"/>
                        </a:rPr>
                        <a:t>summarized</a:t>
                      </a:r>
                      <a:r>
                        <a:rPr lang="en-US" b="0" dirty="0">
                          <a:solidFill>
                            <a:srgbClr val="CCCCCC"/>
                          </a:solidFill>
                          <a:effectLst/>
                          <a:latin typeface="Consolas" panose="020B0609020204030204" pitchFamily="49" charset="0"/>
                        </a:rPr>
                        <a:t> </a:t>
                      </a:r>
                      <a:r>
                        <a:rPr lang="en-US" b="0" dirty="0">
                          <a:solidFill>
                            <a:srgbClr val="D4D4D4"/>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a:solidFill>
                            <a:srgbClr val="666666"/>
                          </a:solidFill>
                          <a:effectLst/>
                          <a:latin typeface="Consolas" panose="020B0609020204030204" pitchFamily="49" charset="0"/>
                        </a:rPr>
                        <a:t>summarize</a:t>
                      </a:r>
                      <a:r>
                        <a:rPr lang="en-US" b="0" dirty="0">
                          <a:solidFill>
                            <a:srgbClr val="CCCCCC"/>
                          </a:solidFill>
                          <a:effectLst/>
                          <a:latin typeface="Consolas" panose="020B0609020204030204" pitchFamily="49" charset="0"/>
                        </a:rPr>
                        <a:t>(</a:t>
                      </a:r>
                      <a:r>
                        <a:rPr lang="en-US" b="0" dirty="0" err="1">
                          <a:solidFill>
                            <a:srgbClr val="27B1FD"/>
                          </a:solidFill>
                          <a:effectLst/>
                          <a:latin typeface="Consolas" panose="020B0609020204030204" pitchFamily="49" charset="0"/>
                        </a:rPr>
                        <a:t>session</a:t>
                      </a:r>
                      <a:r>
                        <a:rPr lang="en-US" b="0" dirty="0" err="1">
                          <a:solidFill>
                            <a:srgbClr val="CCCCCC"/>
                          </a:solidFill>
                          <a:effectLst/>
                          <a:latin typeface="Consolas" panose="020B0609020204030204" pitchFamily="49" charset="0"/>
                        </a:rPr>
                        <a:t>.</a:t>
                      </a:r>
                      <a:r>
                        <a:rPr lang="en-US" b="0" dirty="0" err="1">
                          <a:solidFill>
                            <a:srgbClr val="666666"/>
                          </a:solidFill>
                          <a:effectLst/>
                          <a:latin typeface="Consolas" panose="020B0609020204030204" pitchFamily="49" charset="0"/>
                        </a:rPr>
                        <a:t>state</a:t>
                      </a:r>
                      <a:r>
                        <a:rPr lang="en-US" b="0" dirty="0" err="1">
                          <a:solidFill>
                            <a:srgbClr val="CCCCCC"/>
                          </a:solidFill>
                          <a:effectLst/>
                          <a:latin typeface="Consolas" panose="020B0609020204030204" pitchFamily="49" charset="0"/>
                        </a:rPr>
                        <a:t>.</a:t>
                      </a:r>
                      <a:r>
                        <a:rPr lang="en-US" b="0" dirty="0" err="1">
                          <a:solidFill>
                            <a:srgbClr val="666666"/>
                          </a:solidFill>
                          <a:effectLst/>
                          <a:latin typeface="Consolas" panose="020B0609020204030204" pitchFamily="49" charset="0"/>
                        </a:rPr>
                        <a:t>results</a:t>
                      </a:r>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r>
                        <a:rPr lang="en-US" b="0" dirty="0" err="1">
                          <a:solidFill>
                            <a:srgbClr val="27B1FD"/>
                          </a:solidFill>
                          <a:effectLst/>
                          <a:latin typeface="Consolas" panose="020B0609020204030204" pitchFamily="49" charset="0"/>
                        </a:rPr>
                        <a:t>session</a:t>
                      </a:r>
                      <a:r>
                        <a:rPr lang="en-US" b="0" dirty="0" err="1">
                          <a:solidFill>
                            <a:srgbClr val="CCCCCC"/>
                          </a:solidFill>
                          <a:effectLst/>
                          <a:latin typeface="Consolas" panose="020B0609020204030204" pitchFamily="49" charset="0"/>
                        </a:rPr>
                        <a:t>.</a:t>
                      </a:r>
                      <a:r>
                        <a:rPr lang="en-US" b="0" dirty="0" err="1">
                          <a:solidFill>
                            <a:srgbClr val="666666"/>
                          </a:solidFill>
                          <a:effectLst/>
                          <a:latin typeface="Consolas" panose="020B0609020204030204" pitchFamily="49" charset="0"/>
                        </a:rPr>
                        <a:t>output</a:t>
                      </a:r>
                      <a:r>
                        <a:rPr lang="en-US" b="0" dirty="0">
                          <a:solidFill>
                            <a:srgbClr val="CCCCCC"/>
                          </a:solidFill>
                          <a:effectLst/>
                          <a:latin typeface="Consolas" panose="020B0609020204030204" pitchFamily="49" charset="0"/>
                        </a:rPr>
                        <a:t> </a:t>
                      </a:r>
                      <a:r>
                        <a:rPr lang="en-US" b="0" dirty="0">
                          <a:solidFill>
                            <a:srgbClr val="D4D4D4"/>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a:solidFill>
                            <a:srgbClr val="27B1FD"/>
                          </a:solidFill>
                          <a:effectLst/>
                          <a:latin typeface="Consolas" panose="020B0609020204030204" pitchFamily="49" charset="0"/>
                        </a:rPr>
                        <a:t>summarized</a:t>
                      </a:r>
                    </a:p>
                  </a:txBody>
                  <a:tcPr/>
                </a:tc>
                <a:extLst>
                  <a:ext uri="{0D108BD9-81ED-4DB2-BD59-A6C34878D82A}">
                    <a16:rowId xmlns:a16="http://schemas.microsoft.com/office/drawing/2014/main" val="2017798817"/>
                  </a:ext>
                </a:extLst>
              </a:tr>
            </a:tbl>
          </a:graphicData>
        </a:graphic>
      </p:graphicFrame>
    </p:spTree>
    <p:extLst>
      <p:ext uri="{BB962C8B-B14F-4D97-AF65-F5344CB8AC3E}">
        <p14:creationId xmlns:p14="http://schemas.microsoft.com/office/powerpoint/2010/main" val="149955714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2A2581D3-D9C7-CACD-B26F-899FA44600C7}"/>
              </a:ext>
            </a:extLst>
          </p:cNvPr>
          <p:cNvSpPr txBox="1">
            <a:spLocks/>
          </p:cNvSpPr>
          <p:nvPr/>
        </p:nvSpPr>
        <p:spPr>
          <a:xfrm>
            <a:off x="243449" y="161671"/>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Dynamic Orchestration via LLM-driven Routing</a:t>
            </a:r>
          </a:p>
        </p:txBody>
      </p:sp>
      <p:sp>
        <p:nvSpPr>
          <p:cNvPr id="14" name="TextBox 13">
            <a:extLst>
              <a:ext uri="{FF2B5EF4-FFF2-40B4-BE49-F238E27FC236}">
                <a16:creationId xmlns:a16="http://schemas.microsoft.com/office/drawing/2014/main" id="{BEADE701-A746-D5ED-F56F-A5655576EC60}"/>
              </a:ext>
            </a:extLst>
          </p:cNvPr>
          <p:cNvSpPr txBox="1"/>
          <p:nvPr/>
        </p:nvSpPr>
        <p:spPr>
          <a:xfrm>
            <a:off x="724830" y="923130"/>
            <a:ext cx="7828384" cy="2677656"/>
          </a:xfrm>
          <a:prstGeom prst="rect">
            <a:avLst/>
          </a:prstGeom>
          <a:noFill/>
        </p:spPr>
        <p:txBody>
          <a:bodyPr wrap="square">
            <a:spAutoFit/>
          </a:bodyPr>
          <a:lstStyle/>
          <a:p>
            <a:r>
              <a:rPr lang="vi-VN" dirty="0"/>
              <a:t>Điều phối động (Dynamic Orchestration) thông qua định tuyến do LLM điều khiển (LLM-driven Routing)</a:t>
            </a:r>
            <a:endParaRPr lang="en-US" dirty="0"/>
          </a:p>
          <a:p>
            <a:pPr marL="285750" indent="-285750">
              <a:buFont typeface="Arial" panose="020B0604020202020204" pitchFamily="34" charset="0"/>
              <a:buChar char="•"/>
            </a:pPr>
            <a:r>
              <a:rPr lang="vi-VN" dirty="0"/>
              <a:t>Khả năng nâng cao của ADK: Các tác nhân dựa trên LLM quyết định quy trình làm việc một cách</a:t>
            </a:r>
            <a:r>
              <a:rPr lang="en-US" dirty="0"/>
              <a:t> </a:t>
            </a:r>
            <a:r>
              <a:rPr lang="en-US" dirty="0" err="1"/>
              <a:t>tự</a:t>
            </a:r>
            <a:r>
              <a:rPr lang="vi-VN" dirty="0"/>
              <a:t> động.</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vi-VN" dirty="0"/>
              <a:t>Các tác nhân quyết định bước tiếp theo dựa trên kết quả trung gian (quy trình làm việc linh hoạt).</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vi-VN" dirty="0"/>
              <a:t>Kịch bản ví dụ:</a:t>
            </a:r>
            <a:r>
              <a:rPr lang="en-US" dirty="0"/>
              <a:t> </a:t>
            </a:r>
            <a:r>
              <a:rPr lang="vi-VN" dirty="0"/>
              <a:t>Nếu DataGatherer phát hiện dữ liệu chưa đủ, thì LLM sẽ tự động điều hướng quay lại để thu thập thêm thông tin.</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vi-VN" dirty="0"/>
              <a:t>Ưu điểm:</a:t>
            </a:r>
            <a:r>
              <a:rPr lang="en-US" dirty="0"/>
              <a:t> </a:t>
            </a:r>
            <a:r>
              <a:rPr lang="vi-VN" dirty="0"/>
              <a:t>Tăng cường tính linh hoạt và khả năng thích ứng.</a:t>
            </a:r>
            <a:endParaRPr lang="en-US" dirty="0"/>
          </a:p>
        </p:txBody>
      </p:sp>
    </p:spTree>
    <p:extLst>
      <p:ext uri="{BB962C8B-B14F-4D97-AF65-F5344CB8AC3E}">
        <p14:creationId xmlns:p14="http://schemas.microsoft.com/office/powerpoint/2010/main" val="78586320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2A2581D3-D9C7-CACD-B26F-899FA44600C7}"/>
              </a:ext>
            </a:extLst>
          </p:cNvPr>
          <p:cNvSpPr txBox="1">
            <a:spLocks/>
          </p:cNvSpPr>
          <p:nvPr/>
        </p:nvSpPr>
        <p:spPr>
          <a:xfrm>
            <a:off x="243449" y="161671"/>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Best Practices for ADK Multi-Agent Orchestration</a:t>
            </a:r>
          </a:p>
        </p:txBody>
      </p:sp>
      <p:sp>
        <p:nvSpPr>
          <p:cNvPr id="14" name="TextBox 13">
            <a:extLst>
              <a:ext uri="{FF2B5EF4-FFF2-40B4-BE49-F238E27FC236}">
                <a16:creationId xmlns:a16="http://schemas.microsoft.com/office/drawing/2014/main" id="{BEADE701-A746-D5ED-F56F-A5655576EC60}"/>
              </a:ext>
            </a:extLst>
          </p:cNvPr>
          <p:cNvSpPr txBox="1"/>
          <p:nvPr/>
        </p:nvSpPr>
        <p:spPr>
          <a:xfrm>
            <a:off x="657808" y="875735"/>
            <a:ext cx="7828384" cy="2610779"/>
          </a:xfrm>
          <a:prstGeom prst="rect">
            <a:avLst/>
          </a:prstGeom>
          <a:noFill/>
        </p:spPr>
        <p:txBody>
          <a:bodyPr wrap="square">
            <a:spAutoFit/>
          </a:bodyPr>
          <a:lstStyle/>
          <a:p>
            <a:pPr>
              <a:lnSpc>
                <a:spcPct val="200000"/>
              </a:lnSpc>
            </a:pPr>
            <a:r>
              <a:rPr lang="vi-VN" dirty="0"/>
              <a:t>Thực tiễn tốt nhất cho Điều phối đa tác nhân trong ADK</a:t>
            </a:r>
            <a:endParaRPr lang="en-US" dirty="0"/>
          </a:p>
          <a:p>
            <a:pPr marL="285750" indent="-285750">
              <a:lnSpc>
                <a:spcPct val="200000"/>
              </a:lnSpc>
              <a:buFont typeface="Arial" panose="020B0604020202020204" pitchFamily="34" charset="0"/>
              <a:buChar char="•"/>
            </a:pPr>
            <a:r>
              <a:rPr lang="vi-VN" dirty="0"/>
              <a:t>Xác định rõ ràng vai trò và trách nhiệm của từng tác nhân.</a:t>
            </a:r>
            <a:endParaRPr lang="en-US" dirty="0"/>
          </a:p>
          <a:p>
            <a:pPr marL="285750" indent="-285750">
              <a:lnSpc>
                <a:spcPct val="200000"/>
              </a:lnSpc>
              <a:buFont typeface="Arial" panose="020B0604020202020204" pitchFamily="34" charset="0"/>
              <a:buChar char="•"/>
            </a:pPr>
            <a:r>
              <a:rPr lang="vi-VN" dirty="0"/>
              <a:t>Cấu trúc đầu ra một cách thống nhất (JSON schema) để dễ dàng tương tác.</a:t>
            </a:r>
            <a:endParaRPr lang="en-US" dirty="0"/>
          </a:p>
          <a:p>
            <a:pPr marL="285750" indent="-285750">
              <a:lnSpc>
                <a:spcPct val="200000"/>
              </a:lnSpc>
              <a:buFont typeface="Arial" panose="020B0604020202020204" pitchFamily="34" charset="0"/>
              <a:buChar char="•"/>
            </a:pPr>
            <a:r>
              <a:rPr lang="vi-VN" dirty="0"/>
              <a:t>Thường xuyên kiểm tra logic điều phối bằng các công cụ đánh giá tích hợp sẵn của ADK.</a:t>
            </a:r>
            <a:endParaRPr lang="en-US" dirty="0"/>
          </a:p>
          <a:p>
            <a:pPr marL="285750" indent="-285750">
              <a:lnSpc>
                <a:spcPct val="200000"/>
              </a:lnSpc>
              <a:buFont typeface="Arial" panose="020B0604020202020204" pitchFamily="34" charset="0"/>
              <a:buChar char="•"/>
            </a:pPr>
            <a:r>
              <a:rPr lang="vi-VN" dirty="0"/>
              <a:t>Bắt đầu từ những cái đơn giản (Sequential) trước khi mở rộng sang các mức độ phức tạp hơn (Parallel, Loop, Dynamic).</a:t>
            </a:r>
          </a:p>
        </p:txBody>
      </p:sp>
    </p:spTree>
    <p:extLst>
      <p:ext uri="{BB962C8B-B14F-4D97-AF65-F5344CB8AC3E}">
        <p14:creationId xmlns:p14="http://schemas.microsoft.com/office/powerpoint/2010/main" val="331314373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2A2581D3-D9C7-CACD-B26F-899FA44600C7}"/>
              </a:ext>
            </a:extLst>
          </p:cNvPr>
          <p:cNvSpPr txBox="1">
            <a:spLocks/>
          </p:cNvSpPr>
          <p:nvPr/>
        </p:nvSpPr>
        <p:spPr>
          <a:xfrm>
            <a:off x="243449" y="161671"/>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Other Project</a:t>
            </a:r>
          </a:p>
        </p:txBody>
      </p:sp>
      <p:sp>
        <p:nvSpPr>
          <p:cNvPr id="7" name="TextBox 6">
            <a:extLst>
              <a:ext uri="{FF2B5EF4-FFF2-40B4-BE49-F238E27FC236}">
                <a16:creationId xmlns:a16="http://schemas.microsoft.com/office/drawing/2014/main" id="{1A4E02A9-6F61-E7E4-86CC-4E6781651239}"/>
              </a:ext>
            </a:extLst>
          </p:cNvPr>
          <p:cNvSpPr txBox="1"/>
          <p:nvPr/>
        </p:nvSpPr>
        <p:spPr>
          <a:xfrm>
            <a:off x="755780" y="707687"/>
            <a:ext cx="7921690" cy="3284041"/>
          </a:xfrm>
          <a:prstGeom prst="rect">
            <a:avLst/>
          </a:prstGeom>
          <a:noFill/>
        </p:spPr>
        <p:txBody>
          <a:bodyPr wrap="square">
            <a:spAutoFit/>
          </a:bodyPr>
          <a:lstStyle/>
          <a:p>
            <a:pPr marL="285750" indent="-285750">
              <a:lnSpc>
                <a:spcPct val="150000"/>
              </a:lnSpc>
              <a:buFont typeface="Arial" panose="020B0604020202020204" pitchFamily="34" charset="0"/>
              <a:buChar char="•"/>
            </a:pPr>
            <a:r>
              <a:rPr lang="vi-VN" b="1" dirty="0"/>
              <a:t>Google ADK </a:t>
            </a:r>
            <a:r>
              <a:rPr lang="vi-VN" dirty="0"/>
              <a:t>– Nếu bạn muốn các tác nhân mạnh mẽ, có khả năng mở rộng, và bạn đang đầu tư vào Google Cloud.</a:t>
            </a:r>
            <a:endParaRPr lang="en-US" dirty="0"/>
          </a:p>
          <a:p>
            <a:pPr marL="285750" indent="-285750">
              <a:lnSpc>
                <a:spcPct val="150000"/>
              </a:lnSpc>
              <a:buFont typeface="Arial" panose="020B0604020202020204" pitchFamily="34" charset="0"/>
              <a:buChar char="•"/>
            </a:pPr>
            <a:r>
              <a:rPr lang="vi-VN" b="1" dirty="0"/>
              <a:t>LangGraph </a:t>
            </a:r>
            <a:r>
              <a:rPr lang="vi-VN" dirty="0"/>
              <a:t>– Nếu bạn cần quy trình công việc phức tạp; và có kỹ sư thành thạo LangChain.</a:t>
            </a:r>
            <a:endParaRPr lang="en-US" dirty="0"/>
          </a:p>
          <a:p>
            <a:pPr marL="285750" indent="-285750">
              <a:lnSpc>
                <a:spcPct val="150000"/>
              </a:lnSpc>
              <a:buFont typeface="Arial" panose="020B0604020202020204" pitchFamily="34" charset="0"/>
              <a:buChar char="•"/>
            </a:pPr>
            <a:r>
              <a:rPr lang="vi-VN" b="1" dirty="0"/>
              <a:t>AutoGen</a:t>
            </a:r>
            <a:r>
              <a:rPr lang="vi-VN" dirty="0"/>
              <a:t> – Nếu trường hợp sử dụng của bạn thiên về hội thoại và cần tương tác con người trong vòng lặp (human-in-the-loop).</a:t>
            </a:r>
            <a:endParaRPr lang="en-US" dirty="0"/>
          </a:p>
          <a:p>
            <a:pPr marL="285750" indent="-285750">
              <a:lnSpc>
                <a:spcPct val="150000"/>
              </a:lnSpc>
              <a:buFont typeface="Arial" panose="020B0604020202020204" pitchFamily="34" charset="0"/>
              <a:buChar char="•"/>
            </a:pPr>
            <a:r>
              <a:rPr lang="vi-VN" b="1" dirty="0"/>
              <a:t>CrewAI</a:t>
            </a:r>
            <a:r>
              <a:rPr lang="vi-VN" dirty="0"/>
              <a:t> – Dùng cho tạo mẫu nhanh (quick prototyping), giáo dục, hoặc quy trình công việc đơn giản có cấu trúc.</a:t>
            </a:r>
            <a:endParaRPr lang="en-US" dirty="0"/>
          </a:p>
          <a:p>
            <a:pPr marL="285750" indent="-285750">
              <a:lnSpc>
                <a:spcPct val="150000"/>
              </a:lnSpc>
              <a:buFont typeface="Arial" panose="020B0604020202020204" pitchFamily="34" charset="0"/>
              <a:buChar char="•"/>
            </a:pPr>
            <a:r>
              <a:rPr lang="vi-VN" b="1" dirty="0"/>
              <a:t>n8n</a:t>
            </a:r>
            <a:r>
              <a:rPr lang="vi-VN" dirty="0"/>
              <a:t> – Khi bạn cần tự động hóa quy trình làm việc mà không cần AI phức tạp.</a:t>
            </a:r>
            <a:endParaRPr lang="en-US" dirty="0"/>
          </a:p>
          <a:p>
            <a:pPr marL="285750" indent="-285750">
              <a:lnSpc>
                <a:spcPct val="150000"/>
              </a:lnSpc>
              <a:buFont typeface="Arial" panose="020B0604020202020204" pitchFamily="34" charset="0"/>
              <a:buChar char="•"/>
            </a:pPr>
            <a:r>
              <a:rPr lang="vi-VN" b="1" dirty="0"/>
              <a:t>AgentFlow</a:t>
            </a:r>
            <a:r>
              <a:rPr lang="vi-VN" dirty="0"/>
              <a:t> – Dành cho doanh nghiệp đang tìm giải pháp triển khai nhiều tác nhân được quản lý và bảo mật.</a:t>
            </a:r>
            <a:endParaRPr lang="en-US" dirty="0"/>
          </a:p>
        </p:txBody>
      </p:sp>
    </p:spTree>
    <p:extLst>
      <p:ext uri="{BB962C8B-B14F-4D97-AF65-F5344CB8AC3E}">
        <p14:creationId xmlns:p14="http://schemas.microsoft.com/office/powerpoint/2010/main" val="369596856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2A2581D3-D9C7-CACD-B26F-899FA44600C7}"/>
              </a:ext>
            </a:extLst>
          </p:cNvPr>
          <p:cNvSpPr txBox="1">
            <a:spLocks/>
          </p:cNvSpPr>
          <p:nvPr/>
        </p:nvSpPr>
        <p:spPr>
          <a:xfrm>
            <a:off x="243449" y="161671"/>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Framework Decision Metric</a:t>
            </a:r>
          </a:p>
        </p:txBody>
      </p:sp>
      <p:graphicFrame>
        <p:nvGraphicFramePr>
          <p:cNvPr id="2" name="Table 1">
            <a:extLst>
              <a:ext uri="{FF2B5EF4-FFF2-40B4-BE49-F238E27FC236}">
                <a16:creationId xmlns:a16="http://schemas.microsoft.com/office/drawing/2014/main" id="{BD511F11-EB6C-9B47-7FCF-7E3FA0D46CB8}"/>
              </a:ext>
            </a:extLst>
          </p:cNvPr>
          <p:cNvGraphicFramePr>
            <a:graphicFrameLocks noGrp="1"/>
          </p:cNvGraphicFramePr>
          <p:nvPr>
            <p:extLst>
              <p:ext uri="{D42A27DB-BD31-4B8C-83A1-F6EECF244321}">
                <p14:modId xmlns:p14="http://schemas.microsoft.com/office/powerpoint/2010/main" val="657537092"/>
              </p:ext>
            </p:extLst>
          </p:nvPr>
        </p:nvGraphicFramePr>
        <p:xfrm>
          <a:off x="852194" y="1062264"/>
          <a:ext cx="7688424" cy="2743200"/>
        </p:xfrm>
        <a:graphic>
          <a:graphicData uri="http://schemas.openxmlformats.org/drawingml/2006/table">
            <a:tbl>
              <a:tblPr firstRow="1" bandRow="1">
                <a:tableStyleId>{7E9639D4-E3E2-4D34-9284-5A2195B3D0D7}</a:tableStyleId>
              </a:tblPr>
              <a:tblGrid>
                <a:gridCol w="1281404">
                  <a:extLst>
                    <a:ext uri="{9D8B030D-6E8A-4147-A177-3AD203B41FA5}">
                      <a16:colId xmlns:a16="http://schemas.microsoft.com/office/drawing/2014/main" val="2081670715"/>
                    </a:ext>
                  </a:extLst>
                </a:gridCol>
                <a:gridCol w="1281404">
                  <a:extLst>
                    <a:ext uri="{9D8B030D-6E8A-4147-A177-3AD203B41FA5}">
                      <a16:colId xmlns:a16="http://schemas.microsoft.com/office/drawing/2014/main" val="1057064577"/>
                    </a:ext>
                  </a:extLst>
                </a:gridCol>
                <a:gridCol w="1281404">
                  <a:extLst>
                    <a:ext uri="{9D8B030D-6E8A-4147-A177-3AD203B41FA5}">
                      <a16:colId xmlns:a16="http://schemas.microsoft.com/office/drawing/2014/main" val="3061115806"/>
                    </a:ext>
                  </a:extLst>
                </a:gridCol>
                <a:gridCol w="1281404">
                  <a:extLst>
                    <a:ext uri="{9D8B030D-6E8A-4147-A177-3AD203B41FA5}">
                      <a16:colId xmlns:a16="http://schemas.microsoft.com/office/drawing/2014/main" val="2755531570"/>
                    </a:ext>
                  </a:extLst>
                </a:gridCol>
                <a:gridCol w="1281404">
                  <a:extLst>
                    <a:ext uri="{9D8B030D-6E8A-4147-A177-3AD203B41FA5}">
                      <a16:colId xmlns:a16="http://schemas.microsoft.com/office/drawing/2014/main" val="3112973409"/>
                    </a:ext>
                  </a:extLst>
                </a:gridCol>
                <a:gridCol w="1281404">
                  <a:extLst>
                    <a:ext uri="{9D8B030D-6E8A-4147-A177-3AD203B41FA5}">
                      <a16:colId xmlns:a16="http://schemas.microsoft.com/office/drawing/2014/main" val="1549461554"/>
                    </a:ext>
                  </a:extLst>
                </a:gridCol>
              </a:tblGrid>
              <a:tr h="370840">
                <a:tc>
                  <a:txBody>
                    <a:bodyPr/>
                    <a:lstStyle/>
                    <a:p>
                      <a:pPr algn="ctr"/>
                      <a:r>
                        <a:rPr lang="en-US" dirty="0"/>
                        <a:t>Framework</a:t>
                      </a:r>
                    </a:p>
                  </a:txBody>
                  <a:tcPr/>
                </a:tc>
                <a:tc>
                  <a:txBody>
                    <a:bodyPr/>
                    <a:lstStyle/>
                    <a:p>
                      <a:pPr algn="ctr"/>
                      <a:r>
                        <a:rPr lang="en-US" dirty="0" err="1"/>
                        <a:t>Độ</a:t>
                      </a:r>
                      <a:r>
                        <a:rPr lang="en-US" dirty="0"/>
                        <a:t> </a:t>
                      </a:r>
                      <a:r>
                        <a:rPr lang="en-US" dirty="0" err="1"/>
                        <a:t>dễ</a:t>
                      </a:r>
                      <a:endParaRPr lang="en-US" dirty="0"/>
                    </a:p>
                  </a:txBody>
                  <a:tcPr/>
                </a:tc>
                <a:tc>
                  <a:txBody>
                    <a:bodyPr/>
                    <a:lstStyle/>
                    <a:p>
                      <a:pPr algn="ctr"/>
                      <a:r>
                        <a:rPr lang="en-US" dirty="0" err="1"/>
                        <a:t>Tính</a:t>
                      </a:r>
                      <a:r>
                        <a:rPr lang="en-US" dirty="0"/>
                        <a:t> </a:t>
                      </a:r>
                      <a:r>
                        <a:rPr lang="en-US" dirty="0" err="1"/>
                        <a:t>linh</a:t>
                      </a:r>
                      <a:r>
                        <a:rPr lang="en-US" dirty="0"/>
                        <a:t> </a:t>
                      </a:r>
                      <a:r>
                        <a:rPr lang="en-US" dirty="0" err="1"/>
                        <a:t>hoạt</a:t>
                      </a:r>
                      <a:endParaRPr lang="en-US" dirty="0"/>
                    </a:p>
                  </a:txBody>
                  <a:tcPr/>
                </a:tc>
                <a:tc>
                  <a:txBody>
                    <a:bodyPr/>
                    <a:lstStyle/>
                    <a:p>
                      <a:pPr algn="ctr"/>
                      <a:r>
                        <a:rPr lang="en-US" dirty="0" err="1"/>
                        <a:t>Khả</a:t>
                      </a:r>
                      <a:r>
                        <a:rPr lang="en-US" dirty="0"/>
                        <a:t> </a:t>
                      </a:r>
                      <a:r>
                        <a:rPr lang="en-US" dirty="0" err="1"/>
                        <a:t>năng</a:t>
                      </a:r>
                      <a:r>
                        <a:rPr lang="en-US" dirty="0"/>
                        <a:t> </a:t>
                      </a:r>
                      <a:r>
                        <a:rPr lang="en-US" dirty="0" err="1"/>
                        <a:t>mở</a:t>
                      </a:r>
                      <a:r>
                        <a:rPr lang="en-US" dirty="0"/>
                        <a:t> </a:t>
                      </a:r>
                      <a:r>
                        <a:rPr lang="en-US" dirty="0" err="1"/>
                        <a:t>rộng</a:t>
                      </a:r>
                      <a:endParaRPr lang="en-US" dirty="0"/>
                    </a:p>
                  </a:txBody>
                  <a:tcPr/>
                </a:tc>
                <a:tc>
                  <a:txBody>
                    <a:bodyPr/>
                    <a:lstStyle/>
                    <a:p>
                      <a:pPr algn="ctr"/>
                      <a:r>
                        <a:rPr lang="vi-VN" dirty="0"/>
                        <a:t>khả năng tương tác</a:t>
                      </a:r>
                      <a:endParaRPr lang="en-US" dirty="0"/>
                    </a:p>
                  </a:txBody>
                  <a:tcPr/>
                </a:tc>
                <a:tc>
                  <a:txBody>
                    <a:bodyPr/>
                    <a:lstStyle/>
                    <a:p>
                      <a:pPr algn="ctr"/>
                      <a:r>
                        <a:rPr lang="en-US" dirty="0" err="1"/>
                        <a:t>sẵn</a:t>
                      </a:r>
                      <a:r>
                        <a:rPr lang="en-US" dirty="0"/>
                        <a:t> </a:t>
                      </a:r>
                      <a:r>
                        <a:rPr lang="en-US" dirty="0" err="1"/>
                        <a:t>sàng</a:t>
                      </a:r>
                      <a:r>
                        <a:rPr lang="en-US" dirty="0"/>
                        <a:t> </a:t>
                      </a:r>
                      <a:r>
                        <a:rPr lang="en-US" dirty="0" err="1"/>
                        <a:t>sản</a:t>
                      </a:r>
                      <a:r>
                        <a:rPr lang="en-US" dirty="0"/>
                        <a:t> </a:t>
                      </a:r>
                      <a:r>
                        <a:rPr lang="en-US" dirty="0" err="1"/>
                        <a:t>xuất</a:t>
                      </a:r>
                      <a:endParaRPr lang="en-US" dirty="0"/>
                    </a:p>
                  </a:txBody>
                  <a:tcPr/>
                </a:tc>
                <a:extLst>
                  <a:ext uri="{0D108BD9-81ED-4DB2-BD59-A6C34878D82A}">
                    <a16:rowId xmlns:a16="http://schemas.microsoft.com/office/drawing/2014/main" val="2767333074"/>
                  </a:ext>
                </a:extLst>
              </a:tr>
              <a:tr h="370840">
                <a:tc>
                  <a:txBody>
                    <a:bodyPr/>
                    <a:lstStyle/>
                    <a:p>
                      <a:pPr algn="ctr"/>
                      <a:r>
                        <a:rPr lang="en-US" dirty="0"/>
                        <a:t>ADK</a:t>
                      </a:r>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extLst>
                  <a:ext uri="{0D108BD9-81ED-4DB2-BD59-A6C34878D82A}">
                    <a16:rowId xmlns:a16="http://schemas.microsoft.com/office/drawing/2014/main" val="3902941983"/>
                  </a:ext>
                </a:extLst>
              </a:tr>
              <a:tr h="370840">
                <a:tc>
                  <a:txBody>
                    <a:bodyPr/>
                    <a:lstStyle/>
                    <a:p>
                      <a:pPr algn="ctr"/>
                      <a:r>
                        <a:rPr lang="en-US" dirty="0" err="1"/>
                        <a:t>LangGraph</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a:p>
                  </a:txBody>
                  <a:tcPr/>
                </a:tc>
                <a:extLst>
                  <a:ext uri="{0D108BD9-81ED-4DB2-BD59-A6C34878D82A}">
                    <a16:rowId xmlns:a16="http://schemas.microsoft.com/office/drawing/2014/main" val="543143246"/>
                  </a:ext>
                </a:extLst>
              </a:tr>
              <a:tr h="370840">
                <a:tc>
                  <a:txBody>
                    <a:bodyPr/>
                    <a:lstStyle/>
                    <a:p>
                      <a:pPr algn="ctr"/>
                      <a:r>
                        <a:rPr lang="en-US" dirty="0" err="1"/>
                        <a:t>AutoGen</a:t>
                      </a: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dirty="0"/>
                    </a:p>
                  </a:txBody>
                  <a:tcPr/>
                </a:tc>
                <a:tc>
                  <a:txBody>
                    <a:bodyPr/>
                    <a:lstStyle/>
                    <a:p>
                      <a:pPr algn="ctr"/>
                      <a:endParaRPr lang="en-US" dirty="0"/>
                    </a:p>
                  </a:txBody>
                  <a:tcPr/>
                </a:tc>
                <a:tc>
                  <a:txBody>
                    <a:bodyPr/>
                    <a:lstStyle/>
                    <a:p>
                      <a:pPr algn="ctr"/>
                      <a:endParaRPr lang="en-US"/>
                    </a:p>
                  </a:txBody>
                  <a:tcPr/>
                </a:tc>
                <a:extLst>
                  <a:ext uri="{0D108BD9-81ED-4DB2-BD59-A6C34878D82A}">
                    <a16:rowId xmlns:a16="http://schemas.microsoft.com/office/drawing/2014/main" val="3461468798"/>
                  </a:ext>
                </a:extLst>
              </a:tr>
              <a:tr h="370840">
                <a:tc>
                  <a:txBody>
                    <a:bodyPr/>
                    <a:lstStyle/>
                    <a:p>
                      <a:pPr algn="ctr"/>
                      <a:r>
                        <a:rPr lang="en-US" dirty="0" err="1"/>
                        <a:t>CrewAI</a:t>
                      </a:r>
                      <a:endParaRPr lang="en-US" dirty="0"/>
                    </a:p>
                  </a:txBody>
                  <a:tcPr/>
                </a:tc>
                <a:tc>
                  <a:txBody>
                    <a:bodyPr/>
                    <a:lstStyle/>
                    <a:p>
                      <a:pPr algn="ctr"/>
                      <a:endParaRPr lang="en-US"/>
                    </a:p>
                  </a:txBody>
                  <a:tcPr/>
                </a:tc>
                <a:tc>
                  <a:txBody>
                    <a:bodyPr/>
                    <a:lstStyle/>
                    <a:p>
                      <a:pPr algn="ctr"/>
                      <a:endParaRPr lang="en-US" dirty="0"/>
                    </a:p>
                  </a:txBody>
                  <a:tcPr/>
                </a:tc>
                <a:tc>
                  <a:txBody>
                    <a:bodyPr/>
                    <a:lstStyle/>
                    <a:p>
                      <a:pPr algn="ctr"/>
                      <a:endParaRPr lang="en-US"/>
                    </a:p>
                  </a:txBody>
                  <a:tcPr/>
                </a:tc>
                <a:tc>
                  <a:txBody>
                    <a:bodyPr/>
                    <a:lstStyle/>
                    <a:p>
                      <a:pPr algn="ctr"/>
                      <a:endParaRPr lang="en-US" dirty="0"/>
                    </a:p>
                  </a:txBody>
                  <a:tcPr/>
                </a:tc>
                <a:tc>
                  <a:txBody>
                    <a:bodyPr/>
                    <a:lstStyle/>
                    <a:p>
                      <a:pPr algn="ctr"/>
                      <a:endParaRPr lang="en-US"/>
                    </a:p>
                  </a:txBody>
                  <a:tcPr/>
                </a:tc>
                <a:extLst>
                  <a:ext uri="{0D108BD9-81ED-4DB2-BD59-A6C34878D82A}">
                    <a16:rowId xmlns:a16="http://schemas.microsoft.com/office/drawing/2014/main" val="1104882764"/>
                  </a:ext>
                </a:extLst>
              </a:tr>
              <a:tr h="370840">
                <a:tc>
                  <a:txBody>
                    <a:bodyPr/>
                    <a:lstStyle/>
                    <a:p>
                      <a:pPr algn="ctr"/>
                      <a:r>
                        <a:rPr lang="en-US" dirty="0"/>
                        <a:t>n8n</a:t>
                      </a:r>
                    </a:p>
                  </a:txBody>
                  <a:tcPr/>
                </a:tc>
                <a:tc>
                  <a:txBody>
                    <a:bodyPr/>
                    <a:lstStyle/>
                    <a:p>
                      <a:pPr algn="ctr"/>
                      <a:endParaRPr lang="en-US"/>
                    </a:p>
                  </a:txBody>
                  <a:tcPr/>
                </a:tc>
                <a:tc>
                  <a:txBody>
                    <a:bodyPr/>
                    <a:lstStyle/>
                    <a:p>
                      <a:pPr algn="ctr"/>
                      <a:endParaRPr lang="en-US" dirty="0"/>
                    </a:p>
                  </a:txBody>
                  <a:tcPr/>
                </a:tc>
                <a:tc>
                  <a:txBody>
                    <a:bodyPr/>
                    <a:lstStyle/>
                    <a:p>
                      <a:pPr algn="ctr"/>
                      <a:endParaRPr lang="en-US"/>
                    </a:p>
                  </a:txBody>
                  <a:tcPr/>
                </a:tc>
                <a:tc>
                  <a:txBody>
                    <a:bodyPr/>
                    <a:lstStyle/>
                    <a:p>
                      <a:pPr algn="ctr"/>
                      <a:endParaRPr lang="en-US"/>
                    </a:p>
                  </a:txBody>
                  <a:tcPr/>
                </a:tc>
                <a:tc>
                  <a:txBody>
                    <a:bodyPr/>
                    <a:lstStyle/>
                    <a:p>
                      <a:pPr algn="ctr"/>
                      <a:endParaRPr lang="en-US" dirty="0"/>
                    </a:p>
                  </a:txBody>
                  <a:tcPr/>
                </a:tc>
                <a:extLst>
                  <a:ext uri="{0D108BD9-81ED-4DB2-BD59-A6C34878D82A}">
                    <a16:rowId xmlns:a16="http://schemas.microsoft.com/office/drawing/2014/main" val="287382115"/>
                  </a:ext>
                </a:extLst>
              </a:tr>
              <a:tr h="370840">
                <a:tc>
                  <a:txBody>
                    <a:bodyPr/>
                    <a:lstStyle/>
                    <a:p>
                      <a:pPr algn="ctr"/>
                      <a:r>
                        <a:rPr lang="en-US" dirty="0" err="1"/>
                        <a:t>AgentFlow</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dirty="0"/>
                    </a:p>
                  </a:txBody>
                  <a:tcPr/>
                </a:tc>
                <a:extLst>
                  <a:ext uri="{0D108BD9-81ED-4DB2-BD59-A6C34878D82A}">
                    <a16:rowId xmlns:a16="http://schemas.microsoft.com/office/drawing/2014/main" val="203630579"/>
                  </a:ext>
                </a:extLst>
              </a:tr>
            </a:tbl>
          </a:graphicData>
        </a:graphic>
      </p:graphicFrame>
      <p:pic>
        <p:nvPicPr>
          <p:cNvPr id="3" name="Picture 4">
            <a:extLst>
              <a:ext uri="{FF2B5EF4-FFF2-40B4-BE49-F238E27FC236}">
                <a16:creationId xmlns:a16="http://schemas.microsoft.com/office/drawing/2014/main" id="{334902F1-C0A5-B0FC-BC6A-5838B8E975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1006" y="171298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A65DEB39-E20A-BD94-0F19-E9E00703EA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0900" y="171298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AEC38F3C-8DC9-C0A1-7A65-89EF27DE4E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1006" y="205177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a:extLst>
              <a:ext uri="{FF2B5EF4-FFF2-40B4-BE49-F238E27FC236}">
                <a16:creationId xmlns:a16="http://schemas.microsoft.com/office/drawing/2014/main" id="{FCC4605B-6EB6-2BED-9028-9BB22ECB9E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9890" y="243386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B67CB1BB-5629-CA79-B982-BB168CABB9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0899" y="243386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a:extLst>
              <a:ext uri="{FF2B5EF4-FFF2-40B4-BE49-F238E27FC236}">
                <a16:creationId xmlns:a16="http://schemas.microsoft.com/office/drawing/2014/main" id="{23D865A5-EE8B-95A3-7F27-9009A28367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1908" y="243386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a:extLst>
              <a:ext uri="{FF2B5EF4-FFF2-40B4-BE49-F238E27FC236}">
                <a16:creationId xmlns:a16="http://schemas.microsoft.com/office/drawing/2014/main" id="{808A5131-548C-9BE3-2BC7-C9C62D4AC1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9889" y="277265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a:extLst>
              <a:ext uri="{FF2B5EF4-FFF2-40B4-BE49-F238E27FC236}">
                <a16:creationId xmlns:a16="http://schemas.microsoft.com/office/drawing/2014/main" id="{20438956-223C-0498-F5D0-E33B8F7CD4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0898" y="277088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a:extLst>
              <a:ext uri="{FF2B5EF4-FFF2-40B4-BE49-F238E27FC236}">
                <a16:creationId xmlns:a16="http://schemas.microsoft.com/office/drawing/2014/main" id="{E680C73E-CD17-E512-0C5F-93C63F2813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1908" y="277088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a:extLst>
              <a:ext uri="{FF2B5EF4-FFF2-40B4-BE49-F238E27FC236}">
                <a16:creationId xmlns:a16="http://schemas.microsoft.com/office/drawing/2014/main" id="{CC5A3F87-E9B2-55E9-2939-0C20F5551F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9888" y="315474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a:extLst>
              <a:ext uri="{FF2B5EF4-FFF2-40B4-BE49-F238E27FC236}">
                <a16:creationId xmlns:a16="http://schemas.microsoft.com/office/drawing/2014/main" id="{0C8E96F6-0C87-1DE0-C6D6-A2F086A953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0898" y="3154745"/>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a:extLst>
              <a:ext uri="{FF2B5EF4-FFF2-40B4-BE49-F238E27FC236}">
                <a16:creationId xmlns:a16="http://schemas.microsoft.com/office/drawing/2014/main" id="{126099D0-8F50-12BC-14B4-37CF3D246F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1908" y="3154745"/>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a:extLst>
              <a:ext uri="{FF2B5EF4-FFF2-40B4-BE49-F238E27FC236}">
                <a16:creationId xmlns:a16="http://schemas.microsoft.com/office/drawing/2014/main" id="{C01D0A2A-BD3A-5D34-55E7-A778E16A36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9887" y="3536838"/>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a:extLst>
              <a:ext uri="{FF2B5EF4-FFF2-40B4-BE49-F238E27FC236}">
                <a16:creationId xmlns:a16="http://schemas.microsoft.com/office/drawing/2014/main" id="{25CA1868-840A-0DDD-F0A7-55E7D627FD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0898" y="353683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4">
            <a:extLst>
              <a:ext uri="{FF2B5EF4-FFF2-40B4-BE49-F238E27FC236}">
                <a16:creationId xmlns:a16="http://schemas.microsoft.com/office/drawing/2014/main" id="{FB00A935-5DE2-333C-EBD9-FA5FB622BA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1908" y="353683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FB2A12F4-03FD-110D-7177-FCB750B491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2565" y="169877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4">
            <a:extLst>
              <a:ext uri="{FF2B5EF4-FFF2-40B4-BE49-F238E27FC236}">
                <a16:creationId xmlns:a16="http://schemas.microsoft.com/office/drawing/2014/main" id="{DD54019B-D5A6-A01F-9ACA-44A756D51C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2459"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4">
            <a:extLst>
              <a:ext uri="{FF2B5EF4-FFF2-40B4-BE49-F238E27FC236}">
                <a16:creationId xmlns:a16="http://schemas.microsoft.com/office/drawing/2014/main" id="{9765591B-D91C-9747-31F3-5020B0FC65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32353"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4">
            <a:extLst>
              <a:ext uri="{FF2B5EF4-FFF2-40B4-BE49-F238E27FC236}">
                <a16:creationId xmlns:a16="http://schemas.microsoft.com/office/drawing/2014/main" id="{F9AAC796-D94B-EE54-2EBC-1FB5F4CE64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2564" y="2049018"/>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4">
            <a:extLst>
              <a:ext uri="{FF2B5EF4-FFF2-40B4-BE49-F238E27FC236}">
                <a16:creationId xmlns:a16="http://schemas.microsoft.com/office/drawing/2014/main" id="{7EA29E17-2FFE-E6A2-4503-35BF9C8437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2458" y="204901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4">
            <a:extLst>
              <a:ext uri="{FF2B5EF4-FFF2-40B4-BE49-F238E27FC236}">
                <a16:creationId xmlns:a16="http://schemas.microsoft.com/office/drawing/2014/main" id="{C90804E6-5F47-DA17-930D-A851A1D41F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32353" y="204901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4">
            <a:extLst>
              <a:ext uri="{FF2B5EF4-FFF2-40B4-BE49-F238E27FC236}">
                <a16:creationId xmlns:a16="http://schemas.microsoft.com/office/drawing/2014/main" id="{F84D02F1-1358-A60B-9444-2FB843D965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2564" y="243386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4">
            <a:extLst>
              <a:ext uri="{FF2B5EF4-FFF2-40B4-BE49-F238E27FC236}">
                <a16:creationId xmlns:a16="http://schemas.microsoft.com/office/drawing/2014/main" id="{1AF760D1-8095-F007-A5A3-AED3CDCF44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2457" y="243386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4">
            <a:extLst>
              <a:ext uri="{FF2B5EF4-FFF2-40B4-BE49-F238E27FC236}">
                <a16:creationId xmlns:a16="http://schemas.microsoft.com/office/drawing/2014/main" id="{5162029A-A838-1BF0-B8E1-6E338B494D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2563" y="315474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4">
            <a:extLst>
              <a:ext uri="{FF2B5EF4-FFF2-40B4-BE49-F238E27FC236}">
                <a16:creationId xmlns:a16="http://schemas.microsoft.com/office/drawing/2014/main" id="{290C724D-E976-BF9B-2E80-07AEAA9486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2563" y="277265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4">
            <a:extLst>
              <a:ext uri="{FF2B5EF4-FFF2-40B4-BE49-F238E27FC236}">
                <a16:creationId xmlns:a16="http://schemas.microsoft.com/office/drawing/2014/main" id="{6F7B08C7-F342-B5C4-1D3F-D64FF244AF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2456" y="3159200"/>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4">
            <a:extLst>
              <a:ext uri="{FF2B5EF4-FFF2-40B4-BE49-F238E27FC236}">
                <a16:creationId xmlns:a16="http://schemas.microsoft.com/office/drawing/2014/main" id="{736F9723-06F4-C59E-4ACC-5E66FEAA1B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2562" y="355026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4">
            <a:extLst>
              <a:ext uri="{FF2B5EF4-FFF2-40B4-BE49-F238E27FC236}">
                <a16:creationId xmlns:a16="http://schemas.microsoft.com/office/drawing/2014/main" id="{28BD6F73-5652-2F70-BBCA-DF720FB5CD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03827" y="354850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4">
            <a:extLst>
              <a:ext uri="{FF2B5EF4-FFF2-40B4-BE49-F238E27FC236}">
                <a16:creationId xmlns:a16="http://schemas.microsoft.com/office/drawing/2014/main" id="{87F31C56-A521-3E17-E978-9B02A1290A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7181" y="169877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4">
            <a:extLst>
              <a:ext uri="{FF2B5EF4-FFF2-40B4-BE49-F238E27FC236}">
                <a16:creationId xmlns:a16="http://schemas.microsoft.com/office/drawing/2014/main" id="{5B61810C-E47D-2E8B-4275-190A1D393F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7075"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4">
            <a:extLst>
              <a:ext uri="{FF2B5EF4-FFF2-40B4-BE49-F238E27FC236}">
                <a16:creationId xmlns:a16="http://schemas.microsoft.com/office/drawing/2014/main" id="{F4DF9857-C2A0-B5E9-C848-4373C84891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76969"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4">
            <a:extLst>
              <a:ext uri="{FF2B5EF4-FFF2-40B4-BE49-F238E27FC236}">
                <a16:creationId xmlns:a16="http://schemas.microsoft.com/office/drawing/2014/main" id="{CCAF25A2-5A28-BC72-A4B4-AD8F78F570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7181" y="205078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E9C15E00-6C62-82D6-E579-D4B489532F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7075" y="204901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a:extLst>
              <a:ext uri="{FF2B5EF4-FFF2-40B4-BE49-F238E27FC236}">
                <a16:creationId xmlns:a16="http://schemas.microsoft.com/office/drawing/2014/main" id="{A6061E23-ECC9-9218-5A33-BCEC1FACE1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76969" y="204901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4">
            <a:extLst>
              <a:ext uri="{FF2B5EF4-FFF2-40B4-BE49-F238E27FC236}">
                <a16:creationId xmlns:a16="http://schemas.microsoft.com/office/drawing/2014/main" id="{55190DFE-ABAE-52E5-8096-3D66625CEA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7181" y="2435628"/>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4">
            <a:extLst>
              <a:ext uri="{FF2B5EF4-FFF2-40B4-BE49-F238E27FC236}">
                <a16:creationId xmlns:a16="http://schemas.microsoft.com/office/drawing/2014/main" id="{F9C2BC80-1EC5-431E-A151-84EB627C51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7075" y="243386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
            <a:extLst>
              <a:ext uri="{FF2B5EF4-FFF2-40B4-BE49-F238E27FC236}">
                <a16:creationId xmlns:a16="http://schemas.microsoft.com/office/drawing/2014/main" id="{924435C0-F15E-4637-246B-ADA243034E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9133" y="277265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4">
            <a:extLst>
              <a:ext uri="{FF2B5EF4-FFF2-40B4-BE49-F238E27FC236}">
                <a16:creationId xmlns:a16="http://schemas.microsoft.com/office/drawing/2014/main" id="{3CB8C719-EE3D-9FA3-14C5-FB3A541B3C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9027" y="277088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4">
            <a:extLst>
              <a:ext uri="{FF2B5EF4-FFF2-40B4-BE49-F238E27FC236}">
                <a16:creationId xmlns:a16="http://schemas.microsoft.com/office/drawing/2014/main" id="{F00F14F4-8998-BCEE-FA33-0321BA02BA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9133" y="315766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4">
            <a:extLst>
              <a:ext uri="{FF2B5EF4-FFF2-40B4-BE49-F238E27FC236}">
                <a16:creationId xmlns:a16="http://schemas.microsoft.com/office/drawing/2014/main" id="{B3E44108-EBCA-7FF5-6374-0A1C1C2608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9134" y="355026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4">
            <a:extLst>
              <a:ext uri="{FF2B5EF4-FFF2-40B4-BE49-F238E27FC236}">
                <a16:creationId xmlns:a16="http://schemas.microsoft.com/office/drawing/2014/main" id="{1C4BA41B-C101-4ABB-4C82-0131634D9A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9028" y="354850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4">
            <a:extLst>
              <a:ext uri="{FF2B5EF4-FFF2-40B4-BE49-F238E27FC236}">
                <a16:creationId xmlns:a16="http://schemas.microsoft.com/office/drawing/2014/main" id="{1726C139-21FD-3286-E5EA-4D88139A54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78922" y="354850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4">
            <a:extLst>
              <a:ext uri="{FF2B5EF4-FFF2-40B4-BE49-F238E27FC236}">
                <a16:creationId xmlns:a16="http://schemas.microsoft.com/office/drawing/2014/main" id="{3F5DC6CC-8475-0DAE-EFE2-AEF284A62D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6415" y="169877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3" name="Picture 4">
            <a:extLst>
              <a:ext uri="{FF2B5EF4-FFF2-40B4-BE49-F238E27FC236}">
                <a16:creationId xmlns:a16="http://schemas.microsoft.com/office/drawing/2014/main" id="{1EB010ED-83A5-084B-FF9A-3B051E2A7F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6309"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4" name="Picture 4">
            <a:extLst>
              <a:ext uri="{FF2B5EF4-FFF2-40B4-BE49-F238E27FC236}">
                <a16:creationId xmlns:a16="http://schemas.microsoft.com/office/drawing/2014/main" id="{EC502696-3278-44B0-F836-B096610DB6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36203"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4">
            <a:extLst>
              <a:ext uri="{FF2B5EF4-FFF2-40B4-BE49-F238E27FC236}">
                <a16:creationId xmlns:a16="http://schemas.microsoft.com/office/drawing/2014/main" id="{9B017F6F-308A-2B0D-2C21-D751CBA09B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6415" y="205078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a:extLst>
              <a:ext uri="{FF2B5EF4-FFF2-40B4-BE49-F238E27FC236}">
                <a16:creationId xmlns:a16="http://schemas.microsoft.com/office/drawing/2014/main" id="{00211B73-D08D-645A-9490-F672736AF0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6309" y="204901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4">
            <a:extLst>
              <a:ext uri="{FF2B5EF4-FFF2-40B4-BE49-F238E27FC236}">
                <a16:creationId xmlns:a16="http://schemas.microsoft.com/office/drawing/2014/main" id="{53625DEB-3543-92A1-C4CB-D7DFF003F2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6415" y="2435628"/>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9" name="Picture 4">
            <a:extLst>
              <a:ext uri="{FF2B5EF4-FFF2-40B4-BE49-F238E27FC236}">
                <a16:creationId xmlns:a16="http://schemas.microsoft.com/office/drawing/2014/main" id="{76F1FA81-8023-A8AF-C1C8-F57767390A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6309" y="243386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4">
            <a:extLst>
              <a:ext uri="{FF2B5EF4-FFF2-40B4-BE49-F238E27FC236}">
                <a16:creationId xmlns:a16="http://schemas.microsoft.com/office/drawing/2014/main" id="{A5749386-7C8C-FB18-E9E4-7F6B1980A7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6415" y="277772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4" name="Picture 4">
            <a:extLst>
              <a:ext uri="{FF2B5EF4-FFF2-40B4-BE49-F238E27FC236}">
                <a16:creationId xmlns:a16="http://schemas.microsoft.com/office/drawing/2014/main" id="{F713354A-C77B-983A-33BF-86CEFD70D7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6143" y="316157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5" name="Picture 4">
            <a:extLst>
              <a:ext uri="{FF2B5EF4-FFF2-40B4-BE49-F238E27FC236}">
                <a16:creationId xmlns:a16="http://schemas.microsoft.com/office/drawing/2014/main" id="{E4D522F3-DB35-6AA4-D342-8F39846550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6037" y="315981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6" name="Picture 4">
            <a:extLst>
              <a:ext uri="{FF2B5EF4-FFF2-40B4-BE49-F238E27FC236}">
                <a16:creationId xmlns:a16="http://schemas.microsoft.com/office/drawing/2014/main" id="{018577F2-4EB0-ECED-7B15-DC8909EF3D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35931" y="315981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4">
            <a:extLst>
              <a:ext uri="{FF2B5EF4-FFF2-40B4-BE49-F238E27FC236}">
                <a16:creationId xmlns:a16="http://schemas.microsoft.com/office/drawing/2014/main" id="{26E298A4-8238-E783-DB8D-99A1711878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8566" y="353860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8" name="Picture 4">
            <a:extLst>
              <a:ext uri="{FF2B5EF4-FFF2-40B4-BE49-F238E27FC236}">
                <a16:creationId xmlns:a16="http://schemas.microsoft.com/office/drawing/2014/main" id="{2D8906EB-911D-75D6-9AE0-DE49564AE4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8460" y="353683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9" name="Picture 4">
            <a:extLst>
              <a:ext uri="{FF2B5EF4-FFF2-40B4-BE49-F238E27FC236}">
                <a16:creationId xmlns:a16="http://schemas.microsoft.com/office/drawing/2014/main" id="{26DD239D-B376-A4C8-FA05-16245B7E3F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38354" y="353683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0" name="Picture 4">
            <a:extLst>
              <a:ext uri="{FF2B5EF4-FFF2-40B4-BE49-F238E27FC236}">
                <a16:creationId xmlns:a16="http://schemas.microsoft.com/office/drawing/2014/main" id="{5AA570FC-F56D-BD1E-403F-1B5C8D0855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7580" y="169877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1" name="Picture 4">
            <a:extLst>
              <a:ext uri="{FF2B5EF4-FFF2-40B4-BE49-F238E27FC236}">
                <a16:creationId xmlns:a16="http://schemas.microsoft.com/office/drawing/2014/main" id="{086FAEE7-6EDB-8F63-42C4-F50FA30599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77474"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2" name="Picture 4">
            <a:extLst>
              <a:ext uri="{FF2B5EF4-FFF2-40B4-BE49-F238E27FC236}">
                <a16:creationId xmlns:a16="http://schemas.microsoft.com/office/drawing/2014/main" id="{62E72767-2544-DB02-126E-480F140E4F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97368" y="169701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4">
            <a:extLst>
              <a:ext uri="{FF2B5EF4-FFF2-40B4-BE49-F238E27FC236}">
                <a16:creationId xmlns:a16="http://schemas.microsoft.com/office/drawing/2014/main" id="{FBCDF115-759B-3DDE-43C4-94039FDE2A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7580" y="205078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4" name="Picture 4">
            <a:extLst>
              <a:ext uri="{FF2B5EF4-FFF2-40B4-BE49-F238E27FC236}">
                <a16:creationId xmlns:a16="http://schemas.microsoft.com/office/drawing/2014/main" id="{373CC06C-A825-FA70-9770-E4930BEE68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77474" y="204901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4">
            <a:extLst>
              <a:ext uri="{FF2B5EF4-FFF2-40B4-BE49-F238E27FC236}">
                <a16:creationId xmlns:a16="http://schemas.microsoft.com/office/drawing/2014/main" id="{00D7715F-85BF-DA70-D77E-36F7950436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7580" y="2431392"/>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4">
            <a:extLst>
              <a:ext uri="{FF2B5EF4-FFF2-40B4-BE49-F238E27FC236}">
                <a16:creationId xmlns:a16="http://schemas.microsoft.com/office/drawing/2014/main" id="{AFEFF4A4-DDFD-500D-9697-3A22F53D6F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77474" y="242962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4">
            <a:extLst>
              <a:ext uri="{FF2B5EF4-FFF2-40B4-BE49-F238E27FC236}">
                <a16:creationId xmlns:a16="http://schemas.microsoft.com/office/drawing/2014/main" id="{F9FE5DEE-748B-066A-12A6-518626D65C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62123" y="277948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2" name="Picture 4">
            <a:extLst>
              <a:ext uri="{FF2B5EF4-FFF2-40B4-BE49-F238E27FC236}">
                <a16:creationId xmlns:a16="http://schemas.microsoft.com/office/drawing/2014/main" id="{B3C659A0-C72C-889B-9D46-4A74609754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66490" y="315650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3" name="Picture 4">
            <a:extLst>
              <a:ext uri="{FF2B5EF4-FFF2-40B4-BE49-F238E27FC236}">
                <a16:creationId xmlns:a16="http://schemas.microsoft.com/office/drawing/2014/main" id="{C93787BB-6653-2614-5B66-68929B66C5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86384" y="3154744"/>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5" name="Picture 4">
            <a:extLst>
              <a:ext uri="{FF2B5EF4-FFF2-40B4-BE49-F238E27FC236}">
                <a16:creationId xmlns:a16="http://schemas.microsoft.com/office/drawing/2014/main" id="{295F1A0E-68C7-CC4A-C590-B87E8E9FDF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66490" y="353860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6" name="Picture 4">
            <a:extLst>
              <a:ext uri="{FF2B5EF4-FFF2-40B4-BE49-F238E27FC236}">
                <a16:creationId xmlns:a16="http://schemas.microsoft.com/office/drawing/2014/main" id="{A48EF46D-6F03-0269-A224-D39204523F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86384" y="3536836"/>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7" name="Picture 4">
            <a:extLst>
              <a:ext uri="{FF2B5EF4-FFF2-40B4-BE49-F238E27FC236}">
                <a16:creationId xmlns:a16="http://schemas.microsoft.com/office/drawing/2014/main" id="{8D7B903A-CF8F-FFB3-EC75-C147151F40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06278" y="3536836"/>
            <a:ext cx="173815" cy="1738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212328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4">
            <a:extLst>
              <a:ext uri="{FF2B5EF4-FFF2-40B4-BE49-F238E27FC236}">
                <a16:creationId xmlns:a16="http://schemas.microsoft.com/office/drawing/2014/main" id="{2A2581D3-D9C7-CACD-B26F-899FA44600C7}"/>
              </a:ext>
            </a:extLst>
          </p:cNvPr>
          <p:cNvSpPr txBox="1">
            <a:spLocks/>
          </p:cNvSpPr>
          <p:nvPr/>
        </p:nvSpPr>
        <p:spPr>
          <a:xfrm>
            <a:off x="243449" y="161671"/>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Google ADK Production Champion</a:t>
            </a:r>
          </a:p>
        </p:txBody>
      </p:sp>
      <p:sp>
        <p:nvSpPr>
          <p:cNvPr id="7" name="TextBox 6">
            <a:extLst>
              <a:ext uri="{FF2B5EF4-FFF2-40B4-BE49-F238E27FC236}">
                <a16:creationId xmlns:a16="http://schemas.microsoft.com/office/drawing/2014/main" id="{1A4E02A9-6F61-E7E4-86CC-4E6781651239}"/>
              </a:ext>
            </a:extLst>
          </p:cNvPr>
          <p:cNvSpPr txBox="1"/>
          <p:nvPr/>
        </p:nvSpPr>
        <p:spPr>
          <a:xfrm>
            <a:off x="611155" y="925402"/>
            <a:ext cx="7921690" cy="2677656"/>
          </a:xfrm>
          <a:prstGeom prst="rect">
            <a:avLst/>
          </a:prstGeom>
          <a:noFill/>
        </p:spPr>
        <p:txBody>
          <a:bodyPr wrap="square">
            <a:spAutoFit/>
          </a:bodyPr>
          <a:lstStyle/>
          <a:p>
            <a:pPr marL="285750" indent="-285750">
              <a:buFont typeface="Arial" panose="020B0604020202020204" pitchFamily="34" charset="0"/>
              <a:buChar char="•"/>
            </a:pPr>
            <a:r>
              <a:rPr lang="vi-VN" dirty="0"/>
              <a:t>Điểm mạnh:</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r>
              <a:rPr lang="vi-VN" dirty="0"/>
              <a:t>Hạn chế:</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vi-VN" dirty="0"/>
              <a:t>Lý tưởng cho:</a:t>
            </a:r>
            <a:endParaRPr lang="en-US" dirty="0"/>
          </a:p>
          <a:p>
            <a:pPr marL="285750" indent="-285750">
              <a:buFont typeface="Arial" panose="020B0604020202020204" pitchFamily="34" charset="0"/>
              <a:buChar char="•"/>
            </a:pPr>
            <a:endParaRPr lang="en-US" dirty="0"/>
          </a:p>
        </p:txBody>
      </p:sp>
      <p:sp>
        <p:nvSpPr>
          <p:cNvPr id="3" name="TextBox 2">
            <a:extLst>
              <a:ext uri="{FF2B5EF4-FFF2-40B4-BE49-F238E27FC236}">
                <a16:creationId xmlns:a16="http://schemas.microsoft.com/office/drawing/2014/main" id="{0B162424-8306-FEF7-9EC0-1D003D081CF4}"/>
              </a:ext>
            </a:extLst>
          </p:cNvPr>
          <p:cNvSpPr txBox="1"/>
          <p:nvPr/>
        </p:nvSpPr>
        <p:spPr>
          <a:xfrm>
            <a:off x="891073" y="1225593"/>
            <a:ext cx="7094375" cy="954107"/>
          </a:xfrm>
          <a:prstGeom prst="rect">
            <a:avLst/>
          </a:prstGeom>
          <a:noFill/>
        </p:spPr>
        <p:txBody>
          <a:bodyPr wrap="square">
            <a:spAutoFit/>
          </a:bodyPr>
          <a:lstStyle/>
          <a:p>
            <a:pPr marL="285750" indent="-285750">
              <a:buFont typeface="Courier New" panose="02070309020205020404" pitchFamily="49" charset="0"/>
              <a:buChar char="o"/>
            </a:pPr>
            <a:r>
              <a:rPr lang="vi-VN" dirty="0"/>
              <a:t>Khả năng phối hợp, khả năng mở rộng và tính mô</a:t>
            </a:r>
            <a:r>
              <a:rPr lang="en-US" dirty="0"/>
              <a:t> </a:t>
            </a:r>
            <a:r>
              <a:rPr lang="vi-VN" dirty="0"/>
              <a:t>đun hóa cấp doanh nghiệp</a:t>
            </a:r>
            <a:endParaRPr lang="en-US" dirty="0"/>
          </a:p>
          <a:p>
            <a:pPr marL="285750" indent="-285750">
              <a:buFont typeface="Courier New" panose="02070309020205020404" pitchFamily="49" charset="0"/>
              <a:buChar char="o"/>
            </a:pPr>
            <a:r>
              <a:rPr lang="vi-VN" dirty="0"/>
              <a:t>Tích hợp Gemini LLM nâng cao</a:t>
            </a:r>
            <a:endParaRPr lang="en-US" dirty="0"/>
          </a:p>
          <a:p>
            <a:pPr marL="285750" indent="-285750">
              <a:buFont typeface="Courier New" panose="02070309020205020404" pitchFamily="49" charset="0"/>
              <a:buChar char="o"/>
            </a:pPr>
            <a:r>
              <a:rPr lang="vi-VN" dirty="0"/>
              <a:t>Khả năng tương tác mạnh mẽ (MCP, A2A)</a:t>
            </a:r>
            <a:endParaRPr lang="en-US" dirty="0"/>
          </a:p>
          <a:p>
            <a:pPr marL="285750" indent="-285750">
              <a:buFont typeface="Courier New" panose="02070309020205020404" pitchFamily="49" charset="0"/>
              <a:buChar char="o"/>
            </a:pPr>
            <a:r>
              <a:rPr lang="vi-VN" dirty="0"/>
              <a:t>Triển khai mạnh mẽ thông qua Vertex Al</a:t>
            </a:r>
            <a:endParaRPr lang="en-US" dirty="0"/>
          </a:p>
        </p:txBody>
      </p:sp>
      <p:sp>
        <p:nvSpPr>
          <p:cNvPr id="6" name="TextBox 5">
            <a:extLst>
              <a:ext uri="{FF2B5EF4-FFF2-40B4-BE49-F238E27FC236}">
                <a16:creationId xmlns:a16="http://schemas.microsoft.com/office/drawing/2014/main" id="{827C3FDE-85BA-E4BC-D8ED-5812D6719120}"/>
              </a:ext>
            </a:extLst>
          </p:cNvPr>
          <p:cNvSpPr txBox="1"/>
          <p:nvPr/>
        </p:nvSpPr>
        <p:spPr>
          <a:xfrm>
            <a:off x="891073" y="2507817"/>
            <a:ext cx="4572000" cy="523220"/>
          </a:xfrm>
          <a:prstGeom prst="rect">
            <a:avLst/>
          </a:prstGeom>
          <a:noFill/>
        </p:spPr>
        <p:txBody>
          <a:bodyPr wrap="square">
            <a:spAutoFit/>
          </a:bodyPr>
          <a:lstStyle/>
          <a:p>
            <a:pPr marL="285750" indent="-285750">
              <a:buFont typeface="Courier New" panose="02070309020205020404" pitchFamily="49" charset="0"/>
              <a:buChar char="o"/>
            </a:pPr>
            <a:r>
              <a:rPr lang="vi-VN" dirty="0"/>
              <a:t>Đường cong học tập ban đầu cao hơn</a:t>
            </a:r>
            <a:endParaRPr lang="en-US" dirty="0"/>
          </a:p>
          <a:p>
            <a:pPr marL="285750" indent="-285750">
              <a:buFont typeface="Courier New" panose="02070309020205020404" pitchFamily="49" charset="0"/>
              <a:buChar char="o"/>
            </a:pPr>
            <a:r>
              <a:rPr lang="vi-VN" dirty="0"/>
              <a:t>Được tối ưu hóa chủ yếu cho Google Cloud</a:t>
            </a:r>
            <a:endParaRPr lang="en-US" dirty="0"/>
          </a:p>
        </p:txBody>
      </p:sp>
      <p:sp>
        <p:nvSpPr>
          <p:cNvPr id="9" name="TextBox 8">
            <a:extLst>
              <a:ext uri="{FF2B5EF4-FFF2-40B4-BE49-F238E27FC236}">
                <a16:creationId xmlns:a16="http://schemas.microsoft.com/office/drawing/2014/main" id="{CF255758-488F-7AF9-7F0F-FD42683E3D23}"/>
              </a:ext>
            </a:extLst>
          </p:cNvPr>
          <p:cNvSpPr txBox="1"/>
          <p:nvPr/>
        </p:nvSpPr>
        <p:spPr>
          <a:xfrm>
            <a:off x="891073" y="3387690"/>
            <a:ext cx="4572000" cy="523220"/>
          </a:xfrm>
          <a:prstGeom prst="rect">
            <a:avLst/>
          </a:prstGeom>
          <a:noFill/>
        </p:spPr>
        <p:txBody>
          <a:bodyPr wrap="square">
            <a:spAutoFit/>
          </a:bodyPr>
          <a:lstStyle/>
          <a:p>
            <a:pPr marL="285750" indent="-285750">
              <a:buFont typeface="Courier New" panose="02070309020205020404" pitchFamily="49" charset="0"/>
              <a:buChar char="o"/>
            </a:pPr>
            <a:r>
              <a:rPr lang="vi-VN" dirty="0"/>
              <a:t>Hệ thống sản xuất doanh nghiệp, tác nhân đa phương thức, phối hợp phức tạp</a:t>
            </a:r>
            <a:endParaRPr lang="en-US" dirty="0"/>
          </a:p>
        </p:txBody>
      </p:sp>
    </p:spTree>
    <p:extLst>
      <p:ext uri="{BB962C8B-B14F-4D97-AF65-F5344CB8AC3E}">
        <p14:creationId xmlns:p14="http://schemas.microsoft.com/office/powerpoint/2010/main" val="32487997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ubtitle 14">
            <a:extLst>
              <a:ext uri="{FF2B5EF4-FFF2-40B4-BE49-F238E27FC236}">
                <a16:creationId xmlns:a16="http://schemas.microsoft.com/office/drawing/2014/main" id="{C43A7AFA-A613-A1DC-BE90-49DB7B632195}"/>
              </a:ext>
            </a:extLst>
          </p:cNvPr>
          <p:cNvSpPr txBox="1">
            <a:spLocks/>
          </p:cNvSpPr>
          <p:nvPr/>
        </p:nvSpPr>
        <p:spPr>
          <a:xfrm>
            <a:off x="268176" y="206172"/>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Langgraph</a:t>
            </a:r>
            <a:r>
              <a:rPr lang="en-US" dirty="0">
                <a:solidFill>
                  <a:schemeClr val="accent1">
                    <a:lumMod val="50000"/>
                  </a:schemeClr>
                </a:solidFill>
              </a:rPr>
              <a:t> Workflow Powerhouse</a:t>
            </a:r>
          </a:p>
        </p:txBody>
      </p:sp>
      <p:sp>
        <p:nvSpPr>
          <p:cNvPr id="13" name="TextBox 12">
            <a:extLst>
              <a:ext uri="{FF2B5EF4-FFF2-40B4-BE49-F238E27FC236}">
                <a16:creationId xmlns:a16="http://schemas.microsoft.com/office/drawing/2014/main" id="{5C5A70AA-6C8A-30C5-6298-C1E4C255A8B3}"/>
              </a:ext>
            </a:extLst>
          </p:cNvPr>
          <p:cNvSpPr txBox="1"/>
          <p:nvPr/>
        </p:nvSpPr>
        <p:spPr>
          <a:xfrm>
            <a:off x="656253" y="1056030"/>
            <a:ext cx="7921690" cy="2462213"/>
          </a:xfrm>
          <a:prstGeom prst="rect">
            <a:avLst/>
          </a:prstGeom>
          <a:noFill/>
        </p:spPr>
        <p:txBody>
          <a:bodyPr wrap="square">
            <a:spAutoFit/>
          </a:bodyPr>
          <a:lstStyle/>
          <a:p>
            <a:pPr marL="285750" indent="-285750">
              <a:buFont typeface="Arial" panose="020B0604020202020204" pitchFamily="34" charset="0"/>
              <a:buChar char="•"/>
            </a:pPr>
            <a:r>
              <a:rPr lang="vi-VN" dirty="0"/>
              <a:t>Điểm mạnh:</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r>
              <a:rPr lang="vi-VN" dirty="0"/>
              <a:t>Hạn chế:</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vi-VN" dirty="0"/>
              <a:t>Lý tưởng cho:</a:t>
            </a:r>
            <a:endParaRPr lang="en-US" dirty="0"/>
          </a:p>
          <a:p>
            <a:pPr marL="285750" indent="-285750">
              <a:buFont typeface="Arial" panose="020B0604020202020204" pitchFamily="34" charset="0"/>
              <a:buChar char="•"/>
            </a:pPr>
            <a:endParaRPr lang="en-US" dirty="0"/>
          </a:p>
        </p:txBody>
      </p:sp>
      <p:sp>
        <p:nvSpPr>
          <p:cNvPr id="14" name="TextBox 13">
            <a:extLst>
              <a:ext uri="{FF2B5EF4-FFF2-40B4-BE49-F238E27FC236}">
                <a16:creationId xmlns:a16="http://schemas.microsoft.com/office/drawing/2014/main" id="{E5F4AC46-8FCF-23B9-DDB6-BEA9501A707C}"/>
              </a:ext>
            </a:extLst>
          </p:cNvPr>
          <p:cNvSpPr txBox="1"/>
          <p:nvPr/>
        </p:nvSpPr>
        <p:spPr>
          <a:xfrm>
            <a:off x="936171" y="1356221"/>
            <a:ext cx="7094375" cy="738664"/>
          </a:xfrm>
          <a:prstGeom prst="rect">
            <a:avLst/>
          </a:prstGeom>
          <a:noFill/>
        </p:spPr>
        <p:txBody>
          <a:bodyPr wrap="square">
            <a:spAutoFit/>
          </a:bodyPr>
          <a:lstStyle/>
          <a:p>
            <a:pPr marL="285750" indent="-285750">
              <a:buFont typeface="Courier New" panose="02070309020205020404" pitchFamily="49" charset="0"/>
              <a:buChar char="o"/>
            </a:pPr>
            <a:r>
              <a:rPr lang="vi-VN" dirty="0"/>
              <a:t>Kiểm soát tương tác giữa các tác nhân dựa trên đồ thị chi tiết</a:t>
            </a:r>
            <a:endParaRPr lang="en-US" dirty="0"/>
          </a:p>
          <a:p>
            <a:pPr marL="285750" indent="-285750">
              <a:buFont typeface="Courier New" panose="02070309020205020404" pitchFamily="49" charset="0"/>
              <a:buChar char="o"/>
            </a:pPr>
            <a:r>
              <a:rPr lang="vi-VN" dirty="0"/>
              <a:t>Quản lý trạng thái mạnh mẽ và quy trình làm việc có điều kiện</a:t>
            </a:r>
            <a:endParaRPr lang="en-US" dirty="0"/>
          </a:p>
          <a:p>
            <a:pPr marL="285750" indent="-285750">
              <a:buFont typeface="Courier New" panose="02070309020205020404" pitchFamily="49" charset="0"/>
              <a:buChar char="o"/>
            </a:pPr>
            <a:r>
              <a:rPr lang="vi-VN" dirty="0"/>
              <a:t>Tích hợp phong phú thông qua hệ sinh thái LangChain</a:t>
            </a:r>
            <a:endParaRPr lang="en-US" dirty="0"/>
          </a:p>
        </p:txBody>
      </p:sp>
      <p:sp>
        <p:nvSpPr>
          <p:cNvPr id="15" name="TextBox 14">
            <a:extLst>
              <a:ext uri="{FF2B5EF4-FFF2-40B4-BE49-F238E27FC236}">
                <a16:creationId xmlns:a16="http://schemas.microsoft.com/office/drawing/2014/main" id="{7EB13D13-8F11-8439-315B-40DFE0531614}"/>
              </a:ext>
            </a:extLst>
          </p:cNvPr>
          <p:cNvSpPr txBox="1"/>
          <p:nvPr/>
        </p:nvSpPr>
        <p:spPr>
          <a:xfrm>
            <a:off x="936171" y="2395076"/>
            <a:ext cx="5489510" cy="523220"/>
          </a:xfrm>
          <a:prstGeom prst="rect">
            <a:avLst/>
          </a:prstGeom>
          <a:noFill/>
        </p:spPr>
        <p:txBody>
          <a:bodyPr wrap="square">
            <a:spAutoFit/>
          </a:bodyPr>
          <a:lstStyle/>
          <a:p>
            <a:pPr marL="285750" indent="-285750">
              <a:buFont typeface="Courier New" panose="02070309020205020404" pitchFamily="49" charset="0"/>
              <a:buChar char="o"/>
            </a:pPr>
            <a:r>
              <a:rPr lang="vi-VN" dirty="0"/>
              <a:t>Đường cong học tập dốc hơn, độ phức tạp cao hơn</a:t>
            </a:r>
            <a:endParaRPr lang="en-US" dirty="0"/>
          </a:p>
          <a:p>
            <a:pPr marL="285750" indent="-285750">
              <a:buFont typeface="Courier New" panose="02070309020205020404" pitchFamily="49" charset="0"/>
              <a:buChar char="o"/>
            </a:pPr>
            <a:r>
              <a:rPr lang="vi-VN" dirty="0"/>
              <a:t>Quá mức cần thiết cho các hệ thống tác nhân đơn giản</a:t>
            </a:r>
            <a:endParaRPr lang="en-US" dirty="0"/>
          </a:p>
        </p:txBody>
      </p:sp>
      <p:sp>
        <p:nvSpPr>
          <p:cNvPr id="16" name="TextBox 15">
            <a:extLst>
              <a:ext uri="{FF2B5EF4-FFF2-40B4-BE49-F238E27FC236}">
                <a16:creationId xmlns:a16="http://schemas.microsoft.com/office/drawing/2014/main" id="{B3654872-4DAC-6AEC-2B8F-C26159217396}"/>
              </a:ext>
            </a:extLst>
          </p:cNvPr>
          <p:cNvSpPr txBox="1"/>
          <p:nvPr/>
        </p:nvSpPr>
        <p:spPr>
          <a:xfrm>
            <a:off x="936171" y="3218487"/>
            <a:ext cx="7324531" cy="523220"/>
          </a:xfrm>
          <a:prstGeom prst="rect">
            <a:avLst/>
          </a:prstGeom>
          <a:noFill/>
        </p:spPr>
        <p:txBody>
          <a:bodyPr wrap="square">
            <a:spAutoFit/>
          </a:bodyPr>
          <a:lstStyle/>
          <a:p>
            <a:pPr marL="285750" indent="-285750">
              <a:buFont typeface="Courier New" panose="02070309020205020404" pitchFamily="49" charset="0"/>
              <a:buChar char="o"/>
            </a:pPr>
            <a:r>
              <a:rPr lang="vi-VN" dirty="0"/>
              <a:t>Quy trình làm việc phức tạp với nhiều đường dẫn có điều kiện và nhiệm vụ song song</a:t>
            </a:r>
            <a:endParaRPr lang="en-US" dirty="0"/>
          </a:p>
          <a:p>
            <a:pPr marL="285750" indent="-285750">
              <a:buFont typeface="Courier New" panose="02070309020205020404" pitchFamily="49" charset="0"/>
              <a:buChar char="o"/>
            </a:pPr>
            <a:r>
              <a:rPr lang="vi-VN" dirty="0"/>
              <a:t>Các nhóm kỹ thuật cần sự phối hợp chính xác</a:t>
            </a:r>
            <a:endParaRPr lang="en-US" dirty="0"/>
          </a:p>
        </p:txBody>
      </p:sp>
    </p:spTree>
    <p:extLst>
      <p:ext uri="{BB962C8B-B14F-4D97-AF65-F5344CB8AC3E}">
        <p14:creationId xmlns:p14="http://schemas.microsoft.com/office/powerpoint/2010/main" val="390238592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ubtitle 14">
            <a:extLst>
              <a:ext uri="{FF2B5EF4-FFF2-40B4-BE49-F238E27FC236}">
                <a16:creationId xmlns:a16="http://schemas.microsoft.com/office/drawing/2014/main" id="{C43A7AFA-A613-A1DC-BE90-49DB7B632195}"/>
              </a:ext>
            </a:extLst>
          </p:cNvPr>
          <p:cNvSpPr txBox="1">
            <a:spLocks/>
          </p:cNvSpPr>
          <p:nvPr/>
        </p:nvSpPr>
        <p:spPr>
          <a:xfrm>
            <a:off x="268176" y="206172"/>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AutoGen</a:t>
            </a:r>
            <a:r>
              <a:rPr lang="en-US" dirty="0">
                <a:solidFill>
                  <a:schemeClr val="accent1">
                    <a:lumMod val="50000"/>
                  </a:schemeClr>
                </a:solidFill>
              </a:rPr>
              <a:t> Conversational </a:t>
            </a:r>
            <a:r>
              <a:rPr lang="en-US" dirty="0" err="1">
                <a:solidFill>
                  <a:schemeClr val="accent1">
                    <a:lumMod val="50000"/>
                  </a:schemeClr>
                </a:solidFill>
              </a:rPr>
              <a:t>Specicalist</a:t>
            </a:r>
            <a:endParaRPr lang="en-US" dirty="0">
              <a:solidFill>
                <a:schemeClr val="accent1">
                  <a:lumMod val="50000"/>
                </a:schemeClr>
              </a:solidFill>
            </a:endParaRPr>
          </a:p>
        </p:txBody>
      </p:sp>
      <p:sp>
        <p:nvSpPr>
          <p:cNvPr id="13" name="TextBox 12">
            <a:extLst>
              <a:ext uri="{FF2B5EF4-FFF2-40B4-BE49-F238E27FC236}">
                <a16:creationId xmlns:a16="http://schemas.microsoft.com/office/drawing/2014/main" id="{5C5A70AA-6C8A-30C5-6298-C1E4C255A8B3}"/>
              </a:ext>
            </a:extLst>
          </p:cNvPr>
          <p:cNvSpPr txBox="1"/>
          <p:nvPr/>
        </p:nvSpPr>
        <p:spPr>
          <a:xfrm>
            <a:off x="706017" y="1143116"/>
            <a:ext cx="7921690" cy="2462213"/>
          </a:xfrm>
          <a:prstGeom prst="rect">
            <a:avLst/>
          </a:prstGeom>
          <a:noFill/>
        </p:spPr>
        <p:txBody>
          <a:bodyPr wrap="square">
            <a:spAutoFit/>
          </a:bodyPr>
          <a:lstStyle/>
          <a:p>
            <a:pPr marL="285750" indent="-285750">
              <a:buFont typeface="Arial" panose="020B0604020202020204" pitchFamily="34" charset="0"/>
              <a:buChar char="•"/>
            </a:pPr>
            <a:r>
              <a:rPr lang="vi-VN" dirty="0"/>
              <a:t>Điểm mạnh:</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r>
              <a:rPr lang="vi-VN" dirty="0"/>
              <a:t>Hạn chế:</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vi-VN" dirty="0"/>
              <a:t>Lý tưởng cho:</a:t>
            </a:r>
            <a:endParaRPr lang="en-US" dirty="0"/>
          </a:p>
          <a:p>
            <a:pPr marL="285750" indent="-285750">
              <a:buFont typeface="Arial" panose="020B0604020202020204" pitchFamily="34" charset="0"/>
              <a:buChar char="•"/>
            </a:pPr>
            <a:endParaRPr lang="en-US" dirty="0"/>
          </a:p>
        </p:txBody>
      </p:sp>
      <p:sp>
        <p:nvSpPr>
          <p:cNvPr id="14" name="TextBox 13">
            <a:extLst>
              <a:ext uri="{FF2B5EF4-FFF2-40B4-BE49-F238E27FC236}">
                <a16:creationId xmlns:a16="http://schemas.microsoft.com/office/drawing/2014/main" id="{E5F4AC46-8FCF-23B9-DDB6-BEA9501A707C}"/>
              </a:ext>
            </a:extLst>
          </p:cNvPr>
          <p:cNvSpPr txBox="1"/>
          <p:nvPr/>
        </p:nvSpPr>
        <p:spPr>
          <a:xfrm>
            <a:off x="985935" y="1443307"/>
            <a:ext cx="7094375" cy="738664"/>
          </a:xfrm>
          <a:prstGeom prst="rect">
            <a:avLst/>
          </a:prstGeom>
          <a:noFill/>
        </p:spPr>
        <p:txBody>
          <a:bodyPr wrap="square">
            <a:spAutoFit/>
          </a:bodyPr>
          <a:lstStyle/>
          <a:p>
            <a:pPr marL="285750" indent="-285750">
              <a:buFont typeface="Courier New" panose="02070309020205020404" pitchFamily="49" charset="0"/>
              <a:buChar char="o"/>
            </a:pPr>
            <a:r>
              <a:rPr lang="vi-VN" dirty="0"/>
              <a:t>Tương tác đa tác nhân đàm thoại tự nhiên</a:t>
            </a:r>
            <a:endParaRPr lang="en-US" dirty="0"/>
          </a:p>
          <a:p>
            <a:pPr marL="285750" indent="-285750">
              <a:buFont typeface="Courier New" panose="02070309020205020404" pitchFamily="49" charset="0"/>
              <a:buChar char="o"/>
            </a:pPr>
            <a:r>
              <a:rPr lang="vi-VN" dirty="0"/>
              <a:t>Phối hợp tác nhân theo sự kiện, quản lý đối thoại trực quan</a:t>
            </a:r>
            <a:endParaRPr lang="en-US" dirty="0"/>
          </a:p>
          <a:p>
            <a:pPr marL="285750" indent="-285750">
              <a:buFont typeface="Courier New" panose="02070309020205020404" pitchFamily="49" charset="0"/>
              <a:buChar char="o"/>
            </a:pPr>
            <a:r>
              <a:rPr lang="vi-VN" dirty="0"/>
              <a:t>Hỗ trợ quy trình làm việc giữa người và máy</a:t>
            </a:r>
            <a:endParaRPr lang="en-US" dirty="0"/>
          </a:p>
        </p:txBody>
      </p:sp>
      <p:sp>
        <p:nvSpPr>
          <p:cNvPr id="15" name="TextBox 14">
            <a:extLst>
              <a:ext uri="{FF2B5EF4-FFF2-40B4-BE49-F238E27FC236}">
                <a16:creationId xmlns:a16="http://schemas.microsoft.com/office/drawing/2014/main" id="{7EB13D13-8F11-8439-315B-40DFE0531614}"/>
              </a:ext>
            </a:extLst>
          </p:cNvPr>
          <p:cNvSpPr txBox="1"/>
          <p:nvPr/>
        </p:nvSpPr>
        <p:spPr>
          <a:xfrm>
            <a:off x="985935" y="2482162"/>
            <a:ext cx="5489510" cy="523220"/>
          </a:xfrm>
          <a:prstGeom prst="rect">
            <a:avLst/>
          </a:prstGeom>
          <a:noFill/>
        </p:spPr>
        <p:txBody>
          <a:bodyPr wrap="square">
            <a:spAutoFit/>
          </a:bodyPr>
          <a:lstStyle/>
          <a:p>
            <a:pPr marL="285750" indent="-285750">
              <a:buFont typeface="Courier New" panose="02070309020205020404" pitchFamily="49" charset="0"/>
              <a:buChar char="o"/>
            </a:pPr>
            <a:r>
              <a:rPr lang="vi-VN" dirty="0"/>
              <a:t>Chủ yếu là các luồng hội thoại tuần tự</a:t>
            </a:r>
            <a:endParaRPr lang="en-US" dirty="0"/>
          </a:p>
          <a:p>
            <a:pPr marL="285750" indent="-285750">
              <a:buFont typeface="Courier New" panose="02070309020205020404" pitchFamily="49" charset="0"/>
              <a:buChar char="o"/>
            </a:pPr>
            <a:r>
              <a:rPr lang="vi-VN" dirty="0"/>
              <a:t>Tiêu thụ nhiều mã thông báo cho các cuộc đối thoại mở rộng</a:t>
            </a:r>
            <a:endParaRPr lang="en-US" dirty="0"/>
          </a:p>
        </p:txBody>
      </p:sp>
      <p:sp>
        <p:nvSpPr>
          <p:cNvPr id="16" name="TextBox 15">
            <a:extLst>
              <a:ext uri="{FF2B5EF4-FFF2-40B4-BE49-F238E27FC236}">
                <a16:creationId xmlns:a16="http://schemas.microsoft.com/office/drawing/2014/main" id="{B3654872-4DAC-6AEC-2B8F-C26159217396}"/>
              </a:ext>
            </a:extLst>
          </p:cNvPr>
          <p:cNvSpPr txBox="1"/>
          <p:nvPr/>
        </p:nvSpPr>
        <p:spPr>
          <a:xfrm>
            <a:off x="985935" y="3305573"/>
            <a:ext cx="7324531" cy="307777"/>
          </a:xfrm>
          <a:prstGeom prst="rect">
            <a:avLst/>
          </a:prstGeom>
          <a:noFill/>
        </p:spPr>
        <p:txBody>
          <a:bodyPr wrap="square">
            <a:spAutoFit/>
          </a:bodyPr>
          <a:lstStyle/>
          <a:p>
            <a:pPr marL="285750" indent="-285750">
              <a:buFont typeface="Courier New" panose="02070309020205020404" pitchFamily="49" charset="0"/>
              <a:buChar char="o"/>
            </a:pPr>
            <a:r>
              <a:rPr lang="vi-VN" dirty="0"/>
              <a:t>Trợ lý đàm thoại, tác nhân đối thoại cộng tác,</a:t>
            </a:r>
            <a:r>
              <a:rPr lang="en-US" dirty="0"/>
              <a:t> </a:t>
            </a:r>
            <a:r>
              <a:rPr lang="vi-VN" dirty="0"/>
              <a:t>hệ thống tương tác</a:t>
            </a:r>
            <a:endParaRPr lang="en-US" dirty="0"/>
          </a:p>
        </p:txBody>
      </p:sp>
    </p:spTree>
    <p:extLst>
      <p:ext uri="{BB962C8B-B14F-4D97-AF65-F5344CB8AC3E}">
        <p14:creationId xmlns:p14="http://schemas.microsoft.com/office/powerpoint/2010/main" val="213905061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ubtitle 14">
            <a:extLst>
              <a:ext uri="{FF2B5EF4-FFF2-40B4-BE49-F238E27FC236}">
                <a16:creationId xmlns:a16="http://schemas.microsoft.com/office/drawing/2014/main" id="{C43A7AFA-A613-A1DC-BE90-49DB7B632195}"/>
              </a:ext>
            </a:extLst>
          </p:cNvPr>
          <p:cNvSpPr txBox="1">
            <a:spLocks/>
          </p:cNvSpPr>
          <p:nvPr/>
        </p:nvSpPr>
        <p:spPr>
          <a:xfrm>
            <a:off x="268176" y="206172"/>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Agentflow</a:t>
            </a:r>
            <a:r>
              <a:rPr lang="en-US" dirty="0">
                <a:solidFill>
                  <a:schemeClr val="accent1">
                    <a:lumMod val="50000"/>
                  </a:schemeClr>
                </a:solidFill>
              </a:rPr>
              <a:t> Enterprise-Ready Platform</a:t>
            </a:r>
          </a:p>
        </p:txBody>
      </p:sp>
      <p:sp>
        <p:nvSpPr>
          <p:cNvPr id="13" name="TextBox 12">
            <a:extLst>
              <a:ext uri="{FF2B5EF4-FFF2-40B4-BE49-F238E27FC236}">
                <a16:creationId xmlns:a16="http://schemas.microsoft.com/office/drawing/2014/main" id="{5C5A70AA-6C8A-30C5-6298-C1E4C255A8B3}"/>
              </a:ext>
            </a:extLst>
          </p:cNvPr>
          <p:cNvSpPr txBox="1"/>
          <p:nvPr/>
        </p:nvSpPr>
        <p:spPr>
          <a:xfrm>
            <a:off x="611155" y="956503"/>
            <a:ext cx="7921690" cy="2893100"/>
          </a:xfrm>
          <a:prstGeom prst="rect">
            <a:avLst/>
          </a:prstGeom>
          <a:noFill/>
        </p:spPr>
        <p:txBody>
          <a:bodyPr wrap="square">
            <a:spAutoFit/>
          </a:bodyPr>
          <a:lstStyle/>
          <a:p>
            <a:pPr marL="285750" indent="-285750">
              <a:buFont typeface="Arial" panose="020B0604020202020204" pitchFamily="34" charset="0"/>
              <a:buChar char="•"/>
            </a:pPr>
            <a:r>
              <a:rPr lang="vi-VN" dirty="0"/>
              <a:t>Điểm mạnh:</a:t>
            </a:r>
            <a:endParaRPr lang="en-US" dirty="0"/>
          </a:p>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r>
              <a:rPr lang="vi-VN" dirty="0"/>
              <a:t>Hạn chế:</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vi-VN" dirty="0"/>
              <a:t>Lý tưởng cho:</a:t>
            </a:r>
            <a:endParaRPr lang="en-US" dirty="0"/>
          </a:p>
          <a:p>
            <a:pPr marL="285750" indent="-285750">
              <a:buFont typeface="Arial" panose="020B0604020202020204" pitchFamily="34" charset="0"/>
              <a:buChar char="•"/>
            </a:pPr>
            <a:endParaRPr lang="en-US" dirty="0"/>
          </a:p>
        </p:txBody>
      </p:sp>
      <p:sp>
        <p:nvSpPr>
          <p:cNvPr id="14" name="TextBox 13">
            <a:extLst>
              <a:ext uri="{FF2B5EF4-FFF2-40B4-BE49-F238E27FC236}">
                <a16:creationId xmlns:a16="http://schemas.microsoft.com/office/drawing/2014/main" id="{E5F4AC46-8FCF-23B9-DDB6-BEA9501A707C}"/>
              </a:ext>
            </a:extLst>
          </p:cNvPr>
          <p:cNvSpPr txBox="1"/>
          <p:nvPr/>
        </p:nvSpPr>
        <p:spPr>
          <a:xfrm>
            <a:off x="891073" y="1256694"/>
            <a:ext cx="7094375" cy="954107"/>
          </a:xfrm>
          <a:prstGeom prst="rect">
            <a:avLst/>
          </a:prstGeom>
          <a:noFill/>
        </p:spPr>
        <p:txBody>
          <a:bodyPr wrap="square">
            <a:spAutoFit/>
          </a:bodyPr>
          <a:lstStyle/>
          <a:p>
            <a:pPr marL="285750" indent="-285750">
              <a:buFont typeface="Courier New" panose="02070309020205020404" pitchFamily="49" charset="0"/>
              <a:buChar char="o"/>
            </a:pPr>
            <a:r>
              <a:rPr lang="vi-VN" dirty="0"/>
              <a:t>Nền tảng được quản lý để triển khai sản xuất dễ dàng (bảo mật, giám sát, tuân thủ)</a:t>
            </a:r>
            <a:endParaRPr lang="en-US" dirty="0"/>
          </a:p>
          <a:p>
            <a:pPr marL="285750" indent="-285750">
              <a:buFont typeface="Courier New" panose="02070309020205020404" pitchFamily="49" charset="0"/>
              <a:buChar char="o"/>
            </a:pPr>
            <a:r>
              <a:rPr lang="vi-VN" dirty="0"/>
              <a:t>Kết hợp các điểm mạnh của LangChain, AutoGen, CrewAl trong một nền tảng mã nguồn thấp thống nhất</a:t>
            </a:r>
            <a:endParaRPr lang="en-US" dirty="0"/>
          </a:p>
          <a:p>
            <a:pPr marL="285750" indent="-285750">
              <a:buFont typeface="Courier New" panose="02070309020205020404" pitchFamily="49" charset="0"/>
              <a:buChar char="o"/>
            </a:pPr>
            <a:r>
              <a:rPr lang="vi-VN" dirty="0"/>
              <a:t>Tích hợp doanh nghiệp phong phú và triển khai VPC</a:t>
            </a:r>
            <a:endParaRPr lang="en-US" dirty="0"/>
          </a:p>
        </p:txBody>
      </p:sp>
      <p:sp>
        <p:nvSpPr>
          <p:cNvPr id="15" name="TextBox 14">
            <a:extLst>
              <a:ext uri="{FF2B5EF4-FFF2-40B4-BE49-F238E27FC236}">
                <a16:creationId xmlns:a16="http://schemas.microsoft.com/office/drawing/2014/main" id="{7EB13D13-8F11-8439-315B-40DFE0531614}"/>
              </a:ext>
            </a:extLst>
          </p:cNvPr>
          <p:cNvSpPr txBox="1"/>
          <p:nvPr/>
        </p:nvSpPr>
        <p:spPr>
          <a:xfrm>
            <a:off x="909734" y="2510992"/>
            <a:ext cx="5489510" cy="738664"/>
          </a:xfrm>
          <a:prstGeom prst="rect">
            <a:avLst/>
          </a:prstGeom>
          <a:noFill/>
        </p:spPr>
        <p:txBody>
          <a:bodyPr wrap="square">
            <a:spAutoFit/>
          </a:bodyPr>
          <a:lstStyle/>
          <a:p>
            <a:pPr marL="285750" indent="-285750">
              <a:buFont typeface="Courier New" panose="02070309020205020404" pitchFamily="49" charset="0"/>
              <a:buChar char="o"/>
            </a:pPr>
            <a:r>
              <a:rPr lang="vi-VN" dirty="0"/>
              <a:t>Bị khóa chặt nền tảng và phụ thuộc vào các bản cập nhật của nhà cung cấp</a:t>
            </a:r>
            <a:endParaRPr lang="en-US" dirty="0"/>
          </a:p>
          <a:p>
            <a:pPr marL="285750" indent="-285750">
              <a:buFont typeface="Courier New" panose="02070309020205020404" pitchFamily="49" charset="0"/>
              <a:buChar char="o"/>
            </a:pPr>
            <a:r>
              <a:rPr lang="vi-VN" dirty="0"/>
              <a:t>Chi phí ban đầu và chi phí vận hành cao hơn</a:t>
            </a:r>
            <a:endParaRPr lang="en-US" dirty="0"/>
          </a:p>
        </p:txBody>
      </p:sp>
      <p:sp>
        <p:nvSpPr>
          <p:cNvPr id="16" name="TextBox 15">
            <a:extLst>
              <a:ext uri="{FF2B5EF4-FFF2-40B4-BE49-F238E27FC236}">
                <a16:creationId xmlns:a16="http://schemas.microsoft.com/office/drawing/2014/main" id="{B3654872-4DAC-6AEC-2B8F-C26159217396}"/>
              </a:ext>
            </a:extLst>
          </p:cNvPr>
          <p:cNvSpPr txBox="1"/>
          <p:nvPr/>
        </p:nvSpPr>
        <p:spPr>
          <a:xfrm>
            <a:off x="909734" y="3549847"/>
            <a:ext cx="7324531" cy="523220"/>
          </a:xfrm>
          <a:prstGeom prst="rect">
            <a:avLst/>
          </a:prstGeom>
          <a:noFill/>
        </p:spPr>
        <p:txBody>
          <a:bodyPr wrap="square">
            <a:spAutoFit/>
          </a:bodyPr>
          <a:lstStyle/>
          <a:p>
            <a:pPr marL="285750" indent="-285750">
              <a:buFont typeface="Courier New" panose="02070309020205020404" pitchFamily="49" charset="0"/>
              <a:buChar char="o"/>
            </a:pPr>
            <a:r>
              <a:rPr lang="vi-VN" dirty="0"/>
              <a:t>Các doanh nghiệp vừa và lớn cần các giải pháp đa tác nhân an toàn, có thể kiểm tra và có khả năng mở rộng với mã hóa tùy chỉnh tối thiểu</a:t>
            </a:r>
            <a:endParaRPr lang="en-US" dirty="0"/>
          </a:p>
        </p:txBody>
      </p:sp>
    </p:spTree>
    <p:extLst>
      <p:ext uri="{BB962C8B-B14F-4D97-AF65-F5344CB8AC3E}">
        <p14:creationId xmlns:p14="http://schemas.microsoft.com/office/powerpoint/2010/main" val="26554510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14">
            <a:extLst>
              <a:ext uri="{FF2B5EF4-FFF2-40B4-BE49-F238E27FC236}">
                <a16:creationId xmlns:a16="http://schemas.microsoft.com/office/drawing/2014/main" id="{7A2C4E95-A793-B0E5-C0B8-C7266FDE9E57}"/>
              </a:ext>
            </a:extLst>
          </p:cNvPr>
          <p:cNvSpPr txBox="1">
            <a:spLocks/>
          </p:cNvSpPr>
          <p:nvPr/>
        </p:nvSpPr>
        <p:spPr>
          <a:xfrm>
            <a:off x="419111" y="15284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Gradient Descent</a:t>
            </a:r>
          </a:p>
        </p:txBody>
      </p:sp>
      <p:sp>
        <p:nvSpPr>
          <p:cNvPr id="3" name="TextBox 2">
            <a:extLst>
              <a:ext uri="{FF2B5EF4-FFF2-40B4-BE49-F238E27FC236}">
                <a16:creationId xmlns:a16="http://schemas.microsoft.com/office/drawing/2014/main" id="{EB75D0FE-5314-A3CD-3CB2-B7D0DBDA1462}"/>
              </a:ext>
            </a:extLst>
          </p:cNvPr>
          <p:cNvSpPr txBox="1"/>
          <p:nvPr/>
        </p:nvSpPr>
        <p:spPr>
          <a:xfrm>
            <a:off x="1153675" y="938058"/>
            <a:ext cx="4628147" cy="523220"/>
          </a:xfrm>
          <a:prstGeom prst="rect">
            <a:avLst/>
          </a:prstGeom>
          <a:noFill/>
        </p:spPr>
        <p:txBody>
          <a:bodyPr wrap="square">
            <a:spAutoFit/>
          </a:bodyPr>
          <a:lstStyle/>
          <a:p>
            <a:r>
              <a:rPr lang="en-US" b="1" dirty="0"/>
              <a:t>Gradient descent </a:t>
            </a:r>
            <a:r>
              <a:rPr lang="en-US" dirty="0" err="1"/>
              <a:t>là</a:t>
            </a:r>
            <a:r>
              <a:rPr lang="en-US" dirty="0"/>
              <a:t> </a:t>
            </a:r>
            <a:r>
              <a:rPr lang="en-US" dirty="0" err="1"/>
              <a:t>thuật</a:t>
            </a:r>
            <a:r>
              <a:rPr lang="en-US" dirty="0"/>
              <a:t> </a:t>
            </a:r>
            <a:r>
              <a:rPr lang="en-US" dirty="0" err="1"/>
              <a:t>toán</a:t>
            </a:r>
            <a:r>
              <a:rPr lang="en-US" dirty="0"/>
              <a:t> </a:t>
            </a:r>
            <a:r>
              <a:rPr lang="en-US" dirty="0" err="1"/>
              <a:t>tìm</a:t>
            </a:r>
            <a:r>
              <a:rPr lang="en-US" dirty="0"/>
              <a:t> </a:t>
            </a:r>
            <a:r>
              <a:rPr lang="en-US" dirty="0" err="1"/>
              <a:t>giá</a:t>
            </a:r>
            <a:r>
              <a:rPr lang="en-US" dirty="0"/>
              <a:t> </a:t>
            </a:r>
            <a:r>
              <a:rPr lang="en-US" dirty="0" err="1"/>
              <a:t>trị</a:t>
            </a:r>
            <a:r>
              <a:rPr lang="en-US" dirty="0"/>
              <a:t> </a:t>
            </a:r>
            <a:r>
              <a:rPr lang="en-US" dirty="0" err="1"/>
              <a:t>nhỏ</a:t>
            </a:r>
            <a:r>
              <a:rPr lang="en-US" dirty="0"/>
              <a:t> </a:t>
            </a:r>
            <a:r>
              <a:rPr lang="en-US" dirty="0" err="1"/>
              <a:t>nhất</a:t>
            </a:r>
            <a:r>
              <a:rPr lang="en-US" dirty="0"/>
              <a:t> </a:t>
            </a:r>
            <a:r>
              <a:rPr lang="en-US" dirty="0" err="1"/>
              <a:t>của</a:t>
            </a:r>
            <a:r>
              <a:rPr lang="en-US" dirty="0"/>
              <a:t> </a:t>
            </a:r>
            <a:r>
              <a:rPr lang="en-US" dirty="0" err="1"/>
              <a:t>hàm</a:t>
            </a:r>
            <a:r>
              <a:rPr lang="en-US" dirty="0"/>
              <a:t> </a:t>
            </a:r>
            <a:r>
              <a:rPr lang="en-US" dirty="0" err="1"/>
              <a:t>số</a:t>
            </a:r>
            <a:r>
              <a:rPr lang="en-US" dirty="0"/>
              <a:t> f(x) </a:t>
            </a:r>
            <a:r>
              <a:rPr lang="en-US" dirty="0" err="1"/>
              <a:t>dựa</a:t>
            </a:r>
            <a:r>
              <a:rPr lang="en-US" dirty="0"/>
              <a:t> </a:t>
            </a:r>
            <a:r>
              <a:rPr lang="en-US" dirty="0" err="1"/>
              <a:t>trên</a:t>
            </a:r>
            <a:r>
              <a:rPr lang="en-US" dirty="0"/>
              <a:t> </a:t>
            </a:r>
            <a:r>
              <a:rPr lang="en-US" dirty="0" err="1"/>
              <a:t>đạo</a:t>
            </a:r>
            <a:r>
              <a:rPr lang="en-US" dirty="0"/>
              <a:t> </a:t>
            </a:r>
            <a:r>
              <a:rPr lang="en-US" dirty="0" err="1"/>
              <a:t>hàm</a:t>
            </a:r>
            <a:endParaRPr lang="en-US" dirty="0"/>
          </a:p>
        </p:txBody>
      </p:sp>
      <p:pic>
        <p:nvPicPr>
          <p:cNvPr id="5" name="Picture 4">
            <a:extLst>
              <a:ext uri="{FF2B5EF4-FFF2-40B4-BE49-F238E27FC236}">
                <a16:creationId xmlns:a16="http://schemas.microsoft.com/office/drawing/2014/main" id="{71FB972C-DAB6-F25A-8EAE-A097D7165E75}"/>
              </a:ext>
            </a:extLst>
          </p:cNvPr>
          <p:cNvPicPr>
            <a:picLocks noChangeAspect="1"/>
          </p:cNvPicPr>
          <p:nvPr/>
        </p:nvPicPr>
        <p:blipFill>
          <a:blip r:embed="rId2"/>
          <a:stretch>
            <a:fillRect/>
          </a:stretch>
        </p:blipFill>
        <p:spPr>
          <a:xfrm>
            <a:off x="5781822" y="360290"/>
            <a:ext cx="2121721" cy="2130026"/>
          </a:xfrm>
          <a:prstGeom prst="rect">
            <a:avLst/>
          </a:prstGeom>
        </p:spPr>
      </p:pic>
      <p:sp>
        <p:nvSpPr>
          <p:cNvPr id="9" name="TextBox 8">
            <a:extLst>
              <a:ext uri="{FF2B5EF4-FFF2-40B4-BE49-F238E27FC236}">
                <a16:creationId xmlns:a16="http://schemas.microsoft.com/office/drawing/2014/main" id="{348A8CD0-70FA-81C5-0801-30A5EA0EF048}"/>
              </a:ext>
            </a:extLst>
          </p:cNvPr>
          <p:cNvSpPr txBox="1"/>
          <p:nvPr/>
        </p:nvSpPr>
        <p:spPr>
          <a:xfrm>
            <a:off x="3114975" y="2881726"/>
            <a:ext cx="4973052" cy="954107"/>
          </a:xfrm>
          <a:prstGeom prst="rect">
            <a:avLst/>
          </a:prstGeom>
          <a:noFill/>
        </p:spPr>
        <p:txBody>
          <a:bodyPr wrap="square">
            <a:spAutoFit/>
          </a:bodyPr>
          <a:lstStyle/>
          <a:p>
            <a:r>
              <a:rPr lang="vi-VN" dirty="0"/>
              <a:t>Ví dụ: chọn x = 10, learning_rate = 0.1, bước 2 sẽ cập nh</a:t>
            </a:r>
            <a:r>
              <a:rPr lang="en-US" dirty="0" err="1"/>
              <a:t>ật</a:t>
            </a:r>
            <a:r>
              <a:rPr lang="vi-VN" dirty="0"/>
              <a:t> </a:t>
            </a:r>
            <a:endParaRPr lang="en-US" dirty="0"/>
          </a:p>
          <a:p>
            <a:r>
              <a:rPr lang="vi-VN" dirty="0">
                <a:highlight>
                  <a:srgbClr val="FFFF00"/>
                </a:highlight>
              </a:rPr>
              <a:t>x = x - learning_rate*f’(x) = x - learning_rate *2*x</a:t>
            </a:r>
            <a:endParaRPr lang="en-US" dirty="0">
              <a:highlight>
                <a:srgbClr val="FFFF00"/>
              </a:highlight>
            </a:endParaRPr>
          </a:p>
          <a:p>
            <a:r>
              <a:rPr lang="en-US" dirty="0"/>
              <a:t>G</a:t>
            </a:r>
            <a:r>
              <a:rPr lang="vi-VN" dirty="0"/>
              <a:t>iá trị f(x) = x</a:t>
            </a:r>
            <a:r>
              <a:rPr lang="en-US" dirty="0"/>
              <a:t>^</a:t>
            </a:r>
            <a:r>
              <a:rPr lang="vi-VN" dirty="0"/>
              <a:t>2 sẽ thay đổi qua các lần thực hiện bước 2 như sau:</a:t>
            </a:r>
            <a:endParaRPr lang="en-US" dirty="0"/>
          </a:p>
        </p:txBody>
      </p:sp>
      <p:pic>
        <p:nvPicPr>
          <p:cNvPr id="11" name="Picture 10">
            <a:extLst>
              <a:ext uri="{FF2B5EF4-FFF2-40B4-BE49-F238E27FC236}">
                <a16:creationId xmlns:a16="http://schemas.microsoft.com/office/drawing/2014/main" id="{D7F1DAE5-A993-4F61-D1CC-74817439A192}"/>
              </a:ext>
            </a:extLst>
          </p:cNvPr>
          <p:cNvPicPr>
            <a:picLocks noChangeAspect="1"/>
          </p:cNvPicPr>
          <p:nvPr/>
        </p:nvPicPr>
        <p:blipFill>
          <a:blip r:embed="rId3"/>
          <a:stretch>
            <a:fillRect/>
          </a:stretch>
        </p:blipFill>
        <p:spPr>
          <a:xfrm>
            <a:off x="1153675" y="1558010"/>
            <a:ext cx="1878093" cy="2647432"/>
          </a:xfrm>
          <a:prstGeom prst="rect">
            <a:avLst/>
          </a:prstGeom>
        </p:spPr>
      </p:pic>
      <p:sp>
        <p:nvSpPr>
          <p:cNvPr id="12" name="TextBox 11">
            <a:extLst>
              <a:ext uri="{FF2B5EF4-FFF2-40B4-BE49-F238E27FC236}">
                <a16:creationId xmlns:a16="http://schemas.microsoft.com/office/drawing/2014/main" id="{EACA0C98-FEE9-B379-92BA-82A3BE83E31D}"/>
              </a:ext>
            </a:extLst>
          </p:cNvPr>
          <p:cNvSpPr txBox="1"/>
          <p:nvPr/>
        </p:nvSpPr>
        <p:spPr>
          <a:xfrm>
            <a:off x="419111" y="4442709"/>
            <a:ext cx="7668916" cy="461665"/>
          </a:xfrm>
          <a:prstGeom prst="rect">
            <a:avLst/>
          </a:prstGeom>
          <a:noFill/>
        </p:spPr>
        <p:txBody>
          <a:bodyPr wrap="square">
            <a:spAutoFit/>
          </a:bodyPr>
          <a:lstStyle/>
          <a:p>
            <a:r>
              <a:rPr lang="en-US" sz="1200" u="sng" dirty="0" err="1"/>
              <a:t>Tài</a:t>
            </a:r>
            <a:r>
              <a:rPr lang="en-US" sz="1200" u="sng" dirty="0"/>
              <a:t> </a:t>
            </a:r>
            <a:r>
              <a:rPr lang="en-US" sz="1200" u="sng" dirty="0" err="1"/>
              <a:t>liệu</a:t>
            </a:r>
            <a:r>
              <a:rPr lang="en-US" sz="1200" u="sng" dirty="0"/>
              <a:t> </a:t>
            </a:r>
            <a:r>
              <a:rPr lang="en-US" sz="1200" u="sng" dirty="0" err="1"/>
              <a:t>tham</a:t>
            </a:r>
            <a:r>
              <a:rPr lang="en-US" sz="1200" u="sng" dirty="0"/>
              <a:t> </a:t>
            </a:r>
            <a:r>
              <a:rPr lang="en-US" sz="1200" u="sng" dirty="0" err="1"/>
              <a:t>khảo</a:t>
            </a:r>
            <a:r>
              <a:rPr lang="en-US" sz="1200" u="sng" dirty="0"/>
              <a:t>: </a:t>
            </a:r>
          </a:p>
          <a:p>
            <a:r>
              <a:rPr lang="en-US" sz="1200" i="1" dirty="0" err="1"/>
              <a:t>Sách</a:t>
            </a:r>
            <a:r>
              <a:rPr lang="en-US" sz="1200" i="1" dirty="0"/>
              <a:t> Deep Learning </a:t>
            </a:r>
            <a:r>
              <a:rPr lang="en-US" sz="1200" i="1" dirty="0" err="1"/>
              <a:t>cơ</a:t>
            </a:r>
            <a:r>
              <a:rPr lang="en-US" sz="1200" i="1" dirty="0"/>
              <a:t> </a:t>
            </a:r>
            <a:r>
              <a:rPr lang="en-US" sz="1200" i="1" dirty="0" err="1"/>
              <a:t>bản</a:t>
            </a:r>
            <a:r>
              <a:rPr lang="en-US" sz="1200" i="1" dirty="0"/>
              <a:t> v2 – </a:t>
            </a:r>
            <a:r>
              <a:rPr lang="en-US" sz="1200" i="1" dirty="0" err="1"/>
              <a:t>Nguyễn</a:t>
            </a:r>
            <a:r>
              <a:rPr lang="en-US" sz="1200" i="1" dirty="0"/>
              <a:t> Thanh </a:t>
            </a:r>
            <a:r>
              <a:rPr lang="en-US" sz="1200" i="1" dirty="0" err="1"/>
              <a:t>Tuấn</a:t>
            </a:r>
            <a:r>
              <a:rPr lang="en-US" sz="1200" i="1" dirty="0"/>
              <a:t>, Machine Learning co ban – Vũ </a:t>
            </a:r>
            <a:r>
              <a:rPr lang="en-US" sz="1200" i="1" dirty="0" err="1"/>
              <a:t>Hữu</a:t>
            </a:r>
            <a:r>
              <a:rPr lang="en-US" sz="1200" i="1" dirty="0"/>
              <a:t> </a:t>
            </a:r>
            <a:r>
              <a:rPr lang="en-US" sz="1200" i="1" dirty="0" err="1"/>
              <a:t>Tiệp</a:t>
            </a:r>
            <a:endParaRPr lang="en-US" sz="1200" i="1" dirty="0"/>
          </a:p>
        </p:txBody>
      </p:sp>
    </p:spTree>
    <p:extLst>
      <p:ext uri="{BB962C8B-B14F-4D97-AF65-F5344CB8AC3E}">
        <p14:creationId xmlns:p14="http://schemas.microsoft.com/office/powerpoint/2010/main" val="165882530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4">
            <a:extLst>
              <a:ext uri="{FF2B5EF4-FFF2-40B4-BE49-F238E27FC236}">
                <a16:creationId xmlns:a16="http://schemas.microsoft.com/office/drawing/2014/main" id="{A86498E7-3DE3-0C2D-14F1-FFC882E84169}"/>
              </a:ext>
            </a:extLst>
          </p:cNvPr>
          <p:cNvSpPr txBox="1">
            <a:spLocks/>
          </p:cNvSpPr>
          <p:nvPr/>
        </p:nvSpPr>
        <p:spPr>
          <a:xfrm>
            <a:off x="268176" y="206172"/>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Các</a:t>
            </a:r>
            <a:r>
              <a:rPr lang="en-US" dirty="0">
                <a:solidFill>
                  <a:schemeClr val="accent1">
                    <a:lumMod val="50000"/>
                  </a:schemeClr>
                </a:solidFill>
              </a:rPr>
              <a:t> API LLM </a:t>
            </a:r>
            <a:r>
              <a:rPr lang="en-US" dirty="0" err="1">
                <a:solidFill>
                  <a:schemeClr val="accent1">
                    <a:lumMod val="50000"/>
                  </a:schemeClr>
                </a:solidFill>
              </a:rPr>
              <a:t>trả</a:t>
            </a:r>
            <a:r>
              <a:rPr lang="en-US" dirty="0">
                <a:solidFill>
                  <a:schemeClr val="accent1">
                    <a:lumMod val="50000"/>
                  </a:schemeClr>
                </a:solidFill>
              </a:rPr>
              <a:t> </a:t>
            </a:r>
            <a:r>
              <a:rPr lang="en-US" dirty="0" err="1">
                <a:solidFill>
                  <a:schemeClr val="accent1">
                    <a:lumMod val="50000"/>
                  </a:schemeClr>
                </a:solidFill>
              </a:rPr>
              <a:t>phí</a:t>
            </a:r>
            <a:r>
              <a:rPr lang="en-US" dirty="0">
                <a:solidFill>
                  <a:schemeClr val="accent1">
                    <a:lumMod val="50000"/>
                  </a:schemeClr>
                </a:solidFill>
              </a:rPr>
              <a:t> </a:t>
            </a:r>
            <a:r>
              <a:rPr lang="en-US" dirty="0" err="1">
                <a:solidFill>
                  <a:schemeClr val="accent1">
                    <a:lumMod val="50000"/>
                  </a:schemeClr>
                </a:solidFill>
              </a:rPr>
              <a:t>và</a:t>
            </a:r>
            <a:r>
              <a:rPr lang="en-US" dirty="0">
                <a:solidFill>
                  <a:schemeClr val="accent1">
                    <a:lumMod val="50000"/>
                  </a:schemeClr>
                </a:solidFill>
              </a:rPr>
              <a:t> </a:t>
            </a:r>
            <a:r>
              <a:rPr lang="en-US" dirty="0" err="1">
                <a:solidFill>
                  <a:schemeClr val="accent1">
                    <a:lumMod val="50000"/>
                  </a:schemeClr>
                </a:solidFill>
              </a:rPr>
              <a:t>miễn</a:t>
            </a:r>
            <a:r>
              <a:rPr lang="en-US" dirty="0">
                <a:solidFill>
                  <a:schemeClr val="accent1">
                    <a:lumMod val="50000"/>
                  </a:schemeClr>
                </a:solidFill>
              </a:rPr>
              <a:t> </a:t>
            </a:r>
            <a:r>
              <a:rPr lang="en-US" dirty="0" err="1">
                <a:solidFill>
                  <a:schemeClr val="accent1">
                    <a:lumMod val="50000"/>
                  </a:schemeClr>
                </a:solidFill>
              </a:rPr>
              <a:t>phí</a:t>
            </a:r>
            <a:endParaRPr lang="en-US" dirty="0">
              <a:solidFill>
                <a:schemeClr val="accent1">
                  <a:lumMod val="50000"/>
                </a:schemeClr>
              </a:solidFill>
            </a:endParaRPr>
          </a:p>
        </p:txBody>
      </p:sp>
      <p:graphicFrame>
        <p:nvGraphicFramePr>
          <p:cNvPr id="3" name="Table 2">
            <a:extLst>
              <a:ext uri="{FF2B5EF4-FFF2-40B4-BE49-F238E27FC236}">
                <a16:creationId xmlns:a16="http://schemas.microsoft.com/office/drawing/2014/main" id="{1FFA6FD7-7A89-4DD2-7247-F68090446BF8}"/>
              </a:ext>
            </a:extLst>
          </p:cNvPr>
          <p:cNvGraphicFramePr>
            <a:graphicFrameLocks noGrp="1"/>
          </p:cNvGraphicFramePr>
          <p:nvPr>
            <p:extLst>
              <p:ext uri="{D42A27DB-BD31-4B8C-83A1-F6EECF244321}">
                <p14:modId xmlns:p14="http://schemas.microsoft.com/office/powerpoint/2010/main" val="2364402453"/>
              </p:ext>
            </p:extLst>
          </p:nvPr>
        </p:nvGraphicFramePr>
        <p:xfrm>
          <a:off x="631226" y="734602"/>
          <a:ext cx="8065045" cy="3922763"/>
        </p:xfrm>
        <a:graphic>
          <a:graphicData uri="http://schemas.openxmlformats.org/drawingml/2006/table">
            <a:tbl>
              <a:tblPr firstRow="1" bandRow="1">
                <a:tableStyleId>{D7AC3CCA-C797-4891-BE02-D94E43425B78}</a:tableStyleId>
              </a:tblPr>
              <a:tblGrid>
                <a:gridCol w="1885336">
                  <a:extLst>
                    <a:ext uri="{9D8B030D-6E8A-4147-A177-3AD203B41FA5}">
                      <a16:colId xmlns:a16="http://schemas.microsoft.com/office/drawing/2014/main" val="3513581164"/>
                    </a:ext>
                  </a:extLst>
                </a:gridCol>
                <a:gridCol w="709126">
                  <a:extLst>
                    <a:ext uri="{9D8B030D-6E8A-4147-A177-3AD203B41FA5}">
                      <a16:colId xmlns:a16="http://schemas.microsoft.com/office/drawing/2014/main" val="1815814480"/>
                    </a:ext>
                  </a:extLst>
                </a:gridCol>
                <a:gridCol w="746449">
                  <a:extLst>
                    <a:ext uri="{9D8B030D-6E8A-4147-A177-3AD203B41FA5}">
                      <a16:colId xmlns:a16="http://schemas.microsoft.com/office/drawing/2014/main" val="2939586290"/>
                    </a:ext>
                  </a:extLst>
                </a:gridCol>
                <a:gridCol w="4724134">
                  <a:extLst>
                    <a:ext uri="{9D8B030D-6E8A-4147-A177-3AD203B41FA5}">
                      <a16:colId xmlns:a16="http://schemas.microsoft.com/office/drawing/2014/main" val="4280362540"/>
                    </a:ext>
                  </a:extLst>
                </a:gridCol>
              </a:tblGrid>
              <a:tr h="335902">
                <a:tc>
                  <a:txBody>
                    <a:bodyPr/>
                    <a:lstStyle/>
                    <a:p>
                      <a:r>
                        <a:rPr lang="en-US" sz="1000" dirty="0"/>
                        <a:t>API LLM</a:t>
                      </a:r>
                    </a:p>
                  </a:txBody>
                  <a:tcPr anchor="ctr"/>
                </a:tc>
                <a:tc>
                  <a:txBody>
                    <a:bodyPr/>
                    <a:lstStyle/>
                    <a:p>
                      <a:r>
                        <a:rPr lang="en-US" sz="1000" dirty="0" err="1"/>
                        <a:t>Trả</a:t>
                      </a:r>
                      <a:r>
                        <a:rPr lang="en-US" sz="1000" dirty="0"/>
                        <a:t> </a:t>
                      </a:r>
                      <a:r>
                        <a:rPr lang="en-US" sz="1000" dirty="0" err="1"/>
                        <a:t>phí</a:t>
                      </a:r>
                      <a:endParaRPr lang="en-US" sz="1000" dirty="0"/>
                    </a:p>
                  </a:txBody>
                  <a:tcPr anchor="ctr"/>
                </a:tc>
                <a:tc>
                  <a:txBody>
                    <a:bodyPr/>
                    <a:lstStyle/>
                    <a:p>
                      <a:r>
                        <a:rPr lang="en-US" sz="1000" dirty="0" err="1"/>
                        <a:t>Miễn</a:t>
                      </a:r>
                      <a:r>
                        <a:rPr lang="en-US" sz="1000" dirty="0"/>
                        <a:t> </a:t>
                      </a:r>
                      <a:r>
                        <a:rPr lang="en-US" sz="1000" dirty="0" err="1"/>
                        <a:t>phí</a:t>
                      </a:r>
                      <a:endParaRPr lang="en-US" sz="1000" dirty="0"/>
                    </a:p>
                  </a:txBody>
                  <a:tcPr anchor="ctr"/>
                </a:tc>
                <a:tc>
                  <a:txBody>
                    <a:bodyPr/>
                    <a:lstStyle/>
                    <a:p>
                      <a:r>
                        <a:rPr lang="en-US" sz="1000" dirty="0" err="1"/>
                        <a:t>Mô</a:t>
                      </a:r>
                      <a:r>
                        <a:rPr lang="en-US" sz="1000" dirty="0"/>
                        <a:t> </a:t>
                      </a:r>
                      <a:r>
                        <a:rPr lang="en-US" sz="1000" dirty="0" err="1"/>
                        <a:t>tả</a:t>
                      </a:r>
                      <a:endParaRPr lang="en-US" sz="1000" dirty="0"/>
                    </a:p>
                  </a:txBody>
                  <a:tcPr anchor="ctr"/>
                </a:tc>
                <a:extLst>
                  <a:ext uri="{0D108BD9-81ED-4DB2-BD59-A6C34878D82A}">
                    <a16:rowId xmlns:a16="http://schemas.microsoft.com/office/drawing/2014/main" val="1979727571"/>
                  </a:ext>
                </a:extLst>
              </a:tr>
              <a:tr h="416941">
                <a:tc>
                  <a:txBody>
                    <a:bodyPr/>
                    <a:lstStyle/>
                    <a:p>
                      <a:r>
                        <a:rPr lang="fr-FR" sz="1000" dirty="0" err="1"/>
                        <a:t>Anthropic</a:t>
                      </a:r>
                      <a:r>
                        <a:rPr lang="fr-FR" sz="1000" dirty="0"/>
                        <a:t> – Claude (Opus 4, Sonnet 4)</a:t>
                      </a:r>
                      <a:endParaRPr lang="en-US" sz="1000" dirty="0"/>
                    </a:p>
                  </a:txBody>
                  <a:tcPr anchor="ctr"/>
                </a:tc>
                <a:tc>
                  <a:txBody>
                    <a:bodyPr/>
                    <a:lstStyle/>
                    <a:p>
                      <a:endParaRPr lang="en-US" sz="1000" dirty="0"/>
                    </a:p>
                  </a:txBody>
                  <a:tcPr anchor="ctr"/>
                </a:tc>
                <a:tc>
                  <a:txBody>
                    <a:bodyPr/>
                    <a:lstStyle/>
                    <a:p>
                      <a:endParaRPr lang="en-US" sz="1000" dirty="0"/>
                    </a:p>
                  </a:txBody>
                  <a:tcPr anchor="ctr"/>
                </a:tc>
                <a:tc>
                  <a:txBody>
                    <a:bodyPr/>
                    <a:lstStyle/>
                    <a:p>
                      <a:r>
                        <a:rPr lang="vi-VN" sz="1000" dirty="0"/>
                        <a:t>Là một đối thủ lớn của OpenAI, hướng đến ứng dụng doanh nghiệp với khả năng reasoning mạnh và bảo mật cao.</a:t>
                      </a:r>
                      <a:endParaRPr lang="en-US" sz="1000" dirty="0"/>
                    </a:p>
                  </a:txBody>
                  <a:tcPr anchor="ctr"/>
                </a:tc>
                <a:extLst>
                  <a:ext uri="{0D108BD9-81ED-4DB2-BD59-A6C34878D82A}">
                    <a16:rowId xmlns:a16="http://schemas.microsoft.com/office/drawing/2014/main" val="141758330"/>
                  </a:ext>
                </a:extLst>
              </a:tr>
              <a:tr h="370729">
                <a:tc>
                  <a:txBody>
                    <a:bodyPr/>
                    <a:lstStyle/>
                    <a:p>
                      <a:r>
                        <a:rPr lang="en-US" sz="1000" dirty="0"/>
                        <a:t>Mistral AI</a:t>
                      </a:r>
                    </a:p>
                  </a:txBody>
                  <a:tcPr anchor="ctr"/>
                </a:tc>
                <a:tc>
                  <a:txBody>
                    <a:bodyPr/>
                    <a:lstStyle/>
                    <a:p>
                      <a:endParaRPr lang="en-US" sz="1000"/>
                    </a:p>
                  </a:txBody>
                  <a:tcPr anchor="ctr"/>
                </a:tc>
                <a:tc>
                  <a:txBody>
                    <a:bodyPr/>
                    <a:lstStyle/>
                    <a:p>
                      <a:endParaRPr lang="en-US" sz="1000"/>
                    </a:p>
                  </a:txBody>
                  <a:tcPr anchor="ctr"/>
                </a:tc>
                <a:tc>
                  <a:txBody>
                    <a:bodyPr/>
                    <a:lstStyle/>
                    <a:p>
                      <a:r>
                        <a:rPr lang="vi-VN" sz="1000" dirty="0"/>
                        <a:t>Cung cấp các model mạnh như Mistral Medium 3 với giá cả cạnh tranh ($0.40/million input tokens, $2/million output tokens) và performance tốt.</a:t>
                      </a:r>
                      <a:endParaRPr lang="en-US" sz="1000" dirty="0"/>
                    </a:p>
                  </a:txBody>
                  <a:tcPr anchor="ctr"/>
                </a:tc>
                <a:extLst>
                  <a:ext uri="{0D108BD9-81ED-4DB2-BD59-A6C34878D82A}">
                    <a16:rowId xmlns:a16="http://schemas.microsoft.com/office/drawing/2014/main" val="4035664126"/>
                  </a:ext>
                </a:extLst>
              </a:tr>
              <a:tr h="370729">
                <a:tc>
                  <a:txBody>
                    <a:bodyPr/>
                    <a:lstStyle/>
                    <a:p>
                      <a:r>
                        <a:rPr lang="en-US" sz="1000" dirty="0"/>
                        <a:t>Meta – Llama API</a:t>
                      </a:r>
                    </a:p>
                  </a:txBody>
                  <a:tcPr anchor="ctr"/>
                </a:tc>
                <a:tc>
                  <a:txBody>
                    <a:bodyPr/>
                    <a:lstStyle/>
                    <a:p>
                      <a:endParaRPr lang="en-US" sz="1000"/>
                    </a:p>
                  </a:txBody>
                  <a:tcPr anchor="ctr"/>
                </a:tc>
                <a:tc>
                  <a:txBody>
                    <a:bodyPr/>
                    <a:lstStyle/>
                    <a:p>
                      <a:endParaRPr lang="en-US" sz="1000"/>
                    </a:p>
                  </a:txBody>
                  <a:tcPr anchor="ctr"/>
                </a:tc>
                <a:tc>
                  <a:txBody>
                    <a:bodyPr/>
                    <a:lstStyle/>
                    <a:p>
                      <a:r>
                        <a:rPr lang="en-US" sz="1000" dirty="0"/>
                        <a:t>Meta </a:t>
                      </a:r>
                      <a:r>
                        <a:rPr lang="en-US" sz="1000" dirty="0" err="1"/>
                        <a:t>vừa</a:t>
                      </a:r>
                      <a:r>
                        <a:rPr lang="en-US" sz="1000" dirty="0"/>
                        <a:t> </a:t>
                      </a:r>
                      <a:r>
                        <a:rPr lang="en-US" sz="1000" dirty="0" err="1"/>
                        <a:t>ra</a:t>
                      </a:r>
                      <a:r>
                        <a:rPr lang="en-US" sz="1000" dirty="0"/>
                        <a:t> </a:t>
                      </a:r>
                      <a:r>
                        <a:rPr lang="en-US" sz="1000" dirty="0" err="1"/>
                        <a:t>mắt</a:t>
                      </a:r>
                      <a:r>
                        <a:rPr lang="en-US" sz="1000" dirty="0"/>
                        <a:t> API Llama </a:t>
                      </a:r>
                      <a:r>
                        <a:rPr lang="en-US" sz="1000" dirty="0" err="1"/>
                        <a:t>cho</a:t>
                      </a:r>
                      <a:r>
                        <a:rPr lang="en-US" sz="1000" dirty="0"/>
                        <a:t> </a:t>
                      </a:r>
                      <a:r>
                        <a:rPr lang="en-US" sz="1000" dirty="0" err="1"/>
                        <a:t>các</a:t>
                      </a:r>
                      <a:r>
                        <a:rPr lang="en-US" sz="1000" dirty="0"/>
                        <a:t> </a:t>
                      </a:r>
                      <a:r>
                        <a:rPr lang="en-US" sz="1000" dirty="0" err="1"/>
                        <a:t>nhà</a:t>
                      </a:r>
                      <a:r>
                        <a:rPr lang="en-US" sz="1000" dirty="0"/>
                        <a:t> </a:t>
                      </a:r>
                      <a:r>
                        <a:rPr lang="en-US" sz="1000" dirty="0" err="1"/>
                        <a:t>phát</a:t>
                      </a:r>
                      <a:r>
                        <a:rPr lang="en-US" sz="1000" dirty="0"/>
                        <a:t> </a:t>
                      </a:r>
                      <a:r>
                        <a:rPr lang="en-US" sz="1000" dirty="0" err="1"/>
                        <a:t>triển</a:t>
                      </a:r>
                      <a:r>
                        <a:rPr lang="en-US" sz="1000" dirty="0"/>
                        <a:t>, </a:t>
                      </a:r>
                      <a:r>
                        <a:rPr lang="en-US" sz="1000" dirty="0" err="1"/>
                        <a:t>dễ</a:t>
                      </a:r>
                      <a:r>
                        <a:rPr lang="en-US" sz="1000" dirty="0"/>
                        <a:t> </a:t>
                      </a:r>
                      <a:r>
                        <a:rPr lang="en-US" sz="1000" dirty="0" err="1"/>
                        <a:t>tích</a:t>
                      </a:r>
                      <a:r>
                        <a:rPr lang="en-US" sz="1000" dirty="0"/>
                        <a:t> </a:t>
                      </a:r>
                      <a:r>
                        <a:rPr lang="en-US" sz="1000" dirty="0" err="1"/>
                        <a:t>hợp</a:t>
                      </a:r>
                      <a:r>
                        <a:rPr lang="en-US" sz="1000" dirty="0"/>
                        <a:t> </a:t>
                      </a:r>
                      <a:r>
                        <a:rPr lang="en-US" sz="1000" dirty="0" err="1"/>
                        <a:t>và</a:t>
                      </a:r>
                      <a:r>
                        <a:rPr lang="en-US" sz="1000" dirty="0"/>
                        <a:t> </a:t>
                      </a:r>
                      <a:r>
                        <a:rPr lang="en-US" sz="1000" dirty="0" err="1"/>
                        <a:t>có</a:t>
                      </a:r>
                      <a:r>
                        <a:rPr lang="en-US" sz="1000" dirty="0"/>
                        <a:t> </a:t>
                      </a:r>
                      <a:r>
                        <a:rPr lang="en-US" sz="1000" dirty="0" err="1"/>
                        <a:t>khả</a:t>
                      </a:r>
                      <a:r>
                        <a:rPr lang="en-US" sz="1000" dirty="0"/>
                        <a:t> </a:t>
                      </a:r>
                      <a:r>
                        <a:rPr lang="en-US" sz="1000" dirty="0" err="1"/>
                        <a:t>năng</a:t>
                      </a:r>
                      <a:r>
                        <a:rPr lang="en-US" sz="1000" dirty="0"/>
                        <a:t> </a:t>
                      </a:r>
                      <a:r>
                        <a:rPr lang="en-US" sz="1000" dirty="0" err="1"/>
                        <a:t>triển</a:t>
                      </a:r>
                      <a:r>
                        <a:rPr lang="en-US" sz="1000" dirty="0"/>
                        <a:t> </a:t>
                      </a:r>
                      <a:r>
                        <a:rPr lang="en-US" sz="1000" dirty="0" err="1"/>
                        <a:t>khai</a:t>
                      </a:r>
                      <a:r>
                        <a:rPr lang="en-US" sz="1000" dirty="0"/>
                        <a:t> </a:t>
                      </a:r>
                      <a:r>
                        <a:rPr lang="en-US" sz="1000" dirty="0" err="1"/>
                        <a:t>rộng</a:t>
                      </a:r>
                      <a:r>
                        <a:rPr lang="en-US" sz="1000" dirty="0"/>
                        <a:t>. </a:t>
                      </a:r>
                      <a:r>
                        <a:rPr lang="en-US" sz="1000" dirty="0" err="1"/>
                        <a:t>Hiện</a:t>
                      </a:r>
                      <a:r>
                        <a:rPr lang="en-US" sz="1000" dirty="0"/>
                        <a:t> </a:t>
                      </a:r>
                      <a:r>
                        <a:rPr lang="en-US" sz="1000" dirty="0" err="1"/>
                        <a:t>đang</a:t>
                      </a:r>
                      <a:r>
                        <a:rPr lang="en-US" sz="1000" dirty="0"/>
                        <a:t> </a:t>
                      </a:r>
                      <a:r>
                        <a:rPr lang="en-US" sz="1000" dirty="0" err="1"/>
                        <a:t>trong</a:t>
                      </a:r>
                      <a:r>
                        <a:rPr lang="en-US" sz="1000" dirty="0"/>
                        <a:t> </a:t>
                      </a:r>
                      <a:r>
                        <a:rPr lang="en-US" sz="1000" dirty="0" err="1"/>
                        <a:t>giai</a:t>
                      </a:r>
                      <a:r>
                        <a:rPr lang="en-US" sz="1000" dirty="0"/>
                        <a:t> </a:t>
                      </a:r>
                      <a:r>
                        <a:rPr lang="en-US" sz="1000" dirty="0" err="1"/>
                        <a:t>đoạn</a:t>
                      </a:r>
                      <a:r>
                        <a:rPr lang="en-US" sz="1000" dirty="0"/>
                        <a:t> preview, </a:t>
                      </a:r>
                      <a:r>
                        <a:rPr lang="en-US" sz="1000" dirty="0" err="1"/>
                        <a:t>mở</a:t>
                      </a:r>
                      <a:r>
                        <a:rPr lang="en-US" sz="1000" dirty="0"/>
                        <a:t> </a:t>
                      </a:r>
                      <a:r>
                        <a:rPr lang="en-US" sz="1000" dirty="0" err="1"/>
                        <a:t>rộng</a:t>
                      </a:r>
                      <a:r>
                        <a:rPr lang="en-US" sz="1000" dirty="0"/>
                        <a:t> </a:t>
                      </a:r>
                      <a:r>
                        <a:rPr lang="en-US" sz="1000" dirty="0" err="1"/>
                        <a:t>dần</a:t>
                      </a:r>
                      <a:r>
                        <a:rPr lang="en-US" sz="1000" dirty="0"/>
                        <a:t>.</a:t>
                      </a:r>
                    </a:p>
                  </a:txBody>
                  <a:tcPr anchor="ctr"/>
                </a:tc>
                <a:extLst>
                  <a:ext uri="{0D108BD9-81ED-4DB2-BD59-A6C34878D82A}">
                    <a16:rowId xmlns:a16="http://schemas.microsoft.com/office/drawing/2014/main" val="1844500597"/>
                  </a:ext>
                </a:extLst>
              </a:tr>
              <a:tr h="370729">
                <a:tc>
                  <a:txBody>
                    <a:bodyPr/>
                    <a:lstStyle/>
                    <a:p>
                      <a:r>
                        <a:rPr lang="en-US" sz="1000" dirty="0"/>
                        <a:t>Cohere</a:t>
                      </a:r>
                    </a:p>
                  </a:txBody>
                  <a:tcPr anchor="ctr"/>
                </a:tc>
                <a:tc>
                  <a:txBody>
                    <a:bodyPr/>
                    <a:lstStyle/>
                    <a:p>
                      <a:endParaRPr lang="en-US" sz="1000"/>
                    </a:p>
                  </a:txBody>
                  <a:tcPr anchor="ctr"/>
                </a:tc>
                <a:tc>
                  <a:txBody>
                    <a:bodyPr/>
                    <a:lstStyle/>
                    <a:p>
                      <a:endParaRPr lang="en-US" sz="1000"/>
                    </a:p>
                  </a:txBody>
                  <a:tcPr anchor="ctr"/>
                </a:tc>
                <a:tc>
                  <a:txBody>
                    <a:bodyPr/>
                    <a:lstStyle/>
                    <a:p>
                      <a:r>
                        <a:rPr lang="vi-VN" sz="1000" dirty="0"/>
                        <a:t>Tập trung vào NLP cho doanh nghiệp với các tính năng như xử lý văn bản, phân loại, tóm tắt… Có free tier cho nghiên cứu nhưng sản phẩm chính là trả phí.</a:t>
                      </a:r>
                      <a:endParaRPr lang="en-US" sz="1000" dirty="0"/>
                    </a:p>
                  </a:txBody>
                  <a:tcPr anchor="ctr"/>
                </a:tc>
                <a:extLst>
                  <a:ext uri="{0D108BD9-81ED-4DB2-BD59-A6C34878D82A}">
                    <a16:rowId xmlns:a16="http://schemas.microsoft.com/office/drawing/2014/main" val="2296494899"/>
                  </a:ext>
                </a:extLst>
              </a:tr>
              <a:tr h="370729">
                <a:tc>
                  <a:txBody>
                    <a:bodyPr/>
                    <a:lstStyle/>
                    <a:p>
                      <a:r>
                        <a:rPr lang="en-US" sz="1000" dirty="0"/>
                        <a:t>Google AI Studio – Gemini</a:t>
                      </a:r>
                    </a:p>
                  </a:txBody>
                  <a:tcPr anchor="ctr"/>
                </a:tc>
                <a:tc>
                  <a:txBody>
                    <a:bodyPr/>
                    <a:lstStyle/>
                    <a:p>
                      <a:endParaRPr lang="en-US" sz="1000"/>
                    </a:p>
                  </a:txBody>
                  <a:tcPr anchor="ctr"/>
                </a:tc>
                <a:tc>
                  <a:txBody>
                    <a:bodyPr/>
                    <a:lstStyle/>
                    <a:p>
                      <a:endParaRPr lang="en-US" sz="1000" dirty="0"/>
                    </a:p>
                  </a:txBody>
                  <a:tcPr anchor="ctr"/>
                </a:tc>
                <a:tc>
                  <a:txBody>
                    <a:bodyPr/>
                    <a:lstStyle/>
                    <a:p>
                      <a:r>
                        <a:rPr lang="en-US" sz="1000" dirty="0" err="1"/>
                        <a:t>Có</a:t>
                      </a:r>
                      <a:r>
                        <a:rPr lang="en-US" sz="1000" dirty="0"/>
                        <a:t> free tier </a:t>
                      </a:r>
                      <a:r>
                        <a:rPr lang="en-US" sz="1000" dirty="0" err="1"/>
                        <a:t>với</a:t>
                      </a:r>
                      <a:r>
                        <a:rPr lang="en-US" sz="1000" dirty="0"/>
                        <a:t> </a:t>
                      </a:r>
                      <a:r>
                        <a:rPr lang="en-US" sz="1000" dirty="0" err="1"/>
                        <a:t>giới</a:t>
                      </a:r>
                      <a:r>
                        <a:rPr lang="en-US" sz="1000" dirty="0"/>
                        <a:t> </a:t>
                      </a:r>
                      <a:r>
                        <a:rPr lang="en-US" sz="1000" dirty="0" err="1"/>
                        <a:t>hạn</a:t>
                      </a:r>
                      <a:r>
                        <a:rPr lang="en-US" sz="1000" dirty="0"/>
                        <a:t> token </a:t>
                      </a:r>
                      <a:r>
                        <a:rPr lang="en-US" sz="1000" dirty="0" err="1"/>
                        <a:t>theo</a:t>
                      </a:r>
                      <a:r>
                        <a:rPr lang="en-US" sz="1000" dirty="0"/>
                        <a:t> </a:t>
                      </a:r>
                      <a:r>
                        <a:rPr lang="en-US" sz="1000" dirty="0" err="1"/>
                        <a:t>ngày</a:t>
                      </a:r>
                      <a:r>
                        <a:rPr lang="en-US" sz="1000" dirty="0"/>
                        <a:t>. Cho </a:t>
                      </a:r>
                      <a:r>
                        <a:rPr lang="en-US" sz="1000" dirty="0" err="1"/>
                        <a:t>phép</a:t>
                      </a:r>
                      <a:r>
                        <a:rPr lang="en-US" sz="1000" dirty="0"/>
                        <a:t> </a:t>
                      </a:r>
                      <a:r>
                        <a:rPr lang="en-US" sz="1000" dirty="0" err="1"/>
                        <a:t>tạo</a:t>
                      </a:r>
                      <a:r>
                        <a:rPr lang="en-US" sz="1000" dirty="0"/>
                        <a:t> API key </a:t>
                      </a:r>
                      <a:r>
                        <a:rPr lang="en-US" sz="1000" dirty="0" err="1"/>
                        <a:t>trực</a:t>
                      </a:r>
                      <a:r>
                        <a:rPr lang="en-US" sz="1000" dirty="0"/>
                        <a:t> </a:t>
                      </a:r>
                      <a:r>
                        <a:rPr lang="en-US" sz="1000" dirty="0" err="1"/>
                        <a:t>tiếp</a:t>
                      </a:r>
                      <a:r>
                        <a:rPr lang="en-US" sz="1000" dirty="0"/>
                        <a:t> </a:t>
                      </a:r>
                      <a:r>
                        <a:rPr lang="en-US" sz="1000" dirty="0" err="1"/>
                        <a:t>từ</a:t>
                      </a:r>
                      <a:r>
                        <a:rPr lang="en-US" sz="1000" dirty="0"/>
                        <a:t> </a:t>
                      </a:r>
                      <a:r>
                        <a:rPr lang="en-US" sz="1000" dirty="0" err="1"/>
                        <a:t>giao</a:t>
                      </a:r>
                      <a:r>
                        <a:rPr lang="en-US" sz="1000" dirty="0"/>
                        <a:t> </a:t>
                      </a:r>
                      <a:r>
                        <a:rPr lang="en-US" sz="1000" dirty="0" err="1"/>
                        <a:t>diện</a:t>
                      </a:r>
                      <a:r>
                        <a:rPr lang="en-US" sz="1000" dirty="0"/>
                        <a:t>.</a:t>
                      </a:r>
                    </a:p>
                  </a:txBody>
                  <a:tcPr anchor="ctr"/>
                </a:tc>
                <a:extLst>
                  <a:ext uri="{0D108BD9-81ED-4DB2-BD59-A6C34878D82A}">
                    <a16:rowId xmlns:a16="http://schemas.microsoft.com/office/drawing/2014/main" val="439942570"/>
                  </a:ext>
                </a:extLst>
              </a:tr>
              <a:tr h="370729">
                <a:tc>
                  <a:txBody>
                    <a:bodyPr/>
                    <a:lstStyle/>
                    <a:p>
                      <a:r>
                        <a:rPr lang="en-US" sz="1000" dirty="0"/>
                        <a:t>OpenRouter.ai</a:t>
                      </a:r>
                    </a:p>
                  </a:txBody>
                  <a:tcPr anchor="ctr"/>
                </a:tc>
                <a:tc>
                  <a:txBody>
                    <a:bodyPr/>
                    <a:lstStyle/>
                    <a:p>
                      <a:endParaRPr lang="en-US" sz="1000" dirty="0"/>
                    </a:p>
                  </a:txBody>
                  <a:tcPr anchor="ctr"/>
                </a:tc>
                <a:tc>
                  <a:txBody>
                    <a:bodyPr/>
                    <a:lstStyle/>
                    <a:p>
                      <a:endParaRPr lang="en-US" sz="1000" dirty="0"/>
                    </a:p>
                  </a:txBody>
                  <a:tcPr anchor="ctr"/>
                </a:tc>
                <a:tc>
                  <a:txBody>
                    <a:bodyPr/>
                    <a:lstStyle/>
                    <a:p>
                      <a:r>
                        <a:rPr lang="en-US" sz="1000" dirty="0" err="1"/>
                        <a:t>Một</a:t>
                      </a:r>
                      <a:r>
                        <a:rPr lang="en-US" sz="1000" dirty="0"/>
                        <a:t> API </a:t>
                      </a:r>
                      <a:r>
                        <a:rPr lang="en-US" sz="1000" dirty="0" err="1"/>
                        <a:t>dùng</a:t>
                      </a:r>
                      <a:r>
                        <a:rPr lang="en-US" sz="1000" dirty="0"/>
                        <a:t> </a:t>
                      </a:r>
                      <a:r>
                        <a:rPr lang="en-US" sz="1000" dirty="0" err="1"/>
                        <a:t>chung</a:t>
                      </a:r>
                      <a:r>
                        <a:rPr lang="en-US" sz="1000" dirty="0"/>
                        <a:t> </a:t>
                      </a:r>
                      <a:r>
                        <a:rPr lang="en-US" sz="1000" dirty="0" err="1"/>
                        <a:t>nhiều</a:t>
                      </a:r>
                      <a:r>
                        <a:rPr lang="en-US" sz="1000" dirty="0"/>
                        <a:t> </a:t>
                      </a:r>
                      <a:r>
                        <a:rPr lang="en-US" sz="1000" dirty="0" err="1"/>
                        <a:t>mô</a:t>
                      </a:r>
                      <a:r>
                        <a:rPr lang="en-US" sz="1000" dirty="0"/>
                        <a:t> </a:t>
                      </a:r>
                      <a:r>
                        <a:rPr lang="en-US" sz="1000" dirty="0" err="1"/>
                        <a:t>hình</a:t>
                      </a:r>
                      <a:r>
                        <a:rPr lang="en-US" sz="1000" dirty="0"/>
                        <a:t> (GPT, Claude, </a:t>
                      </a:r>
                      <a:r>
                        <a:rPr lang="en-US" sz="1000" dirty="0" err="1"/>
                        <a:t>LLaMA</a:t>
                      </a:r>
                      <a:r>
                        <a:rPr lang="en-US" sz="1000" dirty="0"/>
                        <a:t>, Mistral…) </a:t>
                      </a:r>
                      <a:r>
                        <a:rPr lang="en-US" sz="1000" dirty="0" err="1"/>
                        <a:t>với</a:t>
                      </a:r>
                      <a:r>
                        <a:rPr lang="en-US" sz="1000" dirty="0"/>
                        <a:t> </a:t>
                      </a:r>
                      <a:r>
                        <a:rPr lang="en-US" sz="1000" dirty="0" err="1"/>
                        <a:t>miễn</a:t>
                      </a:r>
                      <a:r>
                        <a:rPr lang="en-US" sz="1000" dirty="0"/>
                        <a:t> </a:t>
                      </a:r>
                      <a:r>
                        <a:rPr lang="en-US" sz="1000" dirty="0" err="1"/>
                        <a:t>phí</a:t>
                      </a:r>
                      <a:r>
                        <a:rPr lang="en-US" sz="1000" dirty="0"/>
                        <a:t> </a:t>
                      </a:r>
                      <a:r>
                        <a:rPr lang="en-US" sz="1000" dirty="0" err="1"/>
                        <a:t>hạn</a:t>
                      </a:r>
                      <a:r>
                        <a:rPr lang="en-US" sz="1000" dirty="0"/>
                        <a:t> </a:t>
                      </a:r>
                      <a:r>
                        <a:rPr lang="en-US" sz="1000" dirty="0" err="1"/>
                        <a:t>mức</a:t>
                      </a:r>
                      <a:r>
                        <a:rPr lang="en-US" sz="1000" dirty="0"/>
                        <a:t> ban </a:t>
                      </a:r>
                      <a:r>
                        <a:rPr lang="en-US" sz="1000" dirty="0" err="1"/>
                        <a:t>đầu</a:t>
                      </a:r>
                      <a:r>
                        <a:rPr lang="en-US" sz="1000" dirty="0"/>
                        <a:t>, </a:t>
                      </a:r>
                      <a:r>
                        <a:rPr lang="en-US" sz="1000" dirty="0" err="1"/>
                        <a:t>dễ</a:t>
                      </a:r>
                      <a:r>
                        <a:rPr lang="en-US" sz="1000" dirty="0"/>
                        <a:t> </a:t>
                      </a:r>
                      <a:r>
                        <a:rPr lang="en-US" sz="1000" dirty="0" err="1"/>
                        <a:t>chuyển</a:t>
                      </a:r>
                      <a:r>
                        <a:rPr lang="en-US" sz="1000" dirty="0"/>
                        <a:t> </a:t>
                      </a:r>
                      <a:r>
                        <a:rPr lang="en-US" sz="1000" dirty="0" err="1"/>
                        <a:t>đổi</a:t>
                      </a:r>
                      <a:r>
                        <a:rPr lang="en-US" sz="1000" dirty="0"/>
                        <a:t> </a:t>
                      </a:r>
                      <a:r>
                        <a:rPr lang="en-US" sz="1000" dirty="0" err="1"/>
                        <a:t>giữa</a:t>
                      </a:r>
                      <a:r>
                        <a:rPr lang="en-US" sz="1000" dirty="0"/>
                        <a:t> model.</a:t>
                      </a:r>
                    </a:p>
                  </a:txBody>
                  <a:tcPr anchor="ctr"/>
                </a:tc>
                <a:extLst>
                  <a:ext uri="{0D108BD9-81ED-4DB2-BD59-A6C34878D82A}">
                    <a16:rowId xmlns:a16="http://schemas.microsoft.com/office/drawing/2014/main" val="3518697779"/>
                  </a:ext>
                </a:extLst>
              </a:tr>
              <a:tr h="370729">
                <a:tc>
                  <a:txBody>
                    <a:bodyPr/>
                    <a:lstStyle/>
                    <a:p>
                      <a:r>
                        <a:rPr lang="en-US" sz="1000" dirty="0"/>
                        <a:t>Fireworks AI</a:t>
                      </a:r>
                    </a:p>
                  </a:txBody>
                  <a:tcPr anchor="ctr"/>
                </a:tc>
                <a:tc>
                  <a:txBody>
                    <a:bodyPr/>
                    <a:lstStyle/>
                    <a:p>
                      <a:endParaRPr lang="en-US" sz="1000" dirty="0"/>
                    </a:p>
                  </a:txBody>
                  <a:tcPr anchor="ctr"/>
                </a:tc>
                <a:tc>
                  <a:txBody>
                    <a:bodyPr/>
                    <a:lstStyle/>
                    <a:p>
                      <a:endParaRPr lang="en-US" sz="1000" dirty="0"/>
                    </a:p>
                  </a:txBody>
                  <a:tcPr anchor="ctr"/>
                </a:tc>
                <a:tc>
                  <a:txBody>
                    <a:bodyPr/>
                    <a:lstStyle/>
                    <a:p>
                      <a:r>
                        <a:rPr lang="en-US" sz="1000" dirty="0" err="1"/>
                        <a:t>Có</a:t>
                      </a:r>
                      <a:r>
                        <a:rPr lang="en-US" sz="1000" dirty="0"/>
                        <a:t> free monthly quota, </a:t>
                      </a:r>
                      <a:r>
                        <a:rPr lang="en-US" sz="1000" dirty="0" err="1"/>
                        <a:t>hỗ</a:t>
                      </a:r>
                      <a:r>
                        <a:rPr lang="en-US" sz="1000" dirty="0"/>
                        <a:t> </a:t>
                      </a:r>
                      <a:r>
                        <a:rPr lang="en-US" sz="1000" dirty="0" err="1"/>
                        <a:t>trợ</a:t>
                      </a:r>
                      <a:r>
                        <a:rPr lang="en-US" sz="1000" dirty="0"/>
                        <a:t> </a:t>
                      </a:r>
                      <a:r>
                        <a:rPr lang="en-US" sz="1000" dirty="0" err="1"/>
                        <a:t>các</a:t>
                      </a:r>
                      <a:r>
                        <a:rPr lang="en-US" sz="1000" dirty="0"/>
                        <a:t> model Claude, </a:t>
                      </a:r>
                      <a:r>
                        <a:rPr lang="en-US" sz="1000" dirty="0" err="1"/>
                        <a:t>LLaMA</a:t>
                      </a:r>
                      <a:r>
                        <a:rPr lang="en-US" sz="1000" dirty="0"/>
                        <a:t>, Mistral. API </a:t>
                      </a:r>
                      <a:r>
                        <a:rPr lang="en-US" sz="1000" dirty="0" err="1"/>
                        <a:t>dễ</a:t>
                      </a:r>
                      <a:r>
                        <a:rPr lang="en-US" sz="1000" dirty="0"/>
                        <a:t> </a:t>
                      </a:r>
                      <a:r>
                        <a:rPr lang="en-US" sz="1000" dirty="0" err="1"/>
                        <a:t>sử</a:t>
                      </a:r>
                      <a:r>
                        <a:rPr lang="en-US" sz="1000" dirty="0"/>
                        <a:t> </a:t>
                      </a:r>
                      <a:r>
                        <a:rPr lang="en-US" sz="1000" dirty="0" err="1"/>
                        <a:t>dụng</a:t>
                      </a:r>
                      <a:r>
                        <a:rPr lang="en-US" sz="1000" dirty="0"/>
                        <a:t>.</a:t>
                      </a:r>
                    </a:p>
                  </a:txBody>
                  <a:tcPr anchor="ctr"/>
                </a:tc>
                <a:extLst>
                  <a:ext uri="{0D108BD9-81ED-4DB2-BD59-A6C34878D82A}">
                    <a16:rowId xmlns:a16="http://schemas.microsoft.com/office/drawing/2014/main" val="3331249536"/>
                  </a:ext>
                </a:extLst>
              </a:tr>
              <a:tr h="370729">
                <a:tc>
                  <a:txBody>
                    <a:bodyPr/>
                    <a:lstStyle/>
                    <a:p>
                      <a:r>
                        <a:rPr lang="en-US" sz="1000" dirty="0"/>
                        <a:t>Hugging Face API</a:t>
                      </a:r>
                    </a:p>
                  </a:txBody>
                  <a:tcPr anchor="ctr"/>
                </a:tc>
                <a:tc>
                  <a:txBody>
                    <a:bodyPr/>
                    <a:lstStyle/>
                    <a:p>
                      <a:endParaRPr lang="en-US" sz="1000" dirty="0"/>
                    </a:p>
                  </a:txBody>
                  <a:tcPr anchor="ctr"/>
                </a:tc>
                <a:tc>
                  <a:txBody>
                    <a:bodyPr/>
                    <a:lstStyle/>
                    <a:p>
                      <a:endParaRPr lang="en-US" sz="1000" dirty="0"/>
                    </a:p>
                  </a:txBody>
                  <a:tcPr anchor="ctr"/>
                </a:tc>
                <a:tc>
                  <a:txBody>
                    <a:bodyPr/>
                    <a:lstStyle/>
                    <a:p>
                      <a:r>
                        <a:rPr lang="vi-VN" sz="1000" dirty="0"/>
                        <a:t>Có nhiều model miễn phí, cộng đồng lớn, tích hợp dễ dàng. Free tier cho các nhu cầu cơ bản.</a:t>
                      </a:r>
                      <a:endParaRPr lang="en-US" sz="1000" dirty="0"/>
                    </a:p>
                  </a:txBody>
                  <a:tcPr anchor="ctr"/>
                </a:tc>
                <a:extLst>
                  <a:ext uri="{0D108BD9-81ED-4DB2-BD59-A6C34878D82A}">
                    <a16:rowId xmlns:a16="http://schemas.microsoft.com/office/drawing/2014/main" val="1758337077"/>
                  </a:ext>
                </a:extLst>
              </a:tr>
              <a:tr h="370729">
                <a:tc>
                  <a:txBody>
                    <a:bodyPr/>
                    <a:lstStyle/>
                    <a:p>
                      <a:r>
                        <a:rPr lang="en-US" sz="1000" dirty="0"/>
                        <a:t>ApiFreeLLM.com</a:t>
                      </a:r>
                    </a:p>
                  </a:txBody>
                  <a:tcPr anchor="ctr"/>
                </a:tc>
                <a:tc>
                  <a:txBody>
                    <a:bodyPr/>
                    <a:lstStyle/>
                    <a:p>
                      <a:endParaRPr lang="en-US" sz="1000" dirty="0"/>
                    </a:p>
                  </a:txBody>
                  <a:tcPr anchor="ctr"/>
                </a:tc>
                <a:tc>
                  <a:txBody>
                    <a:bodyPr/>
                    <a:lstStyle/>
                    <a:p>
                      <a:endParaRPr lang="en-US" sz="1000" dirty="0"/>
                    </a:p>
                  </a:txBody>
                  <a:tcPr anchor="ctr"/>
                </a:tc>
                <a:tc>
                  <a:txBody>
                    <a:bodyPr/>
                    <a:lstStyle/>
                    <a:p>
                      <a:r>
                        <a:rPr lang="en-US" sz="1000" dirty="0"/>
                        <a:t>API </a:t>
                      </a:r>
                      <a:r>
                        <a:rPr lang="en-US" sz="1000" dirty="0" err="1"/>
                        <a:t>hoàn</a:t>
                      </a:r>
                      <a:r>
                        <a:rPr lang="en-US" sz="1000" dirty="0"/>
                        <a:t> </a:t>
                      </a:r>
                      <a:r>
                        <a:rPr lang="en-US" sz="1000" dirty="0" err="1"/>
                        <a:t>toàn</a:t>
                      </a:r>
                      <a:r>
                        <a:rPr lang="en-US" sz="1000" dirty="0"/>
                        <a:t> </a:t>
                      </a:r>
                      <a:r>
                        <a:rPr lang="en-US" sz="1000" dirty="0" err="1"/>
                        <a:t>miễn</a:t>
                      </a:r>
                      <a:r>
                        <a:rPr lang="en-US" sz="1000" dirty="0"/>
                        <a:t> </a:t>
                      </a:r>
                      <a:r>
                        <a:rPr lang="en-US" sz="1000" dirty="0" err="1"/>
                        <a:t>phí</a:t>
                      </a:r>
                      <a:r>
                        <a:rPr lang="en-US" sz="1000" dirty="0"/>
                        <a:t>, </a:t>
                      </a:r>
                      <a:r>
                        <a:rPr lang="en-US" sz="1000" dirty="0" err="1"/>
                        <a:t>không</a:t>
                      </a:r>
                      <a:r>
                        <a:rPr lang="en-US" sz="1000" dirty="0"/>
                        <a:t> </a:t>
                      </a:r>
                      <a:r>
                        <a:rPr lang="en-US" sz="1000" dirty="0" err="1"/>
                        <a:t>cần</a:t>
                      </a:r>
                      <a:r>
                        <a:rPr lang="en-US" sz="1000" dirty="0"/>
                        <a:t> </a:t>
                      </a:r>
                      <a:r>
                        <a:rPr lang="en-US" sz="1000" dirty="0" err="1"/>
                        <a:t>đăng</a:t>
                      </a:r>
                      <a:r>
                        <a:rPr lang="en-US" sz="1000" dirty="0"/>
                        <a:t> </a:t>
                      </a:r>
                      <a:r>
                        <a:rPr lang="en-US" sz="1000" dirty="0" err="1"/>
                        <a:t>ký</a:t>
                      </a:r>
                      <a:r>
                        <a:rPr lang="en-US" sz="1000" dirty="0"/>
                        <a:t>, </a:t>
                      </a:r>
                      <a:r>
                        <a:rPr lang="en-US" sz="1000" dirty="0" err="1"/>
                        <a:t>không</a:t>
                      </a:r>
                      <a:r>
                        <a:rPr lang="en-US" sz="1000" dirty="0"/>
                        <a:t> </a:t>
                      </a:r>
                      <a:r>
                        <a:rPr lang="en-US" sz="1000" dirty="0" err="1"/>
                        <a:t>giới</a:t>
                      </a:r>
                      <a:r>
                        <a:rPr lang="en-US" sz="1000" dirty="0"/>
                        <a:t> </a:t>
                      </a:r>
                      <a:r>
                        <a:rPr lang="en-US" sz="1000" dirty="0" err="1"/>
                        <a:t>hạn</a:t>
                      </a:r>
                      <a:r>
                        <a:rPr lang="en-US" sz="1000" dirty="0"/>
                        <a:t>, </a:t>
                      </a:r>
                      <a:r>
                        <a:rPr lang="en-US" sz="1000" dirty="0" err="1"/>
                        <a:t>có</a:t>
                      </a:r>
                      <a:r>
                        <a:rPr lang="en-US" sz="1000" dirty="0"/>
                        <a:t> </a:t>
                      </a:r>
                      <a:r>
                        <a:rPr lang="en-US" sz="1000" dirty="0" err="1"/>
                        <a:t>thể</a:t>
                      </a:r>
                      <a:r>
                        <a:rPr lang="en-US" sz="1000" dirty="0"/>
                        <a:t> </a:t>
                      </a:r>
                      <a:r>
                        <a:rPr lang="en-US" sz="1000" dirty="0" err="1"/>
                        <a:t>chỉ</a:t>
                      </a:r>
                      <a:r>
                        <a:rPr lang="en-US" sz="1000" dirty="0"/>
                        <a:t> </a:t>
                      </a:r>
                      <a:r>
                        <a:rPr lang="en-US" sz="1000" dirty="0" err="1"/>
                        <a:t>cần</a:t>
                      </a:r>
                      <a:r>
                        <a:rPr lang="en-US" sz="1000" dirty="0"/>
                        <a:t> copy–paste code </a:t>
                      </a:r>
                      <a:r>
                        <a:rPr lang="en-US" sz="1000" dirty="0" err="1"/>
                        <a:t>và</a:t>
                      </a:r>
                      <a:r>
                        <a:rPr lang="en-US" sz="1000" dirty="0"/>
                        <a:t> </a:t>
                      </a:r>
                      <a:r>
                        <a:rPr lang="en-US" sz="1000" dirty="0" err="1"/>
                        <a:t>bắt</a:t>
                      </a:r>
                      <a:r>
                        <a:rPr lang="en-US" sz="1000" dirty="0"/>
                        <a:t> </a:t>
                      </a:r>
                      <a:r>
                        <a:rPr lang="en-US" sz="1000" dirty="0" err="1"/>
                        <a:t>đầu</a:t>
                      </a:r>
                      <a:r>
                        <a:rPr lang="en-US" sz="1000" dirty="0"/>
                        <a:t> </a:t>
                      </a:r>
                      <a:r>
                        <a:rPr lang="en-US" sz="1000" dirty="0" err="1"/>
                        <a:t>sử</a:t>
                      </a:r>
                      <a:r>
                        <a:rPr lang="en-US" sz="1000" dirty="0"/>
                        <a:t> </a:t>
                      </a:r>
                      <a:r>
                        <a:rPr lang="en-US" sz="1000" dirty="0" err="1"/>
                        <a:t>dụng</a:t>
                      </a:r>
                      <a:r>
                        <a:rPr lang="en-US" sz="1000" dirty="0"/>
                        <a:t>.</a:t>
                      </a:r>
                    </a:p>
                  </a:txBody>
                  <a:tcPr anchor="ctr"/>
                </a:tc>
                <a:extLst>
                  <a:ext uri="{0D108BD9-81ED-4DB2-BD59-A6C34878D82A}">
                    <a16:rowId xmlns:a16="http://schemas.microsoft.com/office/drawing/2014/main" val="2249043555"/>
                  </a:ext>
                </a:extLst>
              </a:tr>
            </a:tbl>
          </a:graphicData>
        </a:graphic>
      </p:graphicFrame>
      <p:pic>
        <p:nvPicPr>
          <p:cNvPr id="4" name="Picture 4">
            <a:extLst>
              <a:ext uri="{FF2B5EF4-FFF2-40B4-BE49-F238E27FC236}">
                <a16:creationId xmlns:a16="http://schemas.microsoft.com/office/drawing/2014/main" id="{9B8BC1B4-7F75-30A3-FED8-27FA2AE20E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5806" y="1184247"/>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5A2AE485-DD66-A864-3C75-C4E56F5407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7131" y="159034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a:extLst>
              <a:ext uri="{FF2B5EF4-FFF2-40B4-BE49-F238E27FC236}">
                <a16:creationId xmlns:a16="http://schemas.microsoft.com/office/drawing/2014/main" id="{A170C632-C0D0-EC5B-BB09-3690F5CA86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5806" y="1996451"/>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a:extLst>
              <a:ext uri="{FF2B5EF4-FFF2-40B4-BE49-F238E27FC236}">
                <a16:creationId xmlns:a16="http://schemas.microsoft.com/office/drawing/2014/main" id="{590438FE-D043-C38E-4D62-8B60ECD771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5805" y="240255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12D51E94-2807-43B8-E59D-A6AFBED952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6035" y="2789113"/>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a:extLst>
              <a:ext uri="{FF2B5EF4-FFF2-40B4-BE49-F238E27FC236}">
                <a16:creationId xmlns:a16="http://schemas.microsoft.com/office/drawing/2014/main" id="{40C292EA-D5F9-B90B-3286-1E37AD6654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7358" y="319343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7AD3D15E-464B-56F7-DCB2-D73BC7A8EF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6033" y="358585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a:extLst>
              <a:ext uri="{FF2B5EF4-FFF2-40B4-BE49-F238E27FC236}">
                <a16:creationId xmlns:a16="http://schemas.microsoft.com/office/drawing/2014/main" id="{376FFD02-24B9-A0B6-1C03-92CCB4BED1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6033" y="397827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a:extLst>
              <a:ext uri="{FF2B5EF4-FFF2-40B4-BE49-F238E27FC236}">
                <a16:creationId xmlns:a16="http://schemas.microsoft.com/office/drawing/2014/main" id="{F6835857-0D85-A7A6-B29C-DC15852F5A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6032" y="4382605"/>
            <a:ext cx="173815" cy="1738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7519651"/>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4">
            <a:extLst>
              <a:ext uri="{FF2B5EF4-FFF2-40B4-BE49-F238E27FC236}">
                <a16:creationId xmlns:a16="http://schemas.microsoft.com/office/drawing/2014/main" id="{A86498E7-3DE3-0C2D-14F1-FFC882E84169}"/>
              </a:ext>
            </a:extLst>
          </p:cNvPr>
          <p:cNvSpPr txBox="1">
            <a:spLocks/>
          </p:cNvSpPr>
          <p:nvPr/>
        </p:nvSpPr>
        <p:spPr>
          <a:xfrm>
            <a:off x="268176" y="206172"/>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Các</a:t>
            </a:r>
            <a:r>
              <a:rPr lang="en-US" dirty="0">
                <a:solidFill>
                  <a:schemeClr val="accent1">
                    <a:lumMod val="50000"/>
                  </a:schemeClr>
                </a:solidFill>
              </a:rPr>
              <a:t> Model LLM </a:t>
            </a:r>
            <a:r>
              <a:rPr lang="en-US" dirty="0" err="1">
                <a:solidFill>
                  <a:schemeClr val="accent1">
                    <a:lumMod val="50000"/>
                  </a:schemeClr>
                </a:solidFill>
              </a:rPr>
              <a:t>miễn</a:t>
            </a:r>
            <a:r>
              <a:rPr lang="en-US" dirty="0">
                <a:solidFill>
                  <a:schemeClr val="accent1">
                    <a:lumMod val="50000"/>
                  </a:schemeClr>
                </a:solidFill>
              </a:rPr>
              <a:t> </a:t>
            </a:r>
            <a:r>
              <a:rPr lang="en-US" dirty="0" err="1">
                <a:solidFill>
                  <a:schemeClr val="accent1">
                    <a:lumMod val="50000"/>
                  </a:schemeClr>
                </a:solidFill>
              </a:rPr>
              <a:t>phí</a:t>
            </a:r>
            <a:r>
              <a:rPr lang="en-US" dirty="0">
                <a:solidFill>
                  <a:schemeClr val="accent1">
                    <a:lumMod val="50000"/>
                  </a:schemeClr>
                </a:solidFill>
              </a:rPr>
              <a:t> </a:t>
            </a:r>
            <a:r>
              <a:rPr lang="en-US" dirty="0" err="1">
                <a:solidFill>
                  <a:schemeClr val="accent1">
                    <a:lumMod val="50000"/>
                  </a:schemeClr>
                </a:solidFill>
              </a:rPr>
              <a:t>và</a:t>
            </a:r>
            <a:r>
              <a:rPr lang="en-US" dirty="0">
                <a:solidFill>
                  <a:schemeClr val="accent1">
                    <a:lumMod val="50000"/>
                  </a:schemeClr>
                </a:solidFill>
              </a:rPr>
              <a:t> </a:t>
            </a:r>
            <a:r>
              <a:rPr lang="en-US" dirty="0" err="1">
                <a:solidFill>
                  <a:schemeClr val="accent1">
                    <a:lumMod val="50000"/>
                  </a:schemeClr>
                </a:solidFill>
              </a:rPr>
              <a:t>phù</a:t>
            </a:r>
            <a:r>
              <a:rPr lang="en-US" dirty="0">
                <a:solidFill>
                  <a:schemeClr val="accent1">
                    <a:lumMod val="50000"/>
                  </a:schemeClr>
                </a:solidFill>
              </a:rPr>
              <a:t> </a:t>
            </a:r>
            <a:r>
              <a:rPr lang="en-US" dirty="0" err="1">
                <a:solidFill>
                  <a:schemeClr val="accent1">
                    <a:lumMod val="50000"/>
                  </a:schemeClr>
                </a:solidFill>
              </a:rPr>
              <a:t>hợp</a:t>
            </a:r>
            <a:r>
              <a:rPr lang="en-US" dirty="0">
                <a:solidFill>
                  <a:schemeClr val="accent1">
                    <a:lumMod val="50000"/>
                  </a:schemeClr>
                </a:solidFill>
              </a:rPr>
              <a:t> </a:t>
            </a:r>
            <a:r>
              <a:rPr lang="en-US" dirty="0" err="1">
                <a:solidFill>
                  <a:schemeClr val="accent1">
                    <a:lumMod val="50000"/>
                  </a:schemeClr>
                </a:solidFill>
              </a:rPr>
              <a:t>với</a:t>
            </a:r>
            <a:r>
              <a:rPr lang="en-US" dirty="0">
                <a:solidFill>
                  <a:schemeClr val="accent1">
                    <a:lumMod val="50000"/>
                  </a:schemeClr>
                </a:solidFill>
              </a:rPr>
              <a:t> </a:t>
            </a:r>
            <a:r>
              <a:rPr lang="en-US" dirty="0" err="1">
                <a:solidFill>
                  <a:schemeClr val="accent1">
                    <a:lumMod val="50000"/>
                  </a:schemeClr>
                </a:solidFill>
              </a:rPr>
              <a:t>cấu</a:t>
            </a:r>
            <a:r>
              <a:rPr lang="en-US" dirty="0">
                <a:solidFill>
                  <a:schemeClr val="accent1">
                    <a:lumMod val="50000"/>
                  </a:schemeClr>
                </a:solidFill>
              </a:rPr>
              <a:t> </a:t>
            </a:r>
            <a:r>
              <a:rPr lang="en-US" dirty="0" err="1">
                <a:solidFill>
                  <a:schemeClr val="accent1">
                    <a:lumMod val="50000"/>
                  </a:schemeClr>
                </a:solidFill>
              </a:rPr>
              <a:t>hình</a:t>
            </a:r>
            <a:r>
              <a:rPr lang="en-US" dirty="0">
                <a:solidFill>
                  <a:schemeClr val="accent1">
                    <a:lumMod val="50000"/>
                  </a:schemeClr>
                </a:solidFill>
              </a:rPr>
              <a:t>:</a:t>
            </a:r>
          </a:p>
        </p:txBody>
      </p:sp>
      <p:sp>
        <p:nvSpPr>
          <p:cNvPr id="15" name="TextBox 14">
            <a:extLst>
              <a:ext uri="{FF2B5EF4-FFF2-40B4-BE49-F238E27FC236}">
                <a16:creationId xmlns:a16="http://schemas.microsoft.com/office/drawing/2014/main" id="{B25398B1-C072-71D8-A3F2-70276606E1F3}"/>
              </a:ext>
            </a:extLst>
          </p:cNvPr>
          <p:cNvSpPr txBox="1"/>
          <p:nvPr/>
        </p:nvSpPr>
        <p:spPr>
          <a:xfrm>
            <a:off x="715347" y="1594245"/>
            <a:ext cx="7193902" cy="1384995"/>
          </a:xfrm>
          <a:prstGeom prst="rect">
            <a:avLst/>
          </a:prstGeom>
          <a:noFill/>
        </p:spPr>
        <p:txBody>
          <a:bodyPr wrap="square">
            <a:spAutoFit/>
          </a:bodyPr>
          <a:lstStyle/>
          <a:p>
            <a:r>
              <a:rPr lang="en-US" dirty="0" err="1"/>
              <a:t>Các</a:t>
            </a:r>
            <a:r>
              <a:rPr lang="en-US" dirty="0"/>
              <a:t> model </a:t>
            </a:r>
            <a:r>
              <a:rPr lang="en-US" dirty="0" err="1"/>
              <a:t>phù</a:t>
            </a:r>
            <a:r>
              <a:rPr lang="en-US" dirty="0"/>
              <a:t> </a:t>
            </a:r>
            <a:r>
              <a:rPr lang="en-US" dirty="0" err="1"/>
              <a:t>hợp</a:t>
            </a:r>
            <a:r>
              <a:rPr lang="en-US" dirty="0"/>
              <a:t>:</a:t>
            </a:r>
          </a:p>
          <a:p>
            <a:pPr marL="342900" indent="-342900">
              <a:buFont typeface="+mj-lt"/>
              <a:buAutoNum type="arabicPeriod"/>
            </a:pPr>
            <a:r>
              <a:rPr lang="vi-VN" dirty="0"/>
              <a:t>Llama 3 8B - Model cân bằng giữa hiệu năng và chất lượng</a:t>
            </a:r>
          </a:p>
          <a:p>
            <a:pPr marL="342900" indent="-342900">
              <a:buFont typeface="+mj-lt"/>
              <a:buAutoNum type="arabicPeriod"/>
            </a:pPr>
            <a:r>
              <a:rPr lang="vi-VN" dirty="0"/>
              <a:t>Mistral 7B - Nhỏ gọn nhưng mạnh mẽ, phù hợp với GPU của bạn</a:t>
            </a:r>
          </a:p>
          <a:p>
            <a:pPr marL="342900" indent="-342900">
              <a:buFont typeface="+mj-lt"/>
              <a:buAutoNum type="arabicPeriod"/>
            </a:pPr>
            <a:r>
              <a:rPr lang="vi-VN" dirty="0"/>
              <a:t>Phi-3 mini (3.8B) - Model của Microsoft, hiệu quả cao với tài nguyên thấp</a:t>
            </a:r>
          </a:p>
          <a:p>
            <a:pPr marL="342900" indent="-342900">
              <a:buFont typeface="+mj-lt"/>
              <a:buAutoNum type="arabicPeriod"/>
            </a:pPr>
            <a:r>
              <a:rPr lang="vi-VN" dirty="0"/>
              <a:t>Gemma 7B - Model của Google, nhẹ nhưng hiệu quả</a:t>
            </a:r>
          </a:p>
          <a:p>
            <a:pPr marL="342900" indent="-342900">
              <a:buFont typeface="+mj-lt"/>
              <a:buAutoNum type="arabicPeriod"/>
            </a:pPr>
            <a:r>
              <a:rPr lang="vi-VN" dirty="0"/>
              <a:t>CodeLlama 7B - Nếu bạn cần hỗ trợ lập trình</a:t>
            </a:r>
            <a:endParaRPr lang="en-US" dirty="0"/>
          </a:p>
        </p:txBody>
      </p:sp>
      <p:sp>
        <p:nvSpPr>
          <p:cNvPr id="3" name="TextBox 2">
            <a:extLst>
              <a:ext uri="{FF2B5EF4-FFF2-40B4-BE49-F238E27FC236}">
                <a16:creationId xmlns:a16="http://schemas.microsoft.com/office/drawing/2014/main" id="{5F4C7652-D1EA-00E8-43B6-5F6C4034B2CD}"/>
              </a:ext>
            </a:extLst>
          </p:cNvPr>
          <p:cNvSpPr txBox="1"/>
          <p:nvPr/>
        </p:nvSpPr>
        <p:spPr>
          <a:xfrm>
            <a:off x="715347" y="621072"/>
            <a:ext cx="7193902" cy="738664"/>
          </a:xfrm>
          <a:prstGeom prst="rect">
            <a:avLst/>
          </a:prstGeom>
          <a:noFill/>
        </p:spPr>
        <p:txBody>
          <a:bodyPr wrap="square">
            <a:spAutoFit/>
          </a:bodyPr>
          <a:lstStyle/>
          <a:p>
            <a:r>
              <a:rPr lang="en-US" dirty="0"/>
              <a:t>Chip: i5 11</a:t>
            </a:r>
            <a:r>
              <a:rPr lang="en-US" baseline="30000" dirty="0"/>
              <a:t>th</a:t>
            </a:r>
            <a:endParaRPr lang="en-US" dirty="0"/>
          </a:p>
          <a:p>
            <a:r>
              <a:rPr lang="en-US" dirty="0"/>
              <a:t>Memory: 24gb</a:t>
            </a:r>
          </a:p>
          <a:p>
            <a:r>
              <a:rPr lang="en-US" dirty="0"/>
              <a:t>Card: 4gb VRAM</a:t>
            </a:r>
          </a:p>
        </p:txBody>
      </p:sp>
    </p:spTree>
    <p:extLst>
      <p:ext uri="{BB962C8B-B14F-4D97-AF65-F5344CB8AC3E}">
        <p14:creationId xmlns:p14="http://schemas.microsoft.com/office/powerpoint/2010/main" val="3144209719"/>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4">
            <a:extLst>
              <a:ext uri="{FF2B5EF4-FFF2-40B4-BE49-F238E27FC236}">
                <a16:creationId xmlns:a16="http://schemas.microsoft.com/office/drawing/2014/main" id="{A86498E7-3DE3-0C2D-14F1-FFC882E84169}"/>
              </a:ext>
            </a:extLst>
          </p:cNvPr>
          <p:cNvSpPr txBox="1">
            <a:spLocks/>
          </p:cNvSpPr>
          <p:nvPr/>
        </p:nvSpPr>
        <p:spPr>
          <a:xfrm>
            <a:off x="268176" y="206172"/>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Các</a:t>
            </a:r>
            <a:r>
              <a:rPr lang="en-US" dirty="0">
                <a:solidFill>
                  <a:schemeClr val="accent1">
                    <a:lumMod val="50000"/>
                  </a:schemeClr>
                </a:solidFill>
              </a:rPr>
              <a:t> Model LLM </a:t>
            </a:r>
            <a:r>
              <a:rPr lang="en-US" dirty="0" err="1">
                <a:solidFill>
                  <a:schemeClr val="accent1">
                    <a:lumMod val="50000"/>
                  </a:schemeClr>
                </a:solidFill>
              </a:rPr>
              <a:t>và</a:t>
            </a:r>
            <a:r>
              <a:rPr lang="en-US" dirty="0">
                <a:solidFill>
                  <a:schemeClr val="accent1">
                    <a:lumMod val="50000"/>
                  </a:schemeClr>
                </a:solidFill>
              </a:rPr>
              <a:t> </a:t>
            </a:r>
            <a:r>
              <a:rPr lang="en-US" dirty="0" err="1">
                <a:solidFill>
                  <a:schemeClr val="accent1">
                    <a:lumMod val="50000"/>
                  </a:schemeClr>
                </a:solidFill>
              </a:rPr>
              <a:t>cấu</a:t>
            </a:r>
            <a:r>
              <a:rPr lang="en-US" dirty="0">
                <a:solidFill>
                  <a:schemeClr val="accent1">
                    <a:lumMod val="50000"/>
                  </a:schemeClr>
                </a:solidFill>
              </a:rPr>
              <a:t> </a:t>
            </a:r>
            <a:r>
              <a:rPr lang="en-US" dirty="0" err="1">
                <a:solidFill>
                  <a:schemeClr val="accent1">
                    <a:lumMod val="50000"/>
                  </a:schemeClr>
                </a:solidFill>
              </a:rPr>
              <a:t>hình</a:t>
            </a:r>
            <a:r>
              <a:rPr lang="en-US" dirty="0">
                <a:solidFill>
                  <a:schemeClr val="accent1">
                    <a:lumMod val="50000"/>
                  </a:schemeClr>
                </a:solidFill>
              </a:rPr>
              <a:t>:</a:t>
            </a:r>
          </a:p>
        </p:txBody>
      </p:sp>
      <p:sp>
        <p:nvSpPr>
          <p:cNvPr id="5" name="TextBox 4">
            <a:extLst>
              <a:ext uri="{FF2B5EF4-FFF2-40B4-BE49-F238E27FC236}">
                <a16:creationId xmlns:a16="http://schemas.microsoft.com/office/drawing/2014/main" id="{A102A368-586D-EE63-1C6F-9E1303F10679}"/>
              </a:ext>
            </a:extLst>
          </p:cNvPr>
          <p:cNvSpPr txBox="1"/>
          <p:nvPr/>
        </p:nvSpPr>
        <p:spPr>
          <a:xfrm>
            <a:off x="518207" y="809204"/>
            <a:ext cx="7447074" cy="2969787"/>
          </a:xfrm>
          <a:prstGeom prst="rect">
            <a:avLst/>
          </a:prstGeom>
          <a:noFill/>
        </p:spPr>
        <p:txBody>
          <a:bodyPr wrap="square">
            <a:spAutoFit/>
          </a:bodyPr>
          <a:lstStyle/>
          <a:p>
            <a:pPr marL="342900" marR="0" lvl="0" indent="-342900">
              <a:lnSpc>
                <a:spcPct val="150000"/>
              </a:lnSpc>
              <a:spcBef>
                <a:spcPts val="0"/>
              </a:spcBef>
              <a:spcAft>
                <a:spcPts val="0"/>
              </a:spcAft>
              <a:buFont typeface="Aptos" panose="020B0004020202020204" pitchFamily="34" charset="0"/>
              <a:buChar char="-"/>
            </a:pP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Tùy</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thuộc</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vào</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laptop hay PC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mạnh</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hay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yếu</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để</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có</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thể</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chọn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được</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model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phù</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hợp</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a:t>
            </a:r>
          </a:p>
          <a:p>
            <a:pPr marL="342900" marR="0" lvl="0" indent="-342900">
              <a:lnSpc>
                <a:spcPct val="150000"/>
              </a:lnSpc>
              <a:spcBef>
                <a:spcPts val="0"/>
              </a:spcBef>
              <a:spcAft>
                <a:spcPts val="0"/>
              </a:spcAft>
              <a:buFont typeface="Aptos" panose="020B0004020202020204" pitchFamily="34" charset="0"/>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Model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nhỏ</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solidFill>
                  <a:srgbClr val="FF0000"/>
                </a:solidFill>
                <a:effectLst/>
                <a:highlight>
                  <a:srgbClr val="FFFF00"/>
                </a:highlight>
                <a:latin typeface="Aptos" panose="020B0004020202020204" pitchFamily="34" charset="0"/>
                <a:ea typeface="Aptos" panose="020B0004020202020204" pitchFamily="34" charset="0"/>
                <a:cs typeface="Times New Roman" panose="02020603050405020304" pitchFamily="18" charset="0"/>
              </a:rPr>
              <a:t>(0 – 3GB)</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Kết</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quả</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thường</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lệch</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lạc</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không</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có</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chiều</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sâu</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câu</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trả</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lời</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đơn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giản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và</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rời</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rạc</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a:t>
            </a:r>
          </a:p>
          <a:p>
            <a:pPr marL="342900" marR="0" lvl="0" indent="-342900">
              <a:lnSpc>
                <a:spcPct val="150000"/>
              </a:lnSpc>
              <a:spcBef>
                <a:spcPts val="0"/>
              </a:spcBef>
              <a:spcAft>
                <a:spcPts val="0"/>
              </a:spcAft>
              <a:buFont typeface="Aptos" panose="020B0004020202020204" pitchFamily="34" charset="0"/>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Model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vừa</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solidFill>
                  <a:srgbClr val="FF0000"/>
                </a:solidFill>
                <a:effectLst/>
                <a:highlight>
                  <a:srgbClr val="FFFF00"/>
                </a:highlight>
                <a:latin typeface="Aptos" panose="020B0004020202020204" pitchFamily="34" charset="0"/>
                <a:ea typeface="Aptos" panose="020B0004020202020204" pitchFamily="34" charset="0"/>
                <a:cs typeface="Times New Roman" panose="02020603050405020304" pitchFamily="18" charset="0"/>
              </a:rPr>
              <a:t>(3-15GB)</a:t>
            </a:r>
            <a:r>
              <a:rPr lang="en-US" sz="1400" kern="100" dirty="0">
                <a:solidFill>
                  <a:srgbClr val="FF0000"/>
                </a:solidFill>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Kết</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quả</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có</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thể</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chấp</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nhận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được</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tuy</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nhiên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cũng</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có</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nhiều</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hạn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chế</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Thời</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gian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xử</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lý</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ổn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phù</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hợp</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a:t>
            </a:r>
          </a:p>
          <a:p>
            <a:pPr marL="342900" marR="0" lvl="0" indent="-342900">
              <a:lnSpc>
                <a:spcPct val="150000"/>
              </a:lnSpc>
              <a:spcBef>
                <a:spcPts val="0"/>
              </a:spcBef>
              <a:spcAft>
                <a:spcPts val="0"/>
              </a:spcAft>
              <a:buFont typeface="Aptos" panose="020B0004020202020204" pitchFamily="34" charset="0"/>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Model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lớn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solidFill>
                  <a:srgbClr val="FF0000"/>
                </a:solidFill>
                <a:effectLst/>
                <a:highlight>
                  <a:srgbClr val="FFFF00"/>
                </a:highlight>
                <a:latin typeface="Aptos" panose="020B0004020202020204" pitchFamily="34" charset="0"/>
                <a:ea typeface="Aptos" panose="020B0004020202020204" pitchFamily="34" charset="0"/>
                <a:cs typeface="Times New Roman" panose="02020603050405020304" pitchFamily="18" charset="0"/>
              </a:rPr>
              <a:t>(15 – 45GB)</a:t>
            </a:r>
            <a:r>
              <a:rPr lang="en-US" sz="1400" kern="100" dirty="0">
                <a:solidFill>
                  <a:srgbClr val="FF0000"/>
                </a:solidFill>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Kết</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quả</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tốt</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tuy</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nhiên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hạn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chế</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với</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máy</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yếu</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đặc</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biệt</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là</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laptop (VRAM Card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yêu</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cầu</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lớn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&gt;=20GB. Chip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phải</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nhiều</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core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và</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thread, RAM &gt;= 64GB).</a:t>
            </a:r>
          </a:p>
          <a:p>
            <a:pPr marL="342900" marR="0" lvl="0" indent="-342900">
              <a:lnSpc>
                <a:spcPct val="150000"/>
              </a:lnSpc>
              <a:spcBef>
                <a:spcPts val="0"/>
              </a:spcBef>
              <a:spcAft>
                <a:spcPts val="0"/>
              </a:spcAft>
              <a:buFont typeface="Aptos" panose="020B0004020202020204" pitchFamily="34" charset="0"/>
              <a:buChar char="-"/>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Model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rất</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lớn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solidFill>
                  <a:srgbClr val="FF0000"/>
                </a:solidFill>
                <a:effectLst/>
                <a:highlight>
                  <a:srgbClr val="FFFF00"/>
                </a:highlight>
                <a:latin typeface="Aptos" panose="020B0004020202020204" pitchFamily="34" charset="0"/>
                <a:ea typeface="Aptos" panose="020B0004020202020204" pitchFamily="34" charset="0"/>
                <a:cs typeface="Times New Roman" panose="02020603050405020304" pitchFamily="18" charset="0"/>
              </a:rPr>
              <a:t>(&gt;45GB)</a:t>
            </a:r>
            <a:r>
              <a:rPr lang="en-US" sz="1400" kern="100" dirty="0">
                <a:solidFill>
                  <a:srgbClr val="FF0000"/>
                </a:solidFill>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Mạnh</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như</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Chat GPT,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DeepSeek</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Gemini…</a:t>
            </a:r>
          </a:p>
          <a:p>
            <a:pPr marL="342900" marR="0" lvl="0" indent="-342900">
              <a:lnSpc>
                <a:spcPct val="150000"/>
              </a:lnSpc>
              <a:spcBef>
                <a:spcPts val="0"/>
              </a:spcBef>
              <a:spcAft>
                <a:spcPts val="800"/>
              </a:spcAft>
              <a:buFont typeface="Symbol" panose="05050102010706020507" pitchFamily="18" charset="2"/>
              <a:buChar char=""/>
            </a:pP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Vào</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đường</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dẫn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sau</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để</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tìm</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model: </a:t>
            </a:r>
            <a:r>
              <a:rPr lang="en-US" sz="1400"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2"/>
              </a:rPr>
              <a:t>https://ollama.com/search</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44675935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4">
            <a:extLst>
              <a:ext uri="{FF2B5EF4-FFF2-40B4-BE49-F238E27FC236}">
                <a16:creationId xmlns:a16="http://schemas.microsoft.com/office/drawing/2014/main" id="{A86498E7-3DE3-0C2D-14F1-FFC882E84169}"/>
              </a:ext>
            </a:extLst>
          </p:cNvPr>
          <p:cNvSpPr txBox="1">
            <a:spLocks/>
          </p:cNvSpPr>
          <p:nvPr/>
        </p:nvSpPr>
        <p:spPr>
          <a:xfrm>
            <a:off x="268176" y="206172"/>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Cách</a:t>
            </a:r>
            <a:r>
              <a:rPr lang="en-US" dirty="0">
                <a:solidFill>
                  <a:schemeClr val="accent1">
                    <a:lumMod val="50000"/>
                  </a:schemeClr>
                </a:solidFill>
              </a:rPr>
              <a:t> </a:t>
            </a:r>
            <a:r>
              <a:rPr lang="en-US" dirty="0" err="1">
                <a:solidFill>
                  <a:schemeClr val="accent1">
                    <a:lumMod val="50000"/>
                  </a:schemeClr>
                </a:solidFill>
              </a:rPr>
              <a:t>cài</a:t>
            </a:r>
            <a:r>
              <a:rPr lang="en-US" dirty="0">
                <a:solidFill>
                  <a:schemeClr val="accent1">
                    <a:lumMod val="50000"/>
                  </a:schemeClr>
                </a:solidFill>
              </a:rPr>
              <a:t> </a:t>
            </a:r>
            <a:r>
              <a:rPr lang="en-US" dirty="0" err="1">
                <a:solidFill>
                  <a:schemeClr val="accent1">
                    <a:lumMod val="50000"/>
                  </a:schemeClr>
                </a:solidFill>
              </a:rPr>
              <a:t>đặt</a:t>
            </a:r>
            <a:r>
              <a:rPr lang="en-US" dirty="0">
                <a:solidFill>
                  <a:schemeClr val="accent1">
                    <a:lumMod val="50000"/>
                  </a:schemeClr>
                </a:solidFill>
              </a:rPr>
              <a:t> </a:t>
            </a:r>
            <a:r>
              <a:rPr lang="en-US" dirty="0" err="1">
                <a:solidFill>
                  <a:schemeClr val="accent1">
                    <a:lumMod val="50000"/>
                  </a:schemeClr>
                </a:solidFill>
              </a:rPr>
              <a:t>các</a:t>
            </a:r>
            <a:r>
              <a:rPr lang="en-US" dirty="0">
                <a:solidFill>
                  <a:schemeClr val="accent1">
                    <a:lumMod val="50000"/>
                  </a:schemeClr>
                </a:solidFill>
              </a:rPr>
              <a:t> </a:t>
            </a:r>
            <a:r>
              <a:rPr lang="en-US" dirty="0" err="1">
                <a:solidFill>
                  <a:schemeClr val="accent1">
                    <a:lumMod val="50000"/>
                  </a:schemeClr>
                </a:solidFill>
              </a:rPr>
              <a:t>thư</a:t>
            </a:r>
            <a:r>
              <a:rPr lang="en-US" dirty="0">
                <a:solidFill>
                  <a:schemeClr val="accent1">
                    <a:lumMod val="50000"/>
                  </a:schemeClr>
                </a:solidFill>
              </a:rPr>
              <a:t> </a:t>
            </a:r>
            <a:r>
              <a:rPr lang="en-US" dirty="0" err="1">
                <a:solidFill>
                  <a:schemeClr val="accent1">
                    <a:lumMod val="50000"/>
                  </a:schemeClr>
                </a:solidFill>
              </a:rPr>
              <a:t>viện</a:t>
            </a:r>
            <a:r>
              <a:rPr lang="en-US" dirty="0">
                <a:solidFill>
                  <a:schemeClr val="accent1">
                    <a:lumMod val="50000"/>
                  </a:schemeClr>
                </a:solidFill>
              </a:rPr>
              <a:t> </a:t>
            </a:r>
            <a:r>
              <a:rPr lang="en-US" dirty="0" err="1">
                <a:solidFill>
                  <a:schemeClr val="accent1">
                    <a:lumMod val="50000"/>
                  </a:schemeClr>
                </a:solidFill>
              </a:rPr>
              <a:t>và</a:t>
            </a:r>
            <a:r>
              <a:rPr lang="en-US" dirty="0">
                <a:solidFill>
                  <a:schemeClr val="accent1">
                    <a:lumMod val="50000"/>
                  </a:schemeClr>
                </a:solidFill>
              </a:rPr>
              <a:t> model</a:t>
            </a:r>
          </a:p>
        </p:txBody>
      </p:sp>
      <p:sp>
        <p:nvSpPr>
          <p:cNvPr id="15" name="TextBox 14">
            <a:extLst>
              <a:ext uri="{FF2B5EF4-FFF2-40B4-BE49-F238E27FC236}">
                <a16:creationId xmlns:a16="http://schemas.microsoft.com/office/drawing/2014/main" id="{B25398B1-C072-71D8-A3F2-70276606E1F3}"/>
              </a:ext>
            </a:extLst>
          </p:cNvPr>
          <p:cNvSpPr txBox="1"/>
          <p:nvPr/>
        </p:nvSpPr>
        <p:spPr>
          <a:xfrm>
            <a:off x="590939" y="1002089"/>
            <a:ext cx="7193902" cy="3139321"/>
          </a:xfrm>
          <a:prstGeom prst="rect">
            <a:avLst/>
          </a:prstGeom>
          <a:noFill/>
        </p:spPr>
        <p:txBody>
          <a:bodyPr wrap="square">
            <a:spAutoFit/>
          </a:bodyPr>
          <a:lstStyle/>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dotenv</a:t>
            </a:r>
            <a:r>
              <a:rPr lang="en-US" sz="1100" b="0" dirty="0">
                <a:solidFill>
                  <a:srgbClr val="CCCCCC"/>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load_dotenv</a:t>
            </a:r>
            <a:endParaRPr lang="en-US" sz="1100" b="0" dirty="0">
              <a:solidFill>
                <a:srgbClr val="434343"/>
              </a:solidFill>
              <a:effectLst/>
              <a:latin typeface="Consolas" panose="020B0609020204030204" pitchFamily="49" charset="0"/>
            </a:endParaRP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langchain_ollama</a:t>
            </a:r>
            <a:r>
              <a:rPr lang="en-US" sz="1100" b="0" dirty="0">
                <a:solidFill>
                  <a:srgbClr val="CCCCCC"/>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ChatOllama</a:t>
            </a:r>
            <a:endParaRPr lang="en-US" sz="1100" b="0" dirty="0">
              <a:solidFill>
                <a:srgbClr val="434343"/>
              </a:solidFill>
              <a:effectLst/>
              <a:latin typeface="Consolas" panose="020B0609020204030204" pitchFamily="49" charset="0"/>
            </a:endParaRP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langchain.agents</a:t>
            </a:r>
            <a:r>
              <a:rPr lang="en-US" sz="1100" b="0" dirty="0">
                <a:solidFill>
                  <a:srgbClr val="434343"/>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create_react_agent</a:t>
            </a:r>
            <a:r>
              <a:rPr lang="en-US" sz="1100" b="0" dirty="0">
                <a:solidFill>
                  <a:srgbClr val="434343"/>
                </a:solidFill>
                <a:effectLst/>
                <a:latin typeface="Consolas" panose="020B0609020204030204" pitchFamily="49" charset="0"/>
              </a:rPr>
              <a: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AgentExecutor</a:t>
            </a:r>
            <a:endParaRPr lang="en-US" sz="1100" b="0" dirty="0">
              <a:solidFill>
                <a:srgbClr val="434343"/>
              </a:solidFill>
              <a:effectLst/>
              <a:latin typeface="Consolas" panose="020B0609020204030204" pitchFamily="49" charset="0"/>
            </a:endParaRP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langchain</a:t>
            </a:r>
            <a:r>
              <a:rPr lang="en-US" sz="1100" b="0" dirty="0">
                <a:solidFill>
                  <a:srgbClr val="CCCCCC"/>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a:solidFill>
                  <a:srgbClr val="434343"/>
                </a:solidFill>
                <a:effectLst/>
                <a:latin typeface="Consolas" panose="020B0609020204030204" pitchFamily="49" charset="0"/>
              </a:rPr>
              <a:t>hub</a:t>
            </a: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langchain.tools</a:t>
            </a:r>
            <a:r>
              <a:rPr lang="en-US" sz="1100" b="0" dirty="0">
                <a:solidFill>
                  <a:srgbClr val="434343"/>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a:solidFill>
                  <a:srgbClr val="434343"/>
                </a:solidFill>
                <a:effectLst/>
                <a:latin typeface="Consolas" panose="020B0609020204030204" pitchFamily="49" charset="0"/>
              </a:rPr>
              <a:t>Tool</a:t>
            </a: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langgraph.graph</a:t>
            </a:r>
            <a:r>
              <a:rPr lang="en-US" sz="1100" b="0" dirty="0">
                <a:solidFill>
                  <a:srgbClr val="CCCCCC"/>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a:solidFill>
                  <a:srgbClr val="434343"/>
                </a:solidFill>
                <a:effectLst/>
                <a:latin typeface="Consolas" panose="020B0609020204030204" pitchFamily="49" charset="0"/>
              </a:rPr>
              <a:t>END,</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StateGraph</a:t>
            </a:r>
            <a:endParaRPr lang="en-US" sz="1100" b="0" dirty="0">
              <a:solidFill>
                <a:srgbClr val="434343"/>
              </a:solidFill>
              <a:effectLst/>
              <a:latin typeface="Consolas" panose="020B0609020204030204" pitchFamily="49" charset="0"/>
            </a:endParaRPr>
          </a:p>
          <a:p>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a:solidFill>
                  <a:srgbClr val="434343"/>
                </a:solidFill>
                <a:effectLst/>
                <a:latin typeface="Consolas" panose="020B0609020204030204" pitchFamily="49" charset="0"/>
              </a:rPr>
              <a:t>operator</a:t>
            </a:r>
          </a:p>
          <a:p>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a:solidFill>
                  <a:srgbClr val="434343"/>
                </a:solidFill>
                <a:effectLst/>
                <a:latin typeface="Consolas" panose="020B0609020204030204" pitchFamily="49" charset="0"/>
              </a:rPr>
              <a:t>requests</a:t>
            </a: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a:solidFill>
                  <a:srgbClr val="434343"/>
                </a:solidFill>
                <a:effectLst/>
                <a:latin typeface="Consolas" panose="020B0609020204030204" pitchFamily="49" charset="0"/>
              </a:rPr>
              <a:t>typing</a:t>
            </a:r>
            <a:r>
              <a:rPr lang="en-US" sz="1100" b="0" dirty="0">
                <a:solidFill>
                  <a:srgbClr val="CCCCCC"/>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TypedDict</a:t>
            </a:r>
            <a:r>
              <a:rPr lang="en-US" sz="1100" b="0" dirty="0">
                <a:solidFill>
                  <a:srgbClr val="434343"/>
                </a:solidFill>
                <a:effectLst/>
                <a:latin typeface="Consolas" panose="020B0609020204030204" pitchFamily="49" charset="0"/>
              </a:rPr>
              <a:t>, Annotated, List, Any,</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Dict</a:t>
            </a:r>
            <a:r>
              <a:rPr lang="en-US" sz="1100" b="0" dirty="0">
                <a:solidFill>
                  <a:srgbClr val="434343"/>
                </a:solidFill>
                <a:effectLst/>
                <a:latin typeface="Consolas" panose="020B0609020204030204" pitchFamily="49" charset="0"/>
              </a:rPr>
              <a:t>, Literal</a:t>
            </a: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langchain_core.messages</a:t>
            </a:r>
            <a:r>
              <a:rPr lang="en-US" sz="1100" b="0" dirty="0">
                <a:solidFill>
                  <a:srgbClr val="CCCCCC"/>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HumanMessage</a:t>
            </a:r>
            <a:r>
              <a:rPr lang="en-US" sz="1100" b="0" dirty="0">
                <a:solidFill>
                  <a:srgbClr val="434343"/>
                </a:solidFill>
                <a:effectLst/>
                <a:latin typeface="Consolas" panose="020B0609020204030204" pitchFamily="49" charset="0"/>
              </a:rPr>
              <a: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AIMessage</a:t>
            </a:r>
            <a:r>
              <a:rPr lang="en-US" sz="1100" b="0" dirty="0">
                <a:solidFill>
                  <a:srgbClr val="434343"/>
                </a:solidFill>
                <a:effectLst/>
                <a:latin typeface="Consolas" panose="020B0609020204030204" pitchFamily="49" charset="0"/>
              </a:rPr>
              <a: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SystemMessage</a:t>
            </a:r>
            <a:endParaRPr lang="en-US" sz="1100" b="0" dirty="0">
              <a:solidFill>
                <a:srgbClr val="434343"/>
              </a:solidFill>
              <a:effectLst/>
              <a:latin typeface="Consolas" panose="020B0609020204030204" pitchFamily="49" charset="0"/>
            </a:endParaRP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langchain_core.prompts</a:t>
            </a:r>
            <a:r>
              <a:rPr lang="en-US" sz="1100" b="0" dirty="0">
                <a:solidFill>
                  <a:srgbClr val="434343"/>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ChatPromptTemplate</a:t>
            </a:r>
            <a:r>
              <a:rPr lang="en-US" sz="1100" b="0" dirty="0">
                <a:solidFill>
                  <a:srgbClr val="434343"/>
                </a:solidFill>
                <a:effectLst/>
                <a:latin typeface="Consolas" panose="020B0609020204030204" pitchFamily="49" charset="0"/>
              </a:rPr>
              <a: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MessagesPlaceholder</a:t>
            </a:r>
            <a:endParaRPr lang="en-US" sz="1100" b="0" dirty="0">
              <a:solidFill>
                <a:srgbClr val="434343"/>
              </a:solidFill>
              <a:effectLst/>
              <a:latin typeface="Consolas" panose="020B0609020204030204" pitchFamily="49" charset="0"/>
            </a:endParaRP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memory.memory</a:t>
            </a:r>
            <a:r>
              <a:rPr lang="en-US" sz="1100" b="0" dirty="0">
                <a:solidFill>
                  <a:srgbClr val="434343"/>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memory_manager</a:t>
            </a:r>
            <a:endParaRPr lang="en-US" sz="1100" b="0" dirty="0">
              <a:solidFill>
                <a:srgbClr val="434343"/>
              </a:solidFill>
              <a:effectLst/>
              <a:latin typeface="Consolas" panose="020B0609020204030204" pitchFamily="49" charset="0"/>
            </a:endParaRP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memory.long_term_memory</a:t>
            </a:r>
            <a:r>
              <a:rPr lang="en-US" sz="1100" b="0" dirty="0">
                <a:solidFill>
                  <a:srgbClr val="434343"/>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long_term_memory</a:t>
            </a:r>
            <a:endParaRPr lang="en-US" sz="1100" b="0" dirty="0">
              <a:solidFill>
                <a:srgbClr val="434343"/>
              </a:solidFill>
              <a:effectLst/>
              <a:latin typeface="Consolas" panose="020B0609020204030204" pitchFamily="49" charset="0"/>
            </a:endParaRPr>
          </a:p>
          <a:p>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chromadb</a:t>
            </a:r>
            <a:endParaRPr lang="en-US" sz="1100" b="0" dirty="0">
              <a:solidFill>
                <a:srgbClr val="434343"/>
              </a:solidFill>
              <a:effectLst/>
              <a:latin typeface="Consolas" panose="020B0609020204030204" pitchFamily="49" charset="0"/>
            </a:endParaRP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chromadb.config</a:t>
            </a:r>
            <a:r>
              <a:rPr lang="en-US" sz="1100" b="0" dirty="0">
                <a:solidFill>
                  <a:srgbClr val="434343"/>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a:solidFill>
                  <a:srgbClr val="434343"/>
                </a:solidFill>
                <a:effectLst/>
                <a:latin typeface="Consolas" panose="020B0609020204030204" pitchFamily="49" charset="0"/>
              </a:rPr>
              <a:t>Settings</a:t>
            </a:r>
          </a:p>
          <a:p>
            <a:r>
              <a:rPr lang="en-US" sz="1100" b="0" dirty="0">
                <a:solidFill>
                  <a:srgbClr val="C586C0"/>
                </a:solidFill>
                <a:effectLst/>
                <a:latin typeface="Consolas" panose="020B0609020204030204" pitchFamily="49" charset="0"/>
              </a:rPr>
              <a:t>from</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sentence_transformers</a:t>
            </a:r>
            <a:r>
              <a:rPr lang="en-US" sz="1100" b="0" dirty="0">
                <a:solidFill>
                  <a:srgbClr val="434343"/>
                </a:solidFill>
                <a:effectLst/>
                <a:latin typeface="Consolas" panose="020B0609020204030204" pitchFamily="49" charset="0"/>
              </a:rPr>
              <a:t> </a:t>
            </a:r>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SentenceTransformer</a:t>
            </a:r>
            <a:endParaRPr lang="en-US" sz="1100" b="0" dirty="0">
              <a:solidFill>
                <a:srgbClr val="434343"/>
              </a:solidFill>
              <a:effectLst/>
              <a:latin typeface="Consolas" panose="020B0609020204030204" pitchFamily="49" charset="0"/>
            </a:endParaRPr>
          </a:p>
          <a:p>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uuid</a:t>
            </a:r>
            <a:endParaRPr lang="en-US" sz="1100" b="0" dirty="0">
              <a:solidFill>
                <a:srgbClr val="434343"/>
              </a:solidFill>
              <a:effectLst/>
              <a:latin typeface="Consolas" panose="020B0609020204030204" pitchFamily="49" charset="0"/>
            </a:endParaRPr>
          </a:p>
          <a:p>
            <a:r>
              <a:rPr lang="en-US" sz="1100" b="0" dirty="0">
                <a:solidFill>
                  <a:srgbClr val="C586C0"/>
                </a:solidFill>
                <a:effectLst/>
                <a:latin typeface="Consolas" panose="020B0609020204030204" pitchFamily="49" charset="0"/>
              </a:rPr>
              <a:t>import</a:t>
            </a:r>
            <a:r>
              <a:rPr lang="en-US" sz="1100" b="0" dirty="0">
                <a:solidFill>
                  <a:srgbClr val="CCCCCC"/>
                </a:solidFill>
                <a:effectLst/>
                <a:latin typeface="Consolas" panose="020B0609020204030204" pitchFamily="49" charset="0"/>
              </a:rPr>
              <a:t> </a:t>
            </a:r>
            <a:r>
              <a:rPr lang="en-US" sz="1100" b="0" dirty="0" err="1">
                <a:solidFill>
                  <a:srgbClr val="434343"/>
                </a:solidFill>
                <a:effectLst/>
                <a:latin typeface="Consolas" panose="020B0609020204030204" pitchFamily="49" charset="0"/>
              </a:rPr>
              <a:t>os</a:t>
            </a:r>
            <a:endParaRPr lang="en-US" sz="1100" b="0" dirty="0">
              <a:solidFill>
                <a:srgbClr val="434343"/>
              </a:solidFill>
              <a:effectLst/>
              <a:latin typeface="Consolas" panose="020B0609020204030204" pitchFamily="49" charset="0"/>
            </a:endParaRPr>
          </a:p>
        </p:txBody>
      </p:sp>
      <p:sp>
        <p:nvSpPr>
          <p:cNvPr id="7" name="TextBox 6">
            <a:extLst>
              <a:ext uri="{FF2B5EF4-FFF2-40B4-BE49-F238E27FC236}">
                <a16:creationId xmlns:a16="http://schemas.microsoft.com/office/drawing/2014/main" id="{BF59B639-D7D6-2F98-164F-B4877A54B188}"/>
              </a:ext>
            </a:extLst>
          </p:cNvPr>
          <p:cNvSpPr txBox="1"/>
          <p:nvPr/>
        </p:nvSpPr>
        <p:spPr>
          <a:xfrm>
            <a:off x="590939" y="606960"/>
            <a:ext cx="4572000" cy="307777"/>
          </a:xfrm>
          <a:prstGeom prst="rect">
            <a:avLst/>
          </a:prstGeom>
          <a:noFill/>
        </p:spPr>
        <p:txBody>
          <a:bodyPr wrap="square">
            <a:spAutoFit/>
          </a:bodyPr>
          <a:lstStyle/>
          <a:p>
            <a:r>
              <a:rPr lang="en-US" dirty="0" err="1"/>
              <a:t>Thư</a:t>
            </a:r>
            <a:r>
              <a:rPr lang="en-US" dirty="0"/>
              <a:t> </a:t>
            </a:r>
            <a:r>
              <a:rPr lang="en-US" dirty="0" err="1"/>
              <a:t>viện</a:t>
            </a:r>
            <a:r>
              <a:rPr lang="en-US" dirty="0"/>
              <a:t> </a:t>
            </a:r>
            <a:r>
              <a:rPr lang="en-US" dirty="0" err="1"/>
              <a:t>cần</a:t>
            </a:r>
            <a:r>
              <a:rPr lang="en-US" dirty="0"/>
              <a:t> </a:t>
            </a:r>
            <a:r>
              <a:rPr lang="en-US" dirty="0" err="1"/>
              <a:t>khai</a:t>
            </a:r>
            <a:r>
              <a:rPr lang="en-US" dirty="0"/>
              <a:t> </a:t>
            </a:r>
            <a:r>
              <a:rPr lang="en-US" dirty="0" err="1"/>
              <a:t>báo</a:t>
            </a:r>
            <a:endParaRPr lang="en-US" dirty="0"/>
          </a:p>
        </p:txBody>
      </p:sp>
    </p:spTree>
    <p:extLst>
      <p:ext uri="{BB962C8B-B14F-4D97-AF65-F5344CB8AC3E}">
        <p14:creationId xmlns:p14="http://schemas.microsoft.com/office/powerpoint/2010/main" val="241530292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ubtitle 14">
            <a:extLst>
              <a:ext uri="{FF2B5EF4-FFF2-40B4-BE49-F238E27FC236}">
                <a16:creationId xmlns:a16="http://schemas.microsoft.com/office/drawing/2014/main" id="{A86498E7-3DE3-0C2D-14F1-FFC882E84169}"/>
              </a:ext>
            </a:extLst>
          </p:cNvPr>
          <p:cNvSpPr txBox="1">
            <a:spLocks/>
          </p:cNvSpPr>
          <p:nvPr/>
        </p:nvSpPr>
        <p:spPr>
          <a:xfrm>
            <a:off x="268176" y="206172"/>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Cách</a:t>
            </a:r>
            <a:r>
              <a:rPr lang="en-US" dirty="0">
                <a:solidFill>
                  <a:schemeClr val="accent1">
                    <a:lumMod val="50000"/>
                  </a:schemeClr>
                </a:solidFill>
              </a:rPr>
              <a:t> </a:t>
            </a:r>
            <a:r>
              <a:rPr lang="en-US" dirty="0" err="1">
                <a:solidFill>
                  <a:schemeClr val="accent1">
                    <a:lumMod val="50000"/>
                  </a:schemeClr>
                </a:solidFill>
              </a:rPr>
              <a:t>cài</a:t>
            </a:r>
            <a:r>
              <a:rPr lang="en-US" dirty="0">
                <a:solidFill>
                  <a:schemeClr val="accent1">
                    <a:lumMod val="50000"/>
                  </a:schemeClr>
                </a:solidFill>
              </a:rPr>
              <a:t> </a:t>
            </a:r>
            <a:r>
              <a:rPr lang="en-US" dirty="0" err="1">
                <a:solidFill>
                  <a:schemeClr val="accent1">
                    <a:lumMod val="50000"/>
                  </a:schemeClr>
                </a:solidFill>
              </a:rPr>
              <a:t>đặt</a:t>
            </a:r>
            <a:r>
              <a:rPr lang="en-US" dirty="0">
                <a:solidFill>
                  <a:schemeClr val="accent1">
                    <a:lumMod val="50000"/>
                  </a:schemeClr>
                </a:solidFill>
              </a:rPr>
              <a:t> </a:t>
            </a:r>
            <a:r>
              <a:rPr lang="en-US" dirty="0" err="1">
                <a:solidFill>
                  <a:schemeClr val="accent1">
                    <a:lumMod val="50000"/>
                  </a:schemeClr>
                </a:solidFill>
              </a:rPr>
              <a:t>các</a:t>
            </a:r>
            <a:r>
              <a:rPr lang="en-US" dirty="0">
                <a:solidFill>
                  <a:schemeClr val="accent1">
                    <a:lumMod val="50000"/>
                  </a:schemeClr>
                </a:solidFill>
              </a:rPr>
              <a:t> </a:t>
            </a:r>
            <a:r>
              <a:rPr lang="en-US" dirty="0" err="1">
                <a:solidFill>
                  <a:schemeClr val="accent1">
                    <a:lumMod val="50000"/>
                  </a:schemeClr>
                </a:solidFill>
              </a:rPr>
              <a:t>thư</a:t>
            </a:r>
            <a:r>
              <a:rPr lang="en-US" dirty="0">
                <a:solidFill>
                  <a:schemeClr val="accent1">
                    <a:lumMod val="50000"/>
                  </a:schemeClr>
                </a:solidFill>
              </a:rPr>
              <a:t> </a:t>
            </a:r>
            <a:r>
              <a:rPr lang="en-US" dirty="0" err="1">
                <a:solidFill>
                  <a:schemeClr val="accent1">
                    <a:lumMod val="50000"/>
                  </a:schemeClr>
                </a:solidFill>
              </a:rPr>
              <a:t>viện</a:t>
            </a:r>
            <a:r>
              <a:rPr lang="en-US" dirty="0">
                <a:solidFill>
                  <a:schemeClr val="accent1">
                    <a:lumMod val="50000"/>
                  </a:schemeClr>
                </a:solidFill>
              </a:rPr>
              <a:t> </a:t>
            </a:r>
            <a:r>
              <a:rPr lang="en-US" dirty="0" err="1">
                <a:solidFill>
                  <a:schemeClr val="accent1">
                    <a:lumMod val="50000"/>
                  </a:schemeClr>
                </a:solidFill>
              </a:rPr>
              <a:t>và</a:t>
            </a:r>
            <a:r>
              <a:rPr lang="en-US" dirty="0">
                <a:solidFill>
                  <a:schemeClr val="accent1">
                    <a:lumMod val="50000"/>
                  </a:schemeClr>
                </a:solidFill>
              </a:rPr>
              <a:t> model</a:t>
            </a:r>
          </a:p>
        </p:txBody>
      </p:sp>
      <p:sp>
        <p:nvSpPr>
          <p:cNvPr id="7" name="TextBox 6">
            <a:extLst>
              <a:ext uri="{FF2B5EF4-FFF2-40B4-BE49-F238E27FC236}">
                <a16:creationId xmlns:a16="http://schemas.microsoft.com/office/drawing/2014/main" id="{BF59B639-D7D6-2F98-164F-B4877A54B188}"/>
              </a:ext>
            </a:extLst>
          </p:cNvPr>
          <p:cNvSpPr txBox="1"/>
          <p:nvPr/>
        </p:nvSpPr>
        <p:spPr>
          <a:xfrm>
            <a:off x="590938" y="606960"/>
            <a:ext cx="7607559" cy="523220"/>
          </a:xfrm>
          <a:prstGeom prst="rect">
            <a:avLst/>
          </a:prstGeom>
          <a:noFill/>
        </p:spPr>
        <p:txBody>
          <a:bodyPr wrap="square">
            <a:spAutoFit/>
          </a:bodyPr>
          <a:lstStyle/>
          <a:p>
            <a:r>
              <a:rPr lang="en-US" dirty="0" err="1"/>
              <a:t>Để</a:t>
            </a:r>
            <a:r>
              <a:rPr lang="en-US" dirty="0"/>
              <a:t> </a:t>
            </a:r>
            <a:r>
              <a:rPr lang="en-US" dirty="0" err="1"/>
              <a:t>tiếp</a:t>
            </a:r>
            <a:r>
              <a:rPr lang="en-US" dirty="0"/>
              <a:t> </a:t>
            </a:r>
            <a:r>
              <a:rPr lang="en-US" dirty="0" err="1"/>
              <a:t>cận</a:t>
            </a:r>
            <a:r>
              <a:rPr lang="en-US" dirty="0"/>
              <a:t> </a:t>
            </a:r>
            <a:r>
              <a:rPr lang="en-US" dirty="0" err="1"/>
              <a:t>và</a:t>
            </a:r>
            <a:r>
              <a:rPr lang="en-US" dirty="0"/>
              <a:t> </a:t>
            </a:r>
            <a:r>
              <a:rPr lang="en-US" dirty="0" err="1"/>
              <a:t>bắt</a:t>
            </a:r>
            <a:r>
              <a:rPr lang="en-US" dirty="0"/>
              <a:t> </a:t>
            </a:r>
            <a:r>
              <a:rPr lang="en-US" dirty="0" err="1"/>
              <a:t>đầu</a:t>
            </a:r>
            <a:r>
              <a:rPr lang="en-US" dirty="0"/>
              <a:t> </a:t>
            </a:r>
            <a:r>
              <a:rPr lang="en-US" dirty="0" err="1"/>
              <a:t>chạy</a:t>
            </a:r>
            <a:r>
              <a:rPr lang="en-US" dirty="0"/>
              <a:t> </a:t>
            </a:r>
            <a:r>
              <a:rPr lang="en-US" dirty="0" err="1"/>
              <a:t>các</a:t>
            </a:r>
            <a:r>
              <a:rPr lang="en-US" dirty="0"/>
              <a:t> </a:t>
            </a:r>
            <a:r>
              <a:rPr lang="en-US" dirty="0" err="1"/>
              <a:t>chương</a:t>
            </a:r>
            <a:r>
              <a:rPr lang="en-US" dirty="0"/>
              <a:t> </a:t>
            </a:r>
            <a:r>
              <a:rPr lang="en-US" dirty="0" err="1"/>
              <a:t>trình</a:t>
            </a:r>
            <a:r>
              <a:rPr lang="en-US" dirty="0"/>
              <a:t>, </a:t>
            </a:r>
            <a:r>
              <a:rPr lang="en-US" dirty="0" err="1"/>
              <a:t>quá</a:t>
            </a:r>
            <a:r>
              <a:rPr lang="en-US" dirty="0"/>
              <a:t> </a:t>
            </a:r>
            <a:r>
              <a:rPr lang="en-US" dirty="0" err="1"/>
              <a:t>trình</a:t>
            </a:r>
            <a:r>
              <a:rPr lang="en-US" dirty="0"/>
              <a:t> </a:t>
            </a:r>
            <a:r>
              <a:rPr lang="en-US" dirty="0" err="1"/>
              <a:t>thực</a:t>
            </a:r>
            <a:r>
              <a:rPr lang="en-US" dirty="0"/>
              <a:t> </a:t>
            </a:r>
            <a:r>
              <a:rPr lang="en-US" dirty="0" err="1"/>
              <a:t>hiện</a:t>
            </a:r>
            <a:r>
              <a:rPr lang="en-US" dirty="0"/>
              <a:t> </a:t>
            </a:r>
            <a:r>
              <a:rPr lang="en-US" dirty="0" err="1"/>
              <a:t>cài</a:t>
            </a:r>
            <a:r>
              <a:rPr lang="en-US" dirty="0"/>
              <a:t> </a:t>
            </a:r>
            <a:r>
              <a:rPr lang="en-US" dirty="0" err="1"/>
              <a:t>đặt</a:t>
            </a:r>
            <a:r>
              <a:rPr lang="en-US" dirty="0"/>
              <a:t> </a:t>
            </a:r>
            <a:r>
              <a:rPr lang="en-US" dirty="0" err="1"/>
              <a:t>tương</a:t>
            </a:r>
            <a:r>
              <a:rPr lang="en-US" dirty="0"/>
              <a:t> </a:t>
            </a:r>
            <a:r>
              <a:rPr lang="en-US" dirty="0" err="1"/>
              <a:t>đối</a:t>
            </a:r>
            <a:r>
              <a:rPr lang="en-US" dirty="0"/>
              <a:t> </a:t>
            </a:r>
            <a:r>
              <a:rPr lang="en-US" dirty="0" err="1"/>
              <a:t>phức</a:t>
            </a:r>
            <a:r>
              <a:rPr lang="en-US" dirty="0"/>
              <a:t> </a:t>
            </a:r>
            <a:r>
              <a:rPr lang="en-US" dirty="0" err="1"/>
              <a:t>tạp</a:t>
            </a:r>
            <a:r>
              <a:rPr lang="en-US" dirty="0"/>
              <a:t>. Trong </a:t>
            </a:r>
            <a:r>
              <a:rPr lang="en-US" dirty="0" err="1"/>
              <a:t>quá</a:t>
            </a:r>
            <a:r>
              <a:rPr lang="en-US" dirty="0"/>
              <a:t> </a:t>
            </a:r>
            <a:r>
              <a:rPr lang="en-US" dirty="0" err="1"/>
              <a:t>trình</a:t>
            </a:r>
            <a:r>
              <a:rPr lang="en-US" dirty="0"/>
              <a:t> </a:t>
            </a:r>
            <a:r>
              <a:rPr lang="en-US" dirty="0" err="1"/>
              <a:t>cài</a:t>
            </a:r>
            <a:r>
              <a:rPr lang="en-US" dirty="0"/>
              <a:t> </a:t>
            </a:r>
            <a:r>
              <a:rPr lang="en-US" dirty="0" err="1"/>
              <a:t>đặt</a:t>
            </a:r>
            <a:r>
              <a:rPr lang="en-US" dirty="0"/>
              <a:t> </a:t>
            </a:r>
            <a:r>
              <a:rPr lang="en-US" dirty="0" err="1"/>
              <a:t>lỗi</a:t>
            </a:r>
            <a:r>
              <a:rPr lang="en-US" dirty="0"/>
              <a:t> </a:t>
            </a:r>
            <a:r>
              <a:rPr lang="en-US" dirty="0" err="1"/>
              <a:t>sẽ</a:t>
            </a:r>
            <a:r>
              <a:rPr lang="en-US" dirty="0"/>
              <a:t> </a:t>
            </a:r>
            <a:r>
              <a:rPr lang="en-US" dirty="0" err="1"/>
              <a:t>xuất</a:t>
            </a:r>
            <a:r>
              <a:rPr lang="en-US" dirty="0"/>
              <a:t> </a:t>
            </a:r>
            <a:r>
              <a:rPr lang="en-US" dirty="0" err="1"/>
              <a:t>hiện</a:t>
            </a:r>
            <a:r>
              <a:rPr lang="en-US" dirty="0"/>
              <a:t> </a:t>
            </a:r>
            <a:r>
              <a:rPr lang="en-US" dirty="0" err="1"/>
              <a:t>khá</a:t>
            </a:r>
            <a:r>
              <a:rPr lang="en-US" dirty="0"/>
              <a:t> </a:t>
            </a:r>
            <a:r>
              <a:rPr lang="en-US" dirty="0" err="1"/>
              <a:t>nhiều</a:t>
            </a:r>
            <a:r>
              <a:rPr lang="en-US" dirty="0"/>
              <a:t>.</a:t>
            </a:r>
          </a:p>
        </p:txBody>
      </p:sp>
      <p:sp>
        <p:nvSpPr>
          <p:cNvPr id="4" name="TextBox 3">
            <a:extLst>
              <a:ext uri="{FF2B5EF4-FFF2-40B4-BE49-F238E27FC236}">
                <a16:creationId xmlns:a16="http://schemas.microsoft.com/office/drawing/2014/main" id="{37252792-82BD-6F92-0DC9-F2FB4174B946}"/>
              </a:ext>
            </a:extLst>
          </p:cNvPr>
          <p:cNvSpPr txBox="1"/>
          <p:nvPr/>
        </p:nvSpPr>
        <p:spPr>
          <a:xfrm>
            <a:off x="590938" y="1223191"/>
            <a:ext cx="4572000" cy="307777"/>
          </a:xfrm>
          <a:prstGeom prst="rect">
            <a:avLst/>
          </a:prstGeom>
          <a:noFill/>
        </p:spPr>
        <p:txBody>
          <a:bodyPr wrap="square">
            <a:spAutoFit/>
          </a:bodyPr>
          <a:lstStyle/>
          <a:p>
            <a:r>
              <a:rPr lang="en-US" dirty="0"/>
              <a:t>IDE: Visual Studio Code - </a:t>
            </a:r>
          </a:p>
        </p:txBody>
      </p:sp>
    </p:spTree>
    <p:extLst>
      <p:ext uri="{BB962C8B-B14F-4D97-AF65-F5344CB8AC3E}">
        <p14:creationId xmlns:p14="http://schemas.microsoft.com/office/powerpoint/2010/main" val="3273643558"/>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ubtitle 14">
            <a:extLst>
              <a:ext uri="{FF2B5EF4-FFF2-40B4-BE49-F238E27FC236}">
                <a16:creationId xmlns:a16="http://schemas.microsoft.com/office/drawing/2014/main" id="{A86498E7-3DE3-0C2D-14F1-FFC882E84169}"/>
              </a:ext>
            </a:extLst>
          </p:cNvPr>
          <p:cNvSpPr txBox="1">
            <a:spLocks/>
          </p:cNvSpPr>
          <p:nvPr/>
        </p:nvSpPr>
        <p:spPr>
          <a:xfrm>
            <a:off x="268176" y="206172"/>
            <a:ext cx="8791147"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Demo</a:t>
            </a:r>
          </a:p>
        </p:txBody>
      </p:sp>
      <p:sp>
        <p:nvSpPr>
          <p:cNvPr id="7" name="TextBox 6">
            <a:extLst>
              <a:ext uri="{FF2B5EF4-FFF2-40B4-BE49-F238E27FC236}">
                <a16:creationId xmlns:a16="http://schemas.microsoft.com/office/drawing/2014/main" id="{BF59B639-D7D6-2F98-164F-B4877A54B188}"/>
              </a:ext>
            </a:extLst>
          </p:cNvPr>
          <p:cNvSpPr txBox="1"/>
          <p:nvPr/>
        </p:nvSpPr>
        <p:spPr>
          <a:xfrm>
            <a:off x="590938" y="606960"/>
            <a:ext cx="7607559" cy="307777"/>
          </a:xfrm>
          <a:prstGeom prst="rect">
            <a:avLst/>
          </a:prstGeom>
          <a:noFill/>
        </p:spPr>
        <p:txBody>
          <a:bodyPr wrap="square">
            <a:spAutoFit/>
          </a:bodyPr>
          <a:lstStyle/>
          <a:p>
            <a:r>
              <a:rPr lang="en-US" dirty="0">
                <a:solidFill>
                  <a:srgbClr val="002060"/>
                </a:solidFill>
              </a:rPr>
              <a:t>Load class, model,…</a:t>
            </a:r>
          </a:p>
        </p:txBody>
      </p:sp>
      <p:sp>
        <p:nvSpPr>
          <p:cNvPr id="4" name="TextBox 3">
            <a:extLst>
              <a:ext uri="{FF2B5EF4-FFF2-40B4-BE49-F238E27FC236}">
                <a16:creationId xmlns:a16="http://schemas.microsoft.com/office/drawing/2014/main" id="{37252792-82BD-6F92-0DC9-F2FB4174B946}"/>
              </a:ext>
            </a:extLst>
          </p:cNvPr>
          <p:cNvSpPr txBox="1"/>
          <p:nvPr/>
        </p:nvSpPr>
        <p:spPr>
          <a:xfrm>
            <a:off x="590937" y="1670000"/>
            <a:ext cx="6935756" cy="2031325"/>
          </a:xfrm>
          <a:prstGeom prst="rect">
            <a:avLst/>
          </a:prstGeom>
          <a:noFill/>
        </p:spPr>
        <p:txBody>
          <a:bodyPr wrap="square">
            <a:spAutoFit/>
          </a:bodyPr>
          <a:lstStyle/>
          <a:p>
            <a:r>
              <a:rPr lang="en-US" b="0" dirty="0" err="1">
                <a:solidFill>
                  <a:srgbClr val="434343"/>
                </a:solidFill>
                <a:effectLst/>
                <a:latin typeface="Consolas" panose="020B0609020204030204" pitchFamily="49" charset="0"/>
              </a:rPr>
              <a:t>load_dotenv</a:t>
            </a:r>
            <a:r>
              <a:rPr lang="en-US" b="0" dirty="0">
                <a:solidFill>
                  <a:srgbClr val="434343"/>
                </a:solidFill>
                <a:effectLst/>
                <a:latin typeface="Consolas" panose="020B0609020204030204" pitchFamily="49" charset="0"/>
              </a:rPr>
              <a:t>()</a:t>
            </a:r>
          </a:p>
          <a:p>
            <a:br>
              <a:rPr lang="en-US" b="0" dirty="0">
                <a:solidFill>
                  <a:srgbClr val="CCCCCC"/>
                </a:solidFill>
                <a:effectLst/>
                <a:latin typeface="Consolas" panose="020B0609020204030204" pitchFamily="49" charset="0"/>
              </a:rPr>
            </a:br>
            <a:r>
              <a:rPr lang="en-US" b="0" dirty="0" err="1">
                <a:solidFill>
                  <a:srgbClr val="434343"/>
                </a:solidFill>
                <a:effectLst/>
                <a:latin typeface="Consolas" panose="020B0609020204030204" pitchFamily="49" charset="0"/>
              </a:rPr>
              <a:t>llm</a:t>
            </a:r>
            <a:r>
              <a:rPr lang="en-US" b="0" dirty="0">
                <a:solidFill>
                  <a:srgbClr val="434343"/>
                </a:solidFill>
                <a:effectLst/>
                <a:latin typeface="Consolas" panose="020B0609020204030204" pitchFamily="49" charset="0"/>
              </a:rPr>
              <a:t> = </a:t>
            </a:r>
            <a:r>
              <a:rPr lang="en-US" b="0" dirty="0" err="1">
                <a:solidFill>
                  <a:srgbClr val="434343"/>
                </a:solidFill>
                <a:effectLst/>
                <a:latin typeface="Consolas" panose="020B0609020204030204" pitchFamily="49" charset="0"/>
              </a:rPr>
              <a:t>ChatOllama</a:t>
            </a:r>
            <a:r>
              <a:rPr lang="en-US" b="0" dirty="0">
                <a:solidFill>
                  <a:srgbClr val="CCCCCC"/>
                </a:solidFill>
                <a:effectLst/>
                <a:latin typeface="Consolas" panose="020B0609020204030204" pitchFamily="49" charset="0"/>
              </a:rPr>
              <a:t>(</a:t>
            </a:r>
            <a:r>
              <a:rPr lang="en-US" b="0" dirty="0">
                <a:solidFill>
                  <a:srgbClr val="9CDCFE"/>
                </a:solidFill>
                <a:effectLst/>
                <a:latin typeface="Consolas" panose="020B0609020204030204" pitchFamily="49" charset="0"/>
              </a:rPr>
              <a:t>model</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"llama3:8b"</a:t>
            </a:r>
            <a:r>
              <a:rPr lang="en-US" b="0" dirty="0">
                <a:solidFill>
                  <a:srgbClr val="CCCCCC"/>
                </a:solidFill>
                <a:effectLst/>
                <a:latin typeface="Consolas" panose="020B0609020204030204" pitchFamily="49" charset="0"/>
              </a:rPr>
              <a:t>)</a:t>
            </a:r>
          </a:p>
          <a:p>
            <a:br>
              <a:rPr lang="en-US" b="0" dirty="0">
                <a:solidFill>
                  <a:srgbClr val="CCCCCC"/>
                </a:solidFill>
                <a:effectLst/>
                <a:latin typeface="Consolas" panose="020B0609020204030204" pitchFamily="49" charset="0"/>
              </a:rPr>
            </a:br>
            <a:r>
              <a:rPr lang="en-US" b="0" dirty="0">
                <a:solidFill>
                  <a:srgbClr val="569CD6"/>
                </a:solidFill>
                <a:effectLst/>
                <a:latin typeface="Consolas" panose="020B0609020204030204" pitchFamily="49" charset="0"/>
              </a:rPr>
              <a:t>class</a:t>
            </a:r>
            <a:r>
              <a:rPr lang="en-US" b="0" dirty="0">
                <a:solidFill>
                  <a:srgbClr val="CCCCCC"/>
                </a:solidFill>
                <a:effectLst/>
                <a:latin typeface="Consolas" panose="020B0609020204030204" pitchFamily="49" charset="0"/>
              </a:rPr>
              <a:t> </a:t>
            </a:r>
            <a:r>
              <a:rPr lang="en-US" b="0" dirty="0" err="1">
                <a:solidFill>
                  <a:srgbClr val="4EC9B0"/>
                </a:solidFill>
                <a:effectLst/>
                <a:latin typeface="Consolas" panose="020B0609020204030204" pitchFamily="49" charset="0"/>
              </a:rPr>
              <a:t>AgentState</a:t>
            </a:r>
            <a:r>
              <a:rPr lang="en-US" b="0" dirty="0">
                <a:solidFill>
                  <a:srgbClr val="CCCCCC"/>
                </a:solidFill>
                <a:effectLst/>
                <a:latin typeface="Consolas" panose="020B0609020204030204" pitchFamily="49" charset="0"/>
              </a:rPr>
              <a:t>(</a:t>
            </a:r>
            <a:r>
              <a:rPr lang="en-US" b="0" dirty="0" err="1">
                <a:solidFill>
                  <a:srgbClr val="4EC9B0"/>
                </a:solidFill>
                <a:effectLst/>
                <a:latin typeface="Consolas" panose="020B0609020204030204" pitchFamily="49" charset="0"/>
              </a:rPr>
              <a:t>TypedDict</a:t>
            </a:r>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r>
              <a:rPr lang="en-US" b="0" dirty="0">
                <a:solidFill>
                  <a:srgbClr val="DCDCAA"/>
                </a:solidFill>
                <a:effectLst/>
                <a:latin typeface="Consolas" panose="020B0609020204030204" pitchFamily="49" charset="0"/>
              </a:rPr>
              <a:t>input</a:t>
            </a:r>
            <a:r>
              <a:rPr lang="en-US" b="0" dirty="0">
                <a:solidFill>
                  <a:srgbClr val="CCCCCC"/>
                </a:solidFill>
                <a:effectLst/>
                <a:latin typeface="Consolas" panose="020B0609020204030204" pitchFamily="49" charset="0"/>
              </a:rPr>
              <a:t>: </a:t>
            </a:r>
            <a:r>
              <a:rPr lang="en-US" b="0" dirty="0">
                <a:solidFill>
                  <a:srgbClr val="4EC9B0"/>
                </a:solidFill>
                <a:effectLst/>
                <a:latin typeface="Consolas" panose="020B0609020204030204" pitchFamily="49" charset="0"/>
              </a:rPr>
              <a:t>str</a:t>
            </a:r>
            <a:endParaRPr lang="en-US" b="0" dirty="0">
              <a:solidFill>
                <a:srgbClr val="CCCCCC"/>
              </a:solidFill>
              <a:effectLst/>
              <a:latin typeface="Consolas" panose="020B0609020204030204" pitchFamily="49" charset="0"/>
            </a:endParaRPr>
          </a:p>
          <a:p>
            <a:r>
              <a:rPr lang="en-US" b="0" dirty="0">
                <a:solidFill>
                  <a:srgbClr val="CCCCCC"/>
                </a:solidFill>
                <a:effectLst/>
                <a:latin typeface="Consolas" panose="020B0609020204030204" pitchFamily="49" charset="0"/>
              </a:rPr>
              <a:t>    </a:t>
            </a:r>
            <a:r>
              <a:rPr lang="en-US" b="0" dirty="0">
                <a:solidFill>
                  <a:srgbClr val="434343"/>
                </a:solidFill>
                <a:effectLst/>
                <a:latin typeface="Consolas" panose="020B0609020204030204" pitchFamily="49" charset="0"/>
              </a:rPr>
              <a:t>messages</a:t>
            </a:r>
            <a:r>
              <a:rPr lang="en-US" b="0" dirty="0">
                <a:solidFill>
                  <a:srgbClr val="CCCCCC"/>
                </a:solidFill>
                <a:effectLst/>
                <a:latin typeface="Consolas" panose="020B0609020204030204" pitchFamily="49" charset="0"/>
              </a:rPr>
              <a:t>: </a:t>
            </a:r>
            <a:r>
              <a:rPr lang="en-US" b="0" dirty="0">
                <a:solidFill>
                  <a:srgbClr val="434343"/>
                </a:solidFill>
                <a:effectLst/>
                <a:latin typeface="Consolas" panose="020B0609020204030204" pitchFamily="49" charset="0"/>
              </a:rPr>
              <a:t>Annotated</a:t>
            </a:r>
            <a:r>
              <a:rPr lang="en-US" b="0" dirty="0">
                <a:solidFill>
                  <a:srgbClr val="CCCCCC"/>
                </a:solidFill>
                <a:effectLst/>
                <a:latin typeface="Consolas" panose="020B0609020204030204" pitchFamily="49" charset="0"/>
              </a:rPr>
              <a:t>[</a:t>
            </a:r>
            <a:r>
              <a:rPr lang="en-US" b="0" dirty="0">
                <a:solidFill>
                  <a:srgbClr val="434343"/>
                </a:solidFill>
                <a:effectLst/>
                <a:latin typeface="Consolas" panose="020B0609020204030204" pitchFamily="49" charset="0"/>
              </a:rPr>
              <a:t>List</a:t>
            </a:r>
            <a:r>
              <a:rPr lang="en-US" b="0" dirty="0">
                <a:solidFill>
                  <a:srgbClr val="CCCCCC"/>
                </a:solidFill>
                <a:effectLst/>
                <a:latin typeface="Consolas" panose="020B0609020204030204" pitchFamily="49" charset="0"/>
              </a:rPr>
              <a:t>[</a:t>
            </a:r>
            <a:r>
              <a:rPr lang="en-US" b="0" dirty="0">
                <a:solidFill>
                  <a:srgbClr val="4EC9B0"/>
                </a:solidFill>
                <a:effectLst/>
                <a:latin typeface="Consolas" panose="020B0609020204030204" pitchFamily="49" charset="0"/>
              </a:rPr>
              <a:t>str</a:t>
            </a:r>
            <a:r>
              <a:rPr lang="en-US" b="0" dirty="0">
                <a:solidFill>
                  <a:srgbClr val="CCCCCC"/>
                </a:solidFill>
                <a:effectLst/>
                <a:latin typeface="Consolas" panose="020B0609020204030204" pitchFamily="49" charset="0"/>
              </a:rPr>
              <a:t>], </a:t>
            </a:r>
            <a:r>
              <a:rPr lang="en-US" b="0" dirty="0" err="1">
                <a:solidFill>
                  <a:srgbClr val="434343"/>
                </a:solidFill>
                <a:effectLst/>
                <a:latin typeface="Consolas" panose="020B0609020204030204" pitchFamily="49" charset="0"/>
              </a:rPr>
              <a:t>operator</a:t>
            </a:r>
            <a:r>
              <a:rPr lang="en-US" b="0" dirty="0" err="1">
                <a:solidFill>
                  <a:srgbClr val="CCCCCC"/>
                </a:solidFill>
                <a:effectLst/>
                <a:latin typeface="Consolas" panose="020B0609020204030204" pitchFamily="49" charset="0"/>
              </a:rPr>
              <a:t>.</a:t>
            </a:r>
            <a:r>
              <a:rPr lang="en-US" b="0" dirty="0" err="1">
                <a:solidFill>
                  <a:srgbClr val="434343"/>
                </a:solidFill>
                <a:effectLst/>
                <a:latin typeface="Consolas" panose="020B0609020204030204" pitchFamily="49" charset="0"/>
              </a:rPr>
              <a:t>add</a:t>
            </a:r>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p>
          <a:p>
            <a:r>
              <a:rPr lang="en-US" b="0" dirty="0">
                <a:solidFill>
                  <a:srgbClr val="434343"/>
                </a:solidFill>
                <a:effectLst/>
                <a:latin typeface="Consolas" panose="020B0609020204030204" pitchFamily="49" charset="0"/>
              </a:rPr>
              <a:t>prompt</a:t>
            </a:r>
            <a:r>
              <a:rPr lang="en-US" b="0" dirty="0">
                <a:solidFill>
                  <a:srgbClr val="CCCCCC"/>
                </a:solidFill>
                <a:effectLst/>
                <a:latin typeface="Consolas" panose="020B0609020204030204" pitchFamily="49" charset="0"/>
              </a:rPr>
              <a:t> </a:t>
            </a:r>
            <a:r>
              <a:rPr lang="en-US" b="0" dirty="0">
                <a:solidFill>
                  <a:srgbClr val="D4D4D4"/>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err="1">
                <a:solidFill>
                  <a:srgbClr val="434343"/>
                </a:solidFill>
                <a:effectLst/>
                <a:latin typeface="Consolas" panose="020B0609020204030204" pitchFamily="49" charset="0"/>
              </a:rPr>
              <a:t>hub</a:t>
            </a:r>
            <a:r>
              <a:rPr lang="en-US" b="0" dirty="0" err="1">
                <a:solidFill>
                  <a:srgbClr val="CCCCCC"/>
                </a:solidFill>
                <a:effectLst/>
                <a:latin typeface="Consolas" panose="020B0609020204030204" pitchFamily="49" charset="0"/>
              </a:rPr>
              <a:t>.</a:t>
            </a:r>
            <a:r>
              <a:rPr lang="en-US" b="0" dirty="0" err="1">
                <a:solidFill>
                  <a:srgbClr val="434343"/>
                </a:solidFill>
                <a:effectLst/>
                <a:latin typeface="Consolas" panose="020B0609020204030204" pitchFamily="49" charset="0"/>
              </a:rPr>
              <a:t>pull</a:t>
            </a:r>
            <a:r>
              <a:rPr lang="en-US" b="0" dirty="0">
                <a:solidFill>
                  <a:srgbClr val="CCCCCC"/>
                </a:solidFill>
                <a:effectLst/>
                <a:latin typeface="Consolas" panose="020B0609020204030204" pitchFamily="49" charset="0"/>
              </a:rPr>
              <a:t>(</a:t>
            </a:r>
            <a:r>
              <a:rPr lang="en-US" b="0" dirty="0">
                <a:solidFill>
                  <a:srgbClr val="CE9178"/>
                </a:solidFill>
                <a:effectLst/>
                <a:latin typeface="Consolas" panose="020B0609020204030204" pitchFamily="49" charset="0"/>
              </a:rPr>
              <a:t>"hwchase17/react"</a:t>
            </a:r>
            <a:r>
              <a:rPr lang="en-US" b="0" dirty="0">
                <a:solidFill>
                  <a:srgbClr val="CCCCCC"/>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D8293657-4F1F-D7F3-981B-F0CF24902D78}"/>
              </a:ext>
            </a:extLst>
          </p:cNvPr>
          <p:cNvSpPr txBox="1"/>
          <p:nvPr/>
        </p:nvSpPr>
        <p:spPr>
          <a:xfrm>
            <a:off x="590937" y="1114749"/>
            <a:ext cx="7607559" cy="307777"/>
          </a:xfrm>
          <a:prstGeom prst="rect">
            <a:avLst/>
          </a:prstGeom>
          <a:noFill/>
        </p:spPr>
        <p:txBody>
          <a:bodyPr wrap="square">
            <a:spAutoFit/>
          </a:bodyPr>
          <a:lstStyle/>
          <a:p>
            <a:r>
              <a:rPr lang="en-US" dirty="0" err="1"/>
              <a:t>Bật</a:t>
            </a:r>
            <a:r>
              <a:rPr lang="en-US" dirty="0"/>
              <a:t> Anaconda </a:t>
            </a:r>
            <a:r>
              <a:rPr lang="en-US" dirty="0">
                <a:sym typeface="Wingdings" panose="05000000000000000000" pitchFamily="2" charset="2"/>
              </a:rPr>
              <a:t> activate kernel  </a:t>
            </a:r>
            <a:r>
              <a:rPr lang="en-US" dirty="0" err="1">
                <a:sym typeface="Wingdings" panose="05000000000000000000" pitchFamily="2" charset="2"/>
              </a:rPr>
              <a:t>ollama</a:t>
            </a:r>
            <a:r>
              <a:rPr lang="en-US" dirty="0">
                <a:sym typeface="Wingdings" panose="05000000000000000000" pitchFamily="2" charset="2"/>
              </a:rPr>
              <a:t> pull llama3:8b</a:t>
            </a:r>
            <a:endParaRPr lang="en-US" dirty="0"/>
          </a:p>
        </p:txBody>
      </p:sp>
    </p:spTree>
    <p:extLst>
      <p:ext uri="{BB962C8B-B14F-4D97-AF65-F5344CB8AC3E}">
        <p14:creationId xmlns:p14="http://schemas.microsoft.com/office/powerpoint/2010/main" val="349069103"/>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1229"/>
        <p:cNvGrpSpPr/>
        <p:nvPr/>
      </p:nvGrpSpPr>
      <p:grpSpPr>
        <a:xfrm>
          <a:off x="0" y="0"/>
          <a:ext cx="0" cy="0"/>
          <a:chOff x="0" y="0"/>
          <a:chExt cx="0" cy="0"/>
        </a:xfrm>
      </p:grpSpPr>
      <p:sp>
        <p:nvSpPr>
          <p:cNvPr id="1230" name="Google Shape;1230;p62"/>
          <p:cNvSpPr txBox="1">
            <a:spLocks noGrp="1"/>
          </p:cNvSpPr>
          <p:nvPr>
            <p:ph type="title"/>
          </p:nvPr>
        </p:nvSpPr>
        <p:spPr>
          <a:xfrm>
            <a:off x="713264" y="685100"/>
            <a:ext cx="4629300" cy="1058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Thanks!</a:t>
            </a:r>
            <a:endParaRPr/>
          </a:p>
        </p:txBody>
      </p:sp>
      <p:sp>
        <p:nvSpPr>
          <p:cNvPr id="1231" name="Google Shape;1231;p62"/>
          <p:cNvSpPr txBox="1">
            <a:spLocks noGrp="1"/>
          </p:cNvSpPr>
          <p:nvPr>
            <p:ph type="subTitle" idx="1"/>
          </p:nvPr>
        </p:nvSpPr>
        <p:spPr>
          <a:xfrm>
            <a:off x="713225" y="1722730"/>
            <a:ext cx="4629300" cy="1101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b="1"/>
              <a:t>Do you have any questions?</a:t>
            </a:r>
            <a:endParaRPr b="1"/>
          </a:p>
          <a:p>
            <a:pPr marL="0" lvl="0" indent="0" algn="r" rtl="0">
              <a:spcBef>
                <a:spcPts val="0"/>
              </a:spcBef>
              <a:spcAft>
                <a:spcPts val="0"/>
              </a:spcAft>
              <a:buNone/>
            </a:pPr>
            <a:r>
              <a:rPr lang="en"/>
              <a:t>youremail@freepik.com</a:t>
            </a:r>
            <a:endParaRPr/>
          </a:p>
          <a:p>
            <a:pPr marL="0" lvl="0" indent="0" algn="r" rtl="0">
              <a:spcBef>
                <a:spcPts val="0"/>
              </a:spcBef>
              <a:spcAft>
                <a:spcPts val="0"/>
              </a:spcAft>
              <a:buNone/>
            </a:pPr>
            <a:r>
              <a:rPr lang="en"/>
              <a:t>+34 654 321 432</a:t>
            </a:r>
            <a:endParaRPr/>
          </a:p>
          <a:p>
            <a:pPr marL="0" lvl="0" indent="0" algn="r" rtl="0">
              <a:spcBef>
                <a:spcPts val="0"/>
              </a:spcBef>
              <a:spcAft>
                <a:spcPts val="0"/>
              </a:spcAft>
              <a:buNone/>
            </a:pPr>
            <a:r>
              <a:rPr lang="en"/>
              <a:t>yourwebsite.com</a:t>
            </a:r>
            <a:endParaRPr/>
          </a:p>
        </p:txBody>
      </p:sp>
      <p:sp>
        <p:nvSpPr>
          <p:cNvPr id="1232" name="Google Shape;1232;p62"/>
          <p:cNvSpPr txBox="1"/>
          <p:nvPr/>
        </p:nvSpPr>
        <p:spPr>
          <a:xfrm>
            <a:off x="713275" y="4233700"/>
            <a:ext cx="4629300" cy="260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Lato"/>
                <a:ea typeface="Lato"/>
                <a:cs typeface="Lato"/>
                <a:sym typeface="Lato"/>
              </a:rPr>
              <a:t>Please keep this slide for attribution</a:t>
            </a:r>
            <a:endParaRPr sz="1200">
              <a:solidFill>
                <a:schemeClr val="dk1"/>
              </a:solidFill>
              <a:latin typeface="Lato"/>
              <a:ea typeface="Lato"/>
              <a:cs typeface="Lato"/>
              <a:sym typeface="Lato"/>
            </a:endParaRPr>
          </a:p>
        </p:txBody>
      </p:sp>
      <p:grpSp>
        <p:nvGrpSpPr>
          <p:cNvPr id="1233" name="Google Shape;1233;p62"/>
          <p:cNvGrpSpPr/>
          <p:nvPr/>
        </p:nvGrpSpPr>
        <p:grpSpPr>
          <a:xfrm>
            <a:off x="6034854" y="1343530"/>
            <a:ext cx="2894210" cy="2843761"/>
            <a:chOff x="5970625" y="1743798"/>
            <a:chExt cx="2272821" cy="2233203"/>
          </a:xfrm>
        </p:grpSpPr>
        <p:sp>
          <p:nvSpPr>
            <p:cNvPr id="1234" name="Google Shape;1234;p62"/>
            <p:cNvSpPr/>
            <p:nvPr/>
          </p:nvSpPr>
          <p:spPr>
            <a:xfrm>
              <a:off x="5970625" y="1743798"/>
              <a:ext cx="2233096" cy="2233203"/>
            </a:xfrm>
            <a:custGeom>
              <a:avLst/>
              <a:gdLst/>
              <a:ahLst/>
              <a:cxnLst/>
              <a:rect l="l" t="t" r="r" b="b"/>
              <a:pathLst>
                <a:path w="43058" h="43058" extrusionOk="0">
                  <a:moveTo>
                    <a:pt x="43058" y="21529"/>
                  </a:moveTo>
                  <a:cubicBezTo>
                    <a:pt x="43058" y="33419"/>
                    <a:pt x="33419" y="43058"/>
                    <a:pt x="21529" y="43058"/>
                  </a:cubicBezTo>
                  <a:cubicBezTo>
                    <a:pt x="9640" y="43058"/>
                    <a:pt x="0" y="33419"/>
                    <a:pt x="0" y="21529"/>
                  </a:cubicBezTo>
                  <a:cubicBezTo>
                    <a:pt x="0" y="9640"/>
                    <a:pt x="9640" y="0"/>
                    <a:pt x="21529" y="0"/>
                  </a:cubicBezTo>
                  <a:cubicBezTo>
                    <a:pt x="33419" y="0"/>
                    <a:pt x="43058" y="9640"/>
                    <a:pt x="43058" y="2152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2"/>
            <p:cNvSpPr/>
            <p:nvPr/>
          </p:nvSpPr>
          <p:spPr>
            <a:xfrm>
              <a:off x="8039522" y="2569044"/>
              <a:ext cx="203923" cy="204504"/>
            </a:xfrm>
            <a:custGeom>
              <a:avLst/>
              <a:gdLst/>
              <a:ahLst/>
              <a:cxnLst/>
              <a:rect l="l" t="t" r="r" b="b"/>
              <a:pathLst>
                <a:path w="3932" h="3943" extrusionOk="0">
                  <a:moveTo>
                    <a:pt x="3713" y="3931"/>
                  </a:moveTo>
                  <a:cubicBezTo>
                    <a:pt x="3598" y="3931"/>
                    <a:pt x="3500" y="3833"/>
                    <a:pt x="3500" y="3712"/>
                  </a:cubicBezTo>
                  <a:cubicBezTo>
                    <a:pt x="3500" y="1905"/>
                    <a:pt x="2032" y="432"/>
                    <a:pt x="219" y="432"/>
                  </a:cubicBezTo>
                  <a:cubicBezTo>
                    <a:pt x="104" y="432"/>
                    <a:pt x="1" y="340"/>
                    <a:pt x="1" y="219"/>
                  </a:cubicBezTo>
                  <a:cubicBezTo>
                    <a:pt x="1" y="104"/>
                    <a:pt x="93" y="0"/>
                    <a:pt x="219" y="0"/>
                  </a:cubicBezTo>
                  <a:cubicBezTo>
                    <a:pt x="2262" y="0"/>
                    <a:pt x="3920" y="1664"/>
                    <a:pt x="3920" y="3707"/>
                  </a:cubicBezTo>
                  <a:cubicBezTo>
                    <a:pt x="3931" y="3833"/>
                    <a:pt x="3828" y="3931"/>
                    <a:pt x="3713" y="3931"/>
                  </a:cubicBezTo>
                  <a:close/>
                  <a:moveTo>
                    <a:pt x="2878" y="3718"/>
                  </a:moveTo>
                  <a:cubicBezTo>
                    <a:pt x="2878" y="2251"/>
                    <a:pt x="1687" y="1065"/>
                    <a:pt x="225" y="1065"/>
                  </a:cubicBezTo>
                  <a:cubicBezTo>
                    <a:pt x="110" y="1065"/>
                    <a:pt x="6" y="1157"/>
                    <a:pt x="6" y="1284"/>
                  </a:cubicBezTo>
                  <a:cubicBezTo>
                    <a:pt x="6" y="1399"/>
                    <a:pt x="104" y="1497"/>
                    <a:pt x="225" y="1497"/>
                  </a:cubicBezTo>
                  <a:cubicBezTo>
                    <a:pt x="1457" y="1497"/>
                    <a:pt x="2452" y="2498"/>
                    <a:pt x="2452" y="3730"/>
                  </a:cubicBezTo>
                  <a:cubicBezTo>
                    <a:pt x="2452" y="3845"/>
                    <a:pt x="2550" y="3943"/>
                    <a:pt x="2671" y="3943"/>
                  </a:cubicBezTo>
                  <a:cubicBezTo>
                    <a:pt x="2792" y="3943"/>
                    <a:pt x="2878" y="3833"/>
                    <a:pt x="2878" y="3718"/>
                  </a:cubicBezTo>
                  <a:close/>
                  <a:moveTo>
                    <a:pt x="1831" y="3718"/>
                  </a:moveTo>
                  <a:cubicBezTo>
                    <a:pt x="1831" y="2838"/>
                    <a:pt x="1111" y="2107"/>
                    <a:pt x="219" y="2107"/>
                  </a:cubicBezTo>
                  <a:cubicBezTo>
                    <a:pt x="104" y="2107"/>
                    <a:pt x="1" y="2205"/>
                    <a:pt x="1" y="2325"/>
                  </a:cubicBezTo>
                  <a:cubicBezTo>
                    <a:pt x="1" y="2446"/>
                    <a:pt x="93" y="2538"/>
                    <a:pt x="219" y="2538"/>
                  </a:cubicBezTo>
                  <a:cubicBezTo>
                    <a:pt x="870" y="2538"/>
                    <a:pt x="1405" y="3074"/>
                    <a:pt x="1405" y="3730"/>
                  </a:cubicBezTo>
                  <a:cubicBezTo>
                    <a:pt x="1405" y="3845"/>
                    <a:pt x="1497" y="3943"/>
                    <a:pt x="1618" y="3943"/>
                  </a:cubicBezTo>
                  <a:cubicBezTo>
                    <a:pt x="1733" y="3931"/>
                    <a:pt x="1831" y="3833"/>
                    <a:pt x="1831" y="37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2"/>
            <p:cNvSpPr/>
            <p:nvPr/>
          </p:nvSpPr>
          <p:spPr>
            <a:xfrm>
              <a:off x="5996867" y="2974354"/>
              <a:ext cx="191061" cy="190189"/>
            </a:xfrm>
            <a:custGeom>
              <a:avLst/>
              <a:gdLst/>
              <a:ahLst/>
              <a:cxnLst/>
              <a:rect l="l" t="t" r="r" b="b"/>
              <a:pathLst>
                <a:path w="3684" h="3667" extrusionOk="0">
                  <a:moveTo>
                    <a:pt x="3672" y="202"/>
                  </a:moveTo>
                  <a:cubicBezTo>
                    <a:pt x="3672" y="306"/>
                    <a:pt x="3586" y="398"/>
                    <a:pt x="3471" y="398"/>
                  </a:cubicBezTo>
                  <a:cubicBezTo>
                    <a:pt x="1779" y="398"/>
                    <a:pt x="404" y="1773"/>
                    <a:pt x="404" y="3465"/>
                  </a:cubicBezTo>
                  <a:cubicBezTo>
                    <a:pt x="404" y="3574"/>
                    <a:pt x="317" y="3666"/>
                    <a:pt x="202" y="3666"/>
                  </a:cubicBezTo>
                  <a:cubicBezTo>
                    <a:pt x="93" y="3666"/>
                    <a:pt x="1" y="3580"/>
                    <a:pt x="1" y="3465"/>
                  </a:cubicBezTo>
                  <a:cubicBezTo>
                    <a:pt x="1" y="1560"/>
                    <a:pt x="1555" y="6"/>
                    <a:pt x="3459" y="6"/>
                  </a:cubicBezTo>
                  <a:cubicBezTo>
                    <a:pt x="3586" y="1"/>
                    <a:pt x="3672" y="81"/>
                    <a:pt x="3672" y="202"/>
                  </a:cubicBezTo>
                  <a:close/>
                  <a:moveTo>
                    <a:pt x="3477" y="979"/>
                  </a:moveTo>
                  <a:cubicBezTo>
                    <a:pt x="2113" y="979"/>
                    <a:pt x="996" y="2090"/>
                    <a:pt x="996" y="3459"/>
                  </a:cubicBezTo>
                  <a:cubicBezTo>
                    <a:pt x="996" y="3569"/>
                    <a:pt x="1083" y="3661"/>
                    <a:pt x="1198" y="3661"/>
                  </a:cubicBezTo>
                  <a:cubicBezTo>
                    <a:pt x="1307" y="3661"/>
                    <a:pt x="1399" y="3574"/>
                    <a:pt x="1399" y="3459"/>
                  </a:cubicBezTo>
                  <a:cubicBezTo>
                    <a:pt x="1399" y="2308"/>
                    <a:pt x="2331" y="1370"/>
                    <a:pt x="3482" y="1370"/>
                  </a:cubicBezTo>
                  <a:cubicBezTo>
                    <a:pt x="3592" y="1370"/>
                    <a:pt x="3684" y="1284"/>
                    <a:pt x="3684" y="1169"/>
                  </a:cubicBezTo>
                  <a:cubicBezTo>
                    <a:pt x="3672" y="1065"/>
                    <a:pt x="3586" y="979"/>
                    <a:pt x="3477" y="979"/>
                  </a:cubicBezTo>
                  <a:close/>
                  <a:moveTo>
                    <a:pt x="3477" y="1951"/>
                  </a:moveTo>
                  <a:cubicBezTo>
                    <a:pt x="2648" y="1951"/>
                    <a:pt x="1975" y="2630"/>
                    <a:pt x="1975" y="3459"/>
                  </a:cubicBezTo>
                  <a:cubicBezTo>
                    <a:pt x="1975" y="3563"/>
                    <a:pt x="2061" y="3661"/>
                    <a:pt x="2176" y="3661"/>
                  </a:cubicBezTo>
                  <a:cubicBezTo>
                    <a:pt x="2291" y="3661"/>
                    <a:pt x="2377" y="3574"/>
                    <a:pt x="2377" y="3459"/>
                  </a:cubicBezTo>
                  <a:cubicBezTo>
                    <a:pt x="2377" y="2843"/>
                    <a:pt x="2872" y="2349"/>
                    <a:pt x="3482" y="2349"/>
                  </a:cubicBezTo>
                  <a:cubicBezTo>
                    <a:pt x="3592" y="2349"/>
                    <a:pt x="3684" y="2262"/>
                    <a:pt x="3684" y="2147"/>
                  </a:cubicBezTo>
                  <a:cubicBezTo>
                    <a:pt x="3672" y="2043"/>
                    <a:pt x="3586" y="1951"/>
                    <a:pt x="3477" y="19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2"/>
            <p:cNvSpPr/>
            <p:nvPr/>
          </p:nvSpPr>
          <p:spPr>
            <a:xfrm>
              <a:off x="6169673" y="3213443"/>
              <a:ext cx="433726" cy="433436"/>
            </a:xfrm>
            <a:custGeom>
              <a:avLst/>
              <a:gdLst/>
              <a:ahLst/>
              <a:cxnLst/>
              <a:rect l="l" t="t" r="r" b="b"/>
              <a:pathLst>
                <a:path w="8363" h="8357" extrusionOk="0">
                  <a:moveTo>
                    <a:pt x="4179" y="0"/>
                  </a:moveTo>
                  <a:cubicBezTo>
                    <a:pt x="1877" y="0"/>
                    <a:pt x="1" y="1870"/>
                    <a:pt x="1" y="4178"/>
                  </a:cubicBezTo>
                  <a:cubicBezTo>
                    <a:pt x="1" y="6480"/>
                    <a:pt x="1871" y="8356"/>
                    <a:pt x="4179" y="8356"/>
                  </a:cubicBezTo>
                  <a:cubicBezTo>
                    <a:pt x="6481" y="8356"/>
                    <a:pt x="8363" y="6486"/>
                    <a:pt x="8363" y="4178"/>
                  </a:cubicBezTo>
                  <a:cubicBezTo>
                    <a:pt x="8363" y="1870"/>
                    <a:pt x="6481" y="0"/>
                    <a:pt x="4179" y="0"/>
                  </a:cubicBezTo>
                  <a:close/>
                  <a:moveTo>
                    <a:pt x="4179" y="8034"/>
                  </a:moveTo>
                  <a:cubicBezTo>
                    <a:pt x="3701" y="8034"/>
                    <a:pt x="3195" y="7280"/>
                    <a:pt x="2936" y="6037"/>
                  </a:cubicBezTo>
                  <a:cubicBezTo>
                    <a:pt x="3304" y="5985"/>
                    <a:pt x="3713" y="5956"/>
                    <a:pt x="4179" y="5956"/>
                  </a:cubicBezTo>
                  <a:cubicBezTo>
                    <a:pt x="4651" y="5956"/>
                    <a:pt x="5065" y="5985"/>
                    <a:pt x="5428" y="6037"/>
                  </a:cubicBezTo>
                  <a:cubicBezTo>
                    <a:pt x="5169" y="7280"/>
                    <a:pt x="4662" y="8034"/>
                    <a:pt x="4179" y="8034"/>
                  </a:cubicBezTo>
                  <a:close/>
                  <a:moveTo>
                    <a:pt x="4179" y="5640"/>
                  </a:moveTo>
                  <a:cubicBezTo>
                    <a:pt x="3690" y="5640"/>
                    <a:pt x="3252" y="5669"/>
                    <a:pt x="2872" y="5720"/>
                  </a:cubicBezTo>
                  <a:cubicBezTo>
                    <a:pt x="2798" y="5300"/>
                    <a:pt x="2757" y="4834"/>
                    <a:pt x="2752" y="4328"/>
                  </a:cubicBezTo>
                  <a:lnTo>
                    <a:pt x="5600" y="4328"/>
                  </a:lnTo>
                  <a:cubicBezTo>
                    <a:pt x="5589" y="4834"/>
                    <a:pt x="5548" y="5300"/>
                    <a:pt x="5474" y="5720"/>
                  </a:cubicBezTo>
                  <a:cubicBezTo>
                    <a:pt x="5111" y="5674"/>
                    <a:pt x="4668" y="5640"/>
                    <a:pt x="4179" y="5640"/>
                  </a:cubicBezTo>
                  <a:close/>
                  <a:moveTo>
                    <a:pt x="4179" y="317"/>
                  </a:moveTo>
                  <a:cubicBezTo>
                    <a:pt x="4662" y="317"/>
                    <a:pt x="5169" y="1071"/>
                    <a:pt x="5428" y="2314"/>
                  </a:cubicBezTo>
                  <a:cubicBezTo>
                    <a:pt x="5059" y="2365"/>
                    <a:pt x="4651" y="2394"/>
                    <a:pt x="4179" y="2394"/>
                  </a:cubicBezTo>
                  <a:cubicBezTo>
                    <a:pt x="3713" y="2394"/>
                    <a:pt x="3298" y="2365"/>
                    <a:pt x="2936" y="2314"/>
                  </a:cubicBezTo>
                  <a:cubicBezTo>
                    <a:pt x="3195" y="1071"/>
                    <a:pt x="3701" y="317"/>
                    <a:pt x="4179" y="317"/>
                  </a:cubicBezTo>
                  <a:close/>
                  <a:moveTo>
                    <a:pt x="4179" y="2705"/>
                  </a:moveTo>
                  <a:cubicBezTo>
                    <a:pt x="4668" y="2705"/>
                    <a:pt x="5111" y="2676"/>
                    <a:pt x="5491" y="2624"/>
                  </a:cubicBezTo>
                  <a:cubicBezTo>
                    <a:pt x="5560" y="3039"/>
                    <a:pt x="5606" y="3511"/>
                    <a:pt x="5612" y="4011"/>
                  </a:cubicBezTo>
                  <a:lnTo>
                    <a:pt x="2763" y="4011"/>
                  </a:lnTo>
                  <a:cubicBezTo>
                    <a:pt x="2769" y="3511"/>
                    <a:pt x="2815" y="3039"/>
                    <a:pt x="2884" y="2624"/>
                  </a:cubicBezTo>
                  <a:cubicBezTo>
                    <a:pt x="3258" y="2676"/>
                    <a:pt x="3690" y="2705"/>
                    <a:pt x="4179" y="2705"/>
                  </a:cubicBezTo>
                  <a:close/>
                  <a:moveTo>
                    <a:pt x="2441" y="4023"/>
                  </a:moveTo>
                  <a:lnTo>
                    <a:pt x="323" y="4023"/>
                  </a:lnTo>
                  <a:cubicBezTo>
                    <a:pt x="352" y="3315"/>
                    <a:pt x="576" y="2653"/>
                    <a:pt x="939" y="2095"/>
                  </a:cubicBezTo>
                  <a:cubicBezTo>
                    <a:pt x="1169" y="2210"/>
                    <a:pt x="1704" y="2440"/>
                    <a:pt x="2567" y="2584"/>
                  </a:cubicBezTo>
                  <a:cubicBezTo>
                    <a:pt x="2493" y="3021"/>
                    <a:pt x="2447" y="3511"/>
                    <a:pt x="2441" y="4023"/>
                  </a:cubicBezTo>
                  <a:close/>
                  <a:moveTo>
                    <a:pt x="2441" y="4328"/>
                  </a:moveTo>
                  <a:cubicBezTo>
                    <a:pt x="2447" y="4840"/>
                    <a:pt x="2493" y="5323"/>
                    <a:pt x="2562" y="5766"/>
                  </a:cubicBezTo>
                  <a:cubicBezTo>
                    <a:pt x="1698" y="5910"/>
                    <a:pt x="1157" y="6141"/>
                    <a:pt x="927" y="6256"/>
                  </a:cubicBezTo>
                  <a:cubicBezTo>
                    <a:pt x="570" y="5697"/>
                    <a:pt x="346" y="5036"/>
                    <a:pt x="317" y="4328"/>
                  </a:cubicBezTo>
                  <a:close/>
                  <a:moveTo>
                    <a:pt x="5922" y="4328"/>
                  </a:moveTo>
                  <a:lnTo>
                    <a:pt x="8034" y="4328"/>
                  </a:lnTo>
                  <a:cubicBezTo>
                    <a:pt x="8006" y="5036"/>
                    <a:pt x="7787" y="5697"/>
                    <a:pt x="7424" y="6256"/>
                  </a:cubicBezTo>
                  <a:cubicBezTo>
                    <a:pt x="7194" y="6141"/>
                    <a:pt x="6653" y="5910"/>
                    <a:pt x="5790" y="5766"/>
                  </a:cubicBezTo>
                  <a:cubicBezTo>
                    <a:pt x="5871" y="5323"/>
                    <a:pt x="5917" y="4840"/>
                    <a:pt x="5922" y="4328"/>
                  </a:cubicBezTo>
                  <a:close/>
                  <a:moveTo>
                    <a:pt x="5922" y="4023"/>
                  </a:moveTo>
                  <a:cubicBezTo>
                    <a:pt x="5917" y="3511"/>
                    <a:pt x="5871" y="3027"/>
                    <a:pt x="5802" y="2584"/>
                  </a:cubicBezTo>
                  <a:cubicBezTo>
                    <a:pt x="6665" y="2440"/>
                    <a:pt x="7200" y="2210"/>
                    <a:pt x="7430" y="2095"/>
                  </a:cubicBezTo>
                  <a:cubicBezTo>
                    <a:pt x="7793" y="2653"/>
                    <a:pt x="8017" y="3315"/>
                    <a:pt x="8046" y="4023"/>
                  </a:cubicBezTo>
                  <a:close/>
                  <a:moveTo>
                    <a:pt x="7246" y="1824"/>
                  </a:moveTo>
                  <a:cubicBezTo>
                    <a:pt x="7016" y="1934"/>
                    <a:pt x="6521" y="2135"/>
                    <a:pt x="5744" y="2268"/>
                  </a:cubicBezTo>
                  <a:cubicBezTo>
                    <a:pt x="5571" y="1439"/>
                    <a:pt x="5284" y="777"/>
                    <a:pt x="4927" y="380"/>
                  </a:cubicBezTo>
                  <a:cubicBezTo>
                    <a:pt x="5865" y="570"/>
                    <a:pt x="6682" y="1094"/>
                    <a:pt x="7246" y="1824"/>
                  </a:cubicBezTo>
                  <a:close/>
                  <a:moveTo>
                    <a:pt x="3442" y="386"/>
                  </a:moveTo>
                  <a:cubicBezTo>
                    <a:pt x="3085" y="777"/>
                    <a:pt x="2798" y="1439"/>
                    <a:pt x="2625" y="2273"/>
                  </a:cubicBezTo>
                  <a:cubicBezTo>
                    <a:pt x="1848" y="2141"/>
                    <a:pt x="1353" y="1940"/>
                    <a:pt x="1123" y="1836"/>
                  </a:cubicBezTo>
                  <a:cubicBezTo>
                    <a:pt x="1687" y="1094"/>
                    <a:pt x="2498" y="570"/>
                    <a:pt x="3442" y="386"/>
                  </a:cubicBezTo>
                  <a:close/>
                  <a:moveTo>
                    <a:pt x="1117" y="6526"/>
                  </a:moveTo>
                  <a:cubicBezTo>
                    <a:pt x="1347" y="6417"/>
                    <a:pt x="1842" y="6215"/>
                    <a:pt x="2619" y="6083"/>
                  </a:cubicBezTo>
                  <a:cubicBezTo>
                    <a:pt x="2792" y="6912"/>
                    <a:pt x="3080" y="7573"/>
                    <a:pt x="3431" y="7971"/>
                  </a:cubicBezTo>
                  <a:cubicBezTo>
                    <a:pt x="2498" y="7775"/>
                    <a:pt x="1687" y="7251"/>
                    <a:pt x="1117" y="6526"/>
                  </a:cubicBezTo>
                  <a:close/>
                  <a:moveTo>
                    <a:pt x="4927" y="7965"/>
                  </a:moveTo>
                  <a:cubicBezTo>
                    <a:pt x="5284" y="7573"/>
                    <a:pt x="5571" y="6912"/>
                    <a:pt x="5744" y="6077"/>
                  </a:cubicBezTo>
                  <a:cubicBezTo>
                    <a:pt x="6521" y="6204"/>
                    <a:pt x="7016" y="6411"/>
                    <a:pt x="7246" y="6515"/>
                  </a:cubicBezTo>
                  <a:cubicBezTo>
                    <a:pt x="6682" y="7251"/>
                    <a:pt x="5865" y="7775"/>
                    <a:pt x="4927" y="796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2"/>
            <p:cNvSpPr/>
            <p:nvPr/>
          </p:nvSpPr>
          <p:spPr>
            <a:xfrm>
              <a:off x="7458455" y="1867648"/>
              <a:ext cx="507993" cy="508381"/>
            </a:xfrm>
            <a:custGeom>
              <a:avLst/>
              <a:gdLst/>
              <a:ahLst/>
              <a:cxnLst/>
              <a:rect l="l" t="t" r="r" b="b"/>
              <a:pathLst>
                <a:path w="9795" h="9802" extrusionOk="0">
                  <a:moveTo>
                    <a:pt x="4897" y="1"/>
                  </a:moveTo>
                  <a:cubicBezTo>
                    <a:pt x="2198" y="1"/>
                    <a:pt x="0" y="2193"/>
                    <a:pt x="0" y="4898"/>
                  </a:cubicBezTo>
                  <a:cubicBezTo>
                    <a:pt x="0" y="7603"/>
                    <a:pt x="2193" y="9801"/>
                    <a:pt x="4897" y="9801"/>
                  </a:cubicBezTo>
                  <a:cubicBezTo>
                    <a:pt x="7596" y="9801"/>
                    <a:pt x="9795" y="7603"/>
                    <a:pt x="9795" y="4898"/>
                  </a:cubicBezTo>
                  <a:cubicBezTo>
                    <a:pt x="9795" y="2193"/>
                    <a:pt x="7602" y="1"/>
                    <a:pt x="4897" y="1"/>
                  </a:cubicBezTo>
                  <a:close/>
                  <a:moveTo>
                    <a:pt x="4897" y="9433"/>
                  </a:moveTo>
                  <a:cubicBezTo>
                    <a:pt x="4333" y="9433"/>
                    <a:pt x="3741" y="8541"/>
                    <a:pt x="3436" y="7085"/>
                  </a:cubicBezTo>
                  <a:cubicBezTo>
                    <a:pt x="3862" y="7027"/>
                    <a:pt x="4351" y="6993"/>
                    <a:pt x="4897" y="6993"/>
                  </a:cubicBezTo>
                  <a:cubicBezTo>
                    <a:pt x="5444" y="6993"/>
                    <a:pt x="5933" y="7027"/>
                    <a:pt x="6359" y="7085"/>
                  </a:cubicBezTo>
                  <a:cubicBezTo>
                    <a:pt x="6054" y="8541"/>
                    <a:pt x="5467" y="9433"/>
                    <a:pt x="4897" y="9433"/>
                  </a:cubicBezTo>
                  <a:close/>
                  <a:moveTo>
                    <a:pt x="4897" y="6619"/>
                  </a:moveTo>
                  <a:cubicBezTo>
                    <a:pt x="4322" y="6619"/>
                    <a:pt x="3810" y="6653"/>
                    <a:pt x="3367" y="6711"/>
                  </a:cubicBezTo>
                  <a:cubicBezTo>
                    <a:pt x="3286" y="6222"/>
                    <a:pt x="3234" y="5675"/>
                    <a:pt x="3223" y="5082"/>
                  </a:cubicBezTo>
                  <a:lnTo>
                    <a:pt x="6566" y="5082"/>
                  </a:lnTo>
                  <a:cubicBezTo>
                    <a:pt x="6561" y="5669"/>
                    <a:pt x="6509" y="6216"/>
                    <a:pt x="6422" y="6711"/>
                  </a:cubicBezTo>
                  <a:cubicBezTo>
                    <a:pt x="5985" y="6665"/>
                    <a:pt x="5473" y="6619"/>
                    <a:pt x="4897" y="6619"/>
                  </a:cubicBezTo>
                  <a:close/>
                  <a:moveTo>
                    <a:pt x="4897" y="375"/>
                  </a:moveTo>
                  <a:cubicBezTo>
                    <a:pt x="5456" y="375"/>
                    <a:pt x="6054" y="1267"/>
                    <a:pt x="6359" y="2723"/>
                  </a:cubicBezTo>
                  <a:cubicBezTo>
                    <a:pt x="5933" y="2780"/>
                    <a:pt x="5444" y="2815"/>
                    <a:pt x="4897" y="2815"/>
                  </a:cubicBezTo>
                  <a:cubicBezTo>
                    <a:pt x="4351" y="2815"/>
                    <a:pt x="3862" y="2780"/>
                    <a:pt x="3436" y="2723"/>
                  </a:cubicBezTo>
                  <a:cubicBezTo>
                    <a:pt x="3746" y="1261"/>
                    <a:pt x="4333" y="375"/>
                    <a:pt x="4897" y="375"/>
                  </a:cubicBezTo>
                  <a:close/>
                  <a:moveTo>
                    <a:pt x="4897" y="3183"/>
                  </a:moveTo>
                  <a:cubicBezTo>
                    <a:pt x="5473" y="3183"/>
                    <a:pt x="5985" y="3143"/>
                    <a:pt x="6428" y="3085"/>
                  </a:cubicBezTo>
                  <a:cubicBezTo>
                    <a:pt x="6509" y="3574"/>
                    <a:pt x="6561" y="4121"/>
                    <a:pt x="6572" y="4720"/>
                  </a:cubicBezTo>
                  <a:lnTo>
                    <a:pt x="3229" y="4720"/>
                  </a:lnTo>
                  <a:cubicBezTo>
                    <a:pt x="3234" y="4127"/>
                    <a:pt x="3286" y="3580"/>
                    <a:pt x="3372" y="3085"/>
                  </a:cubicBezTo>
                  <a:cubicBezTo>
                    <a:pt x="3810" y="3143"/>
                    <a:pt x="4322" y="3183"/>
                    <a:pt x="4897" y="3183"/>
                  </a:cubicBezTo>
                  <a:close/>
                  <a:moveTo>
                    <a:pt x="2860" y="4720"/>
                  </a:moveTo>
                  <a:lnTo>
                    <a:pt x="380" y="4720"/>
                  </a:lnTo>
                  <a:cubicBezTo>
                    <a:pt x="414" y="3891"/>
                    <a:pt x="673" y="3114"/>
                    <a:pt x="1094" y="2464"/>
                  </a:cubicBezTo>
                  <a:cubicBezTo>
                    <a:pt x="1364" y="2596"/>
                    <a:pt x="1991" y="2872"/>
                    <a:pt x="3004" y="3039"/>
                  </a:cubicBezTo>
                  <a:cubicBezTo>
                    <a:pt x="2918" y="3551"/>
                    <a:pt x="2866" y="4115"/>
                    <a:pt x="2860" y="4720"/>
                  </a:cubicBezTo>
                  <a:close/>
                  <a:moveTo>
                    <a:pt x="2860" y="5088"/>
                  </a:moveTo>
                  <a:cubicBezTo>
                    <a:pt x="2866" y="5686"/>
                    <a:pt x="2918" y="6250"/>
                    <a:pt x="3010" y="6768"/>
                  </a:cubicBezTo>
                  <a:cubicBezTo>
                    <a:pt x="1997" y="6935"/>
                    <a:pt x="1370" y="7211"/>
                    <a:pt x="1099" y="7344"/>
                  </a:cubicBezTo>
                  <a:cubicBezTo>
                    <a:pt x="673" y="6688"/>
                    <a:pt x="414" y="5917"/>
                    <a:pt x="386" y="5088"/>
                  </a:cubicBezTo>
                  <a:close/>
                  <a:moveTo>
                    <a:pt x="6940" y="5088"/>
                  </a:moveTo>
                  <a:lnTo>
                    <a:pt x="9421" y="5088"/>
                  </a:lnTo>
                  <a:cubicBezTo>
                    <a:pt x="9386" y="5917"/>
                    <a:pt x="9127" y="6694"/>
                    <a:pt x="8707" y="7344"/>
                  </a:cubicBezTo>
                  <a:cubicBezTo>
                    <a:pt x="8437" y="7211"/>
                    <a:pt x="7809" y="6935"/>
                    <a:pt x="6797" y="6768"/>
                  </a:cubicBezTo>
                  <a:cubicBezTo>
                    <a:pt x="6883" y="6250"/>
                    <a:pt x="6935" y="5686"/>
                    <a:pt x="6940" y="5088"/>
                  </a:cubicBezTo>
                  <a:close/>
                  <a:moveTo>
                    <a:pt x="6940" y="4720"/>
                  </a:moveTo>
                  <a:cubicBezTo>
                    <a:pt x="6935" y="4121"/>
                    <a:pt x="6883" y="3557"/>
                    <a:pt x="6791" y="3039"/>
                  </a:cubicBezTo>
                  <a:cubicBezTo>
                    <a:pt x="7804" y="2872"/>
                    <a:pt x="8431" y="2596"/>
                    <a:pt x="8701" y="2464"/>
                  </a:cubicBezTo>
                  <a:cubicBezTo>
                    <a:pt x="9127" y="3114"/>
                    <a:pt x="9386" y="3891"/>
                    <a:pt x="9415" y="4720"/>
                  </a:cubicBezTo>
                  <a:close/>
                  <a:moveTo>
                    <a:pt x="8494" y="2153"/>
                  </a:moveTo>
                  <a:cubicBezTo>
                    <a:pt x="8218" y="2280"/>
                    <a:pt x="7637" y="2521"/>
                    <a:pt x="6722" y="2671"/>
                  </a:cubicBezTo>
                  <a:cubicBezTo>
                    <a:pt x="6520" y="1698"/>
                    <a:pt x="6187" y="921"/>
                    <a:pt x="5772" y="461"/>
                  </a:cubicBezTo>
                  <a:cubicBezTo>
                    <a:pt x="6877" y="674"/>
                    <a:pt x="7832" y="1290"/>
                    <a:pt x="8494" y="2153"/>
                  </a:cubicBezTo>
                  <a:close/>
                  <a:moveTo>
                    <a:pt x="4028" y="461"/>
                  </a:moveTo>
                  <a:cubicBezTo>
                    <a:pt x="3614" y="921"/>
                    <a:pt x="3280" y="1698"/>
                    <a:pt x="3079" y="2671"/>
                  </a:cubicBezTo>
                  <a:cubicBezTo>
                    <a:pt x="2164" y="2516"/>
                    <a:pt x="1583" y="2280"/>
                    <a:pt x="1306" y="2153"/>
                  </a:cubicBezTo>
                  <a:cubicBezTo>
                    <a:pt x="1968" y="1290"/>
                    <a:pt x="2924" y="674"/>
                    <a:pt x="4028" y="461"/>
                  </a:cubicBezTo>
                  <a:close/>
                  <a:moveTo>
                    <a:pt x="1306" y="7655"/>
                  </a:moveTo>
                  <a:cubicBezTo>
                    <a:pt x="1583" y="7528"/>
                    <a:pt x="2164" y="7286"/>
                    <a:pt x="3079" y="7137"/>
                  </a:cubicBezTo>
                  <a:cubicBezTo>
                    <a:pt x="3280" y="8109"/>
                    <a:pt x="3614" y="8886"/>
                    <a:pt x="4028" y="9346"/>
                  </a:cubicBezTo>
                  <a:cubicBezTo>
                    <a:pt x="2924" y="9128"/>
                    <a:pt x="1968" y="8512"/>
                    <a:pt x="1306" y="7655"/>
                  </a:cubicBezTo>
                  <a:close/>
                  <a:moveTo>
                    <a:pt x="5772" y="9346"/>
                  </a:moveTo>
                  <a:cubicBezTo>
                    <a:pt x="6187" y="8886"/>
                    <a:pt x="6520" y="8109"/>
                    <a:pt x="6722" y="7137"/>
                  </a:cubicBezTo>
                  <a:cubicBezTo>
                    <a:pt x="7637" y="7286"/>
                    <a:pt x="8218" y="7528"/>
                    <a:pt x="8494" y="7655"/>
                  </a:cubicBezTo>
                  <a:cubicBezTo>
                    <a:pt x="7832" y="8512"/>
                    <a:pt x="6877" y="9128"/>
                    <a:pt x="5772" y="93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2"/>
            <p:cNvSpPr/>
            <p:nvPr/>
          </p:nvSpPr>
          <p:spPr>
            <a:xfrm>
              <a:off x="6152662" y="1867648"/>
              <a:ext cx="353754" cy="450759"/>
            </a:xfrm>
            <a:custGeom>
              <a:avLst/>
              <a:gdLst/>
              <a:ahLst/>
              <a:cxnLst/>
              <a:rect l="l" t="t" r="r" b="b"/>
              <a:pathLst>
                <a:path w="6821" h="8691" extrusionOk="0">
                  <a:moveTo>
                    <a:pt x="6164" y="3540"/>
                  </a:moveTo>
                  <a:lnTo>
                    <a:pt x="5830" y="3540"/>
                  </a:lnTo>
                  <a:lnTo>
                    <a:pt x="5830" y="2418"/>
                  </a:lnTo>
                  <a:cubicBezTo>
                    <a:pt x="5830" y="1077"/>
                    <a:pt x="4748" y="1"/>
                    <a:pt x="3413" y="1"/>
                  </a:cubicBezTo>
                  <a:cubicBezTo>
                    <a:pt x="2078" y="1"/>
                    <a:pt x="991" y="1088"/>
                    <a:pt x="991" y="2418"/>
                  </a:cubicBezTo>
                  <a:lnTo>
                    <a:pt x="991" y="3540"/>
                  </a:lnTo>
                  <a:lnTo>
                    <a:pt x="663" y="3540"/>
                  </a:lnTo>
                  <a:cubicBezTo>
                    <a:pt x="294" y="3540"/>
                    <a:pt x="1" y="3833"/>
                    <a:pt x="1" y="4202"/>
                  </a:cubicBezTo>
                  <a:lnTo>
                    <a:pt x="1" y="8029"/>
                  </a:lnTo>
                  <a:cubicBezTo>
                    <a:pt x="1" y="8397"/>
                    <a:pt x="294" y="8690"/>
                    <a:pt x="663" y="8690"/>
                  </a:cubicBezTo>
                  <a:lnTo>
                    <a:pt x="6158" y="8690"/>
                  </a:lnTo>
                  <a:cubicBezTo>
                    <a:pt x="6521" y="8690"/>
                    <a:pt x="6820" y="8397"/>
                    <a:pt x="6820" y="8029"/>
                  </a:cubicBezTo>
                  <a:lnTo>
                    <a:pt x="6820" y="4202"/>
                  </a:lnTo>
                  <a:cubicBezTo>
                    <a:pt x="6820" y="3833"/>
                    <a:pt x="6521" y="3540"/>
                    <a:pt x="6164" y="3540"/>
                  </a:cubicBezTo>
                  <a:close/>
                  <a:moveTo>
                    <a:pt x="1273" y="2418"/>
                  </a:moveTo>
                  <a:cubicBezTo>
                    <a:pt x="1273" y="1238"/>
                    <a:pt x="2234" y="277"/>
                    <a:pt x="3413" y="277"/>
                  </a:cubicBezTo>
                  <a:cubicBezTo>
                    <a:pt x="4593" y="277"/>
                    <a:pt x="5560" y="1238"/>
                    <a:pt x="5560" y="2418"/>
                  </a:cubicBezTo>
                  <a:lnTo>
                    <a:pt x="5560" y="3540"/>
                  </a:lnTo>
                  <a:lnTo>
                    <a:pt x="4818" y="3540"/>
                  </a:lnTo>
                  <a:lnTo>
                    <a:pt x="4818" y="2418"/>
                  </a:lnTo>
                  <a:cubicBezTo>
                    <a:pt x="4818" y="1647"/>
                    <a:pt x="4190" y="1014"/>
                    <a:pt x="3413" y="1014"/>
                  </a:cubicBezTo>
                  <a:cubicBezTo>
                    <a:pt x="2636" y="1014"/>
                    <a:pt x="2015" y="1641"/>
                    <a:pt x="2015" y="2418"/>
                  </a:cubicBezTo>
                  <a:lnTo>
                    <a:pt x="2015" y="3540"/>
                  </a:lnTo>
                  <a:lnTo>
                    <a:pt x="1273" y="3540"/>
                  </a:lnTo>
                  <a:close/>
                  <a:moveTo>
                    <a:pt x="4536" y="3540"/>
                  </a:moveTo>
                  <a:lnTo>
                    <a:pt x="2285" y="3540"/>
                  </a:lnTo>
                  <a:lnTo>
                    <a:pt x="2285" y="2418"/>
                  </a:lnTo>
                  <a:cubicBezTo>
                    <a:pt x="2285" y="1796"/>
                    <a:pt x="2792" y="1290"/>
                    <a:pt x="3413" y="1290"/>
                  </a:cubicBezTo>
                  <a:cubicBezTo>
                    <a:pt x="4041" y="1290"/>
                    <a:pt x="4541" y="1790"/>
                    <a:pt x="4541" y="2418"/>
                  </a:cubicBezTo>
                  <a:lnTo>
                    <a:pt x="4541" y="3540"/>
                  </a:lnTo>
                  <a:close/>
                  <a:moveTo>
                    <a:pt x="6544" y="8029"/>
                  </a:moveTo>
                  <a:cubicBezTo>
                    <a:pt x="6544" y="8236"/>
                    <a:pt x="6371" y="8408"/>
                    <a:pt x="6164" y="8408"/>
                  </a:cubicBezTo>
                  <a:lnTo>
                    <a:pt x="663" y="8408"/>
                  </a:lnTo>
                  <a:cubicBezTo>
                    <a:pt x="450" y="8408"/>
                    <a:pt x="277" y="8236"/>
                    <a:pt x="277" y="8029"/>
                  </a:cubicBezTo>
                  <a:lnTo>
                    <a:pt x="277" y="4202"/>
                  </a:lnTo>
                  <a:cubicBezTo>
                    <a:pt x="277" y="3995"/>
                    <a:pt x="450" y="3822"/>
                    <a:pt x="663" y="3822"/>
                  </a:cubicBezTo>
                  <a:lnTo>
                    <a:pt x="991" y="3822"/>
                  </a:lnTo>
                  <a:lnTo>
                    <a:pt x="2285" y="3822"/>
                  </a:lnTo>
                  <a:lnTo>
                    <a:pt x="4536" y="3822"/>
                  </a:lnTo>
                  <a:lnTo>
                    <a:pt x="5830" y="3822"/>
                  </a:lnTo>
                  <a:lnTo>
                    <a:pt x="6164" y="3822"/>
                  </a:lnTo>
                  <a:cubicBezTo>
                    <a:pt x="6371" y="3822"/>
                    <a:pt x="6544" y="3995"/>
                    <a:pt x="6544" y="420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2"/>
            <p:cNvSpPr/>
            <p:nvPr/>
          </p:nvSpPr>
          <p:spPr>
            <a:xfrm>
              <a:off x="6250267" y="2119858"/>
              <a:ext cx="168398" cy="128107"/>
            </a:xfrm>
            <a:custGeom>
              <a:avLst/>
              <a:gdLst/>
              <a:ahLst/>
              <a:cxnLst/>
              <a:rect l="l" t="t" r="r" b="b"/>
              <a:pathLst>
                <a:path w="3247" h="2470" extrusionOk="0">
                  <a:moveTo>
                    <a:pt x="3246" y="317"/>
                  </a:moveTo>
                  <a:lnTo>
                    <a:pt x="1491" y="2469"/>
                  </a:lnTo>
                  <a:lnTo>
                    <a:pt x="1" y="1013"/>
                  </a:lnTo>
                  <a:lnTo>
                    <a:pt x="340" y="662"/>
                  </a:lnTo>
                  <a:lnTo>
                    <a:pt x="1445" y="1744"/>
                  </a:lnTo>
                  <a:lnTo>
                    <a:pt x="28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2"/>
            <p:cNvSpPr/>
            <p:nvPr/>
          </p:nvSpPr>
          <p:spPr>
            <a:xfrm>
              <a:off x="7858367" y="3112569"/>
              <a:ext cx="308945" cy="394018"/>
            </a:xfrm>
            <a:custGeom>
              <a:avLst/>
              <a:gdLst/>
              <a:ahLst/>
              <a:cxnLst/>
              <a:rect l="l" t="t" r="r" b="b"/>
              <a:pathLst>
                <a:path w="5957" h="7597" extrusionOk="0">
                  <a:moveTo>
                    <a:pt x="5381" y="3102"/>
                  </a:moveTo>
                  <a:lnTo>
                    <a:pt x="5094" y="3102"/>
                  </a:lnTo>
                  <a:lnTo>
                    <a:pt x="5094" y="2118"/>
                  </a:lnTo>
                  <a:cubicBezTo>
                    <a:pt x="5094" y="950"/>
                    <a:pt x="4144" y="0"/>
                    <a:pt x="2976" y="0"/>
                  </a:cubicBezTo>
                  <a:cubicBezTo>
                    <a:pt x="1813" y="0"/>
                    <a:pt x="864" y="950"/>
                    <a:pt x="864" y="2118"/>
                  </a:cubicBezTo>
                  <a:lnTo>
                    <a:pt x="864" y="3102"/>
                  </a:lnTo>
                  <a:lnTo>
                    <a:pt x="576" y="3102"/>
                  </a:lnTo>
                  <a:cubicBezTo>
                    <a:pt x="260" y="3102"/>
                    <a:pt x="1" y="3361"/>
                    <a:pt x="1" y="3677"/>
                  </a:cubicBezTo>
                  <a:lnTo>
                    <a:pt x="1" y="7021"/>
                  </a:lnTo>
                  <a:cubicBezTo>
                    <a:pt x="1" y="7337"/>
                    <a:pt x="260" y="7596"/>
                    <a:pt x="576" y="7596"/>
                  </a:cubicBezTo>
                  <a:lnTo>
                    <a:pt x="5370" y="7596"/>
                  </a:lnTo>
                  <a:cubicBezTo>
                    <a:pt x="5686" y="7596"/>
                    <a:pt x="5945" y="7337"/>
                    <a:pt x="5945" y="7021"/>
                  </a:cubicBezTo>
                  <a:lnTo>
                    <a:pt x="5945" y="3677"/>
                  </a:lnTo>
                  <a:cubicBezTo>
                    <a:pt x="5957" y="3361"/>
                    <a:pt x="5698" y="3102"/>
                    <a:pt x="5381" y="3102"/>
                  </a:cubicBezTo>
                  <a:close/>
                  <a:moveTo>
                    <a:pt x="1105" y="2124"/>
                  </a:moveTo>
                  <a:cubicBezTo>
                    <a:pt x="1105" y="1093"/>
                    <a:pt x="1946" y="253"/>
                    <a:pt x="2976" y="253"/>
                  </a:cubicBezTo>
                  <a:cubicBezTo>
                    <a:pt x="4006" y="253"/>
                    <a:pt x="4846" y="1093"/>
                    <a:pt x="4846" y="2124"/>
                  </a:cubicBezTo>
                  <a:lnTo>
                    <a:pt x="4846" y="3108"/>
                  </a:lnTo>
                  <a:lnTo>
                    <a:pt x="4202" y="3108"/>
                  </a:lnTo>
                  <a:lnTo>
                    <a:pt x="4202" y="2124"/>
                  </a:lnTo>
                  <a:cubicBezTo>
                    <a:pt x="4202" y="1450"/>
                    <a:pt x="3655" y="904"/>
                    <a:pt x="2976" y="904"/>
                  </a:cubicBezTo>
                  <a:cubicBezTo>
                    <a:pt x="2302" y="904"/>
                    <a:pt x="1756" y="1450"/>
                    <a:pt x="1756" y="2124"/>
                  </a:cubicBezTo>
                  <a:lnTo>
                    <a:pt x="1756" y="3108"/>
                  </a:lnTo>
                  <a:lnTo>
                    <a:pt x="1105" y="3108"/>
                  </a:lnTo>
                  <a:close/>
                  <a:moveTo>
                    <a:pt x="3960" y="3102"/>
                  </a:moveTo>
                  <a:lnTo>
                    <a:pt x="1997" y="3102"/>
                  </a:lnTo>
                  <a:lnTo>
                    <a:pt x="1997" y="2118"/>
                  </a:lnTo>
                  <a:cubicBezTo>
                    <a:pt x="1997" y="1577"/>
                    <a:pt x="2435" y="1128"/>
                    <a:pt x="2982" y="1128"/>
                  </a:cubicBezTo>
                  <a:cubicBezTo>
                    <a:pt x="3523" y="1128"/>
                    <a:pt x="3966" y="1571"/>
                    <a:pt x="3966" y="2118"/>
                  </a:cubicBezTo>
                  <a:lnTo>
                    <a:pt x="3966" y="3102"/>
                  </a:lnTo>
                  <a:close/>
                  <a:moveTo>
                    <a:pt x="5709" y="7021"/>
                  </a:moveTo>
                  <a:cubicBezTo>
                    <a:pt x="5709" y="7211"/>
                    <a:pt x="5560" y="7355"/>
                    <a:pt x="5381" y="7355"/>
                  </a:cubicBezTo>
                  <a:lnTo>
                    <a:pt x="582" y="7355"/>
                  </a:lnTo>
                  <a:cubicBezTo>
                    <a:pt x="392" y="7355"/>
                    <a:pt x="248" y="7205"/>
                    <a:pt x="248" y="7021"/>
                  </a:cubicBezTo>
                  <a:lnTo>
                    <a:pt x="248" y="3677"/>
                  </a:lnTo>
                  <a:cubicBezTo>
                    <a:pt x="248" y="3487"/>
                    <a:pt x="403" y="3344"/>
                    <a:pt x="582" y="3344"/>
                  </a:cubicBezTo>
                  <a:lnTo>
                    <a:pt x="870" y="3344"/>
                  </a:lnTo>
                  <a:lnTo>
                    <a:pt x="1997" y="3344"/>
                  </a:lnTo>
                  <a:lnTo>
                    <a:pt x="3960" y="3344"/>
                  </a:lnTo>
                  <a:lnTo>
                    <a:pt x="5094" y="3344"/>
                  </a:lnTo>
                  <a:lnTo>
                    <a:pt x="5381" y="3344"/>
                  </a:lnTo>
                  <a:cubicBezTo>
                    <a:pt x="5565" y="3344"/>
                    <a:pt x="5709" y="3499"/>
                    <a:pt x="5709" y="367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2"/>
            <p:cNvSpPr/>
            <p:nvPr/>
          </p:nvSpPr>
          <p:spPr>
            <a:xfrm>
              <a:off x="7943421" y="3334024"/>
              <a:ext cx="146926" cy="111043"/>
            </a:xfrm>
            <a:custGeom>
              <a:avLst/>
              <a:gdLst/>
              <a:ahLst/>
              <a:cxnLst/>
              <a:rect l="l" t="t" r="r" b="b"/>
              <a:pathLst>
                <a:path w="2833" h="2141" extrusionOk="0">
                  <a:moveTo>
                    <a:pt x="2832" y="265"/>
                  </a:moveTo>
                  <a:lnTo>
                    <a:pt x="1301" y="2141"/>
                  </a:lnTo>
                  <a:lnTo>
                    <a:pt x="1" y="875"/>
                  </a:lnTo>
                  <a:lnTo>
                    <a:pt x="294" y="576"/>
                  </a:lnTo>
                  <a:lnTo>
                    <a:pt x="1255" y="1514"/>
                  </a:lnTo>
                  <a:lnTo>
                    <a:pt x="24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2"/>
            <p:cNvSpPr/>
            <p:nvPr/>
          </p:nvSpPr>
          <p:spPr>
            <a:xfrm>
              <a:off x="6230248" y="1924386"/>
              <a:ext cx="1742165" cy="1871756"/>
            </a:xfrm>
            <a:custGeom>
              <a:avLst/>
              <a:gdLst/>
              <a:ahLst/>
              <a:cxnLst/>
              <a:rect l="l" t="t" r="r" b="b"/>
              <a:pathLst>
                <a:path w="33592" h="36089" extrusionOk="0">
                  <a:moveTo>
                    <a:pt x="16794" y="0"/>
                  </a:moveTo>
                  <a:cubicBezTo>
                    <a:pt x="9928" y="351"/>
                    <a:pt x="4075" y="5059"/>
                    <a:pt x="1" y="9426"/>
                  </a:cubicBezTo>
                  <a:cubicBezTo>
                    <a:pt x="1" y="34604"/>
                    <a:pt x="16794" y="36089"/>
                    <a:pt x="16794" y="36089"/>
                  </a:cubicBezTo>
                  <a:cubicBezTo>
                    <a:pt x="16794" y="36089"/>
                    <a:pt x="33592" y="34604"/>
                    <a:pt x="33592" y="9426"/>
                  </a:cubicBezTo>
                  <a:cubicBezTo>
                    <a:pt x="29512" y="5059"/>
                    <a:pt x="23665" y="351"/>
                    <a:pt x="16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2"/>
            <p:cNvSpPr/>
            <p:nvPr/>
          </p:nvSpPr>
          <p:spPr>
            <a:xfrm>
              <a:off x="6250267" y="1946428"/>
              <a:ext cx="1702179" cy="1828241"/>
            </a:xfrm>
            <a:custGeom>
              <a:avLst/>
              <a:gdLst/>
              <a:ahLst/>
              <a:cxnLst/>
              <a:rect l="l" t="t" r="r" b="b"/>
              <a:pathLst>
                <a:path w="32821" h="35250" extrusionOk="0">
                  <a:moveTo>
                    <a:pt x="16408" y="1"/>
                  </a:moveTo>
                  <a:cubicBezTo>
                    <a:pt x="9697" y="346"/>
                    <a:pt x="3989" y="4933"/>
                    <a:pt x="1" y="9209"/>
                  </a:cubicBezTo>
                  <a:cubicBezTo>
                    <a:pt x="1" y="33793"/>
                    <a:pt x="16408" y="35249"/>
                    <a:pt x="16408" y="35249"/>
                  </a:cubicBezTo>
                  <a:cubicBezTo>
                    <a:pt x="16408" y="35249"/>
                    <a:pt x="32820" y="33793"/>
                    <a:pt x="32820" y="9209"/>
                  </a:cubicBezTo>
                  <a:cubicBezTo>
                    <a:pt x="28826" y="4933"/>
                    <a:pt x="23112" y="340"/>
                    <a:pt x="16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2"/>
            <p:cNvSpPr/>
            <p:nvPr/>
          </p:nvSpPr>
          <p:spPr>
            <a:xfrm>
              <a:off x="6269975" y="1967640"/>
              <a:ext cx="1662452" cy="1785816"/>
            </a:xfrm>
            <a:custGeom>
              <a:avLst/>
              <a:gdLst/>
              <a:ahLst/>
              <a:cxnLst/>
              <a:rect l="l" t="t" r="r" b="b"/>
              <a:pathLst>
                <a:path w="32055" h="34432" extrusionOk="0">
                  <a:moveTo>
                    <a:pt x="16028" y="1"/>
                  </a:moveTo>
                  <a:cubicBezTo>
                    <a:pt x="9479" y="334"/>
                    <a:pt x="3896" y="4823"/>
                    <a:pt x="0" y="8995"/>
                  </a:cubicBezTo>
                  <a:cubicBezTo>
                    <a:pt x="0" y="33010"/>
                    <a:pt x="16028" y="34432"/>
                    <a:pt x="16028" y="34432"/>
                  </a:cubicBezTo>
                  <a:cubicBezTo>
                    <a:pt x="16028" y="34432"/>
                    <a:pt x="32055" y="33004"/>
                    <a:pt x="32055" y="8995"/>
                  </a:cubicBezTo>
                  <a:cubicBezTo>
                    <a:pt x="28159" y="4823"/>
                    <a:pt x="22582" y="329"/>
                    <a:pt x="160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2"/>
            <p:cNvSpPr/>
            <p:nvPr/>
          </p:nvSpPr>
          <p:spPr>
            <a:xfrm>
              <a:off x="6329669" y="2031535"/>
              <a:ext cx="1543065" cy="1657761"/>
            </a:xfrm>
            <a:custGeom>
              <a:avLst/>
              <a:gdLst/>
              <a:ahLst/>
              <a:cxnLst/>
              <a:rect l="l" t="t" r="r" b="b"/>
              <a:pathLst>
                <a:path w="29753" h="31963" extrusionOk="0">
                  <a:moveTo>
                    <a:pt x="14877" y="0"/>
                  </a:moveTo>
                  <a:cubicBezTo>
                    <a:pt x="8794" y="311"/>
                    <a:pt x="3614" y="4472"/>
                    <a:pt x="0" y="8345"/>
                  </a:cubicBezTo>
                  <a:cubicBezTo>
                    <a:pt x="0" y="30644"/>
                    <a:pt x="14877" y="31962"/>
                    <a:pt x="14877" y="31962"/>
                  </a:cubicBezTo>
                  <a:cubicBezTo>
                    <a:pt x="14877" y="31962"/>
                    <a:pt x="29753" y="30644"/>
                    <a:pt x="29753" y="8345"/>
                  </a:cubicBezTo>
                  <a:cubicBezTo>
                    <a:pt x="26139" y="4483"/>
                    <a:pt x="20959" y="311"/>
                    <a:pt x="148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2"/>
            <p:cNvSpPr/>
            <p:nvPr/>
          </p:nvSpPr>
          <p:spPr>
            <a:xfrm>
              <a:off x="6349947" y="2053577"/>
              <a:ext cx="1502820" cy="1613935"/>
            </a:xfrm>
            <a:custGeom>
              <a:avLst/>
              <a:gdLst/>
              <a:ahLst/>
              <a:cxnLst/>
              <a:rect l="l" t="t" r="r" b="b"/>
              <a:pathLst>
                <a:path w="28977" h="31118" extrusionOk="0">
                  <a:moveTo>
                    <a:pt x="14486" y="1"/>
                  </a:moveTo>
                  <a:cubicBezTo>
                    <a:pt x="8570" y="300"/>
                    <a:pt x="3523" y="4357"/>
                    <a:pt x="1" y="8127"/>
                  </a:cubicBezTo>
                  <a:cubicBezTo>
                    <a:pt x="1" y="29840"/>
                    <a:pt x="14486" y="31117"/>
                    <a:pt x="14486" y="31117"/>
                  </a:cubicBezTo>
                  <a:cubicBezTo>
                    <a:pt x="14486" y="31117"/>
                    <a:pt x="28976" y="29828"/>
                    <a:pt x="28976" y="8127"/>
                  </a:cubicBezTo>
                  <a:cubicBezTo>
                    <a:pt x="25449" y="4357"/>
                    <a:pt x="20407" y="300"/>
                    <a:pt x="14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2"/>
            <p:cNvSpPr/>
            <p:nvPr/>
          </p:nvSpPr>
          <p:spPr>
            <a:xfrm>
              <a:off x="6386359" y="2092683"/>
              <a:ext cx="716975" cy="1535723"/>
            </a:xfrm>
            <a:custGeom>
              <a:avLst/>
              <a:gdLst/>
              <a:ahLst/>
              <a:cxnLst/>
              <a:rect l="l" t="t" r="r" b="b"/>
              <a:pathLst>
                <a:path w="13784" h="29610" extrusionOk="0">
                  <a:moveTo>
                    <a:pt x="13784" y="29609"/>
                  </a:moveTo>
                  <a:lnTo>
                    <a:pt x="13784" y="1"/>
                  </a:lnTo>
                  <a:cubicBezTo>
                    <a:pt x="8155" y="289"/>
                    <a:pt x="3356" y="4144"/>
                    <a:pt x="12" y="7735"/>
                  </a:cubicBezTo>
                  <a:cubicBezTo>
                    <a:pt x="1" y="28384"/>
                    <a:pt x="13784" y="29609"/>
                    <a:pt x="13784" y="2960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2"/>
            <p:cNvSpPr/>
            <p:nvPr/>
          </p:nvSpPr>
          <p:spPr>
            <a:xfrm>
              <a:off x="7098763" y="2092683"/>
              <a:ext cx="716973" cy="1535723"/>
            </a:xfrm>
            <a:custGeom>
              <a:avLst/>
              <a:gdLst/>
              <a:ahLst/>
              <a:cxnLst/>
              <a:rect l="l" t="t" r="r" b="b"/>
              <a:pathLst>
                <a:path w="13778" h="29610" extrusionOk="0">
                  <a:moveTo>
                    <a:pt x="1" y="29609"/>
                  </a:moveTo>
                  <a:lnTo>
                    <a:pt x="1" y="1"/>
                  </a:lnTo>
                  <a:cubicBezTo>
                    <a:pt x="5635" y="289"/>
                    <a:pt x="10434" y="4144"/>
                    <a:pt x="13778" y="7735"/>
                  </a:cubicBezTo>
                  <a:cubicBezTo>
                    <a:pt x="13778" y="28384"/>
                    <a:pt x="1" y="29609"/>
                    <a:pt x="1" y="2960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2"/>
            <p:cNvSpPr/>
            <p:nvPr/>
          </p:nvSpPr>
          <p:spPr>
            <a:xfrm>
              <a:off x="6799128" y="2718254"/>
              <a:ext cx="604146" cy="491058"/>
            </a:xfrm>
            <a:custGeom>
              <a:avLst/>
              <a:gdLst/>
              <a:ahLst/>
              <a:cxnLst/>
              <a:rect l="l" t="t" r="r" b="b"/>
              <a:pathLst>
                <a:path w="11649" h="9468" extrusionOk="0">
                  <a:moveTo>
                    <a:pt x="10860" y="9468"/>
                  </a:moveTo>
                  <a:lnTo>
                    <a:pt x="783" y="9468"/>
                  </a:lnTo>
                  <a:cubicBezTo>
                    <a:pt x="352" y="9468"/>
                    <a:pt x="1" y="9117"/>
                    <a:pt x="1" y="8685"/>
                  </a:cubicBezTo>
                  <a:lnTo>
                    <a:pt x="1" y="784"/>
                  </a:lnTo>
                  <a:cubicBezTo>
                    <a:pt x="1" y="352"/>
                    <a:pt x="352" y="1"/>
                    <a:pt x="783" y="1"/>
                  </a:cubicBezTo>
                  <a:lnTo>
                    <a:pt x="10860" y="1"/>
                  </a:lnTo>
                  <a:cubicBezTo>
                    <a:pt x="11292" y="1"/>
                    <a:pt x="11648" y="352"/>
                    <a:pt x="11648" y="784"/>
                  </a:cubicBezTo>
                  <a:lnTo>
                    <a:pt x="11648" y="8685"/>
                  </a:lnTo>
                  <a:cubicBezTo>
                    <a:pt x="11648" y="9117"/>
                    <a:pt x="11292" y="9468"/>
                    <a:pt x="10860" y="94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2"/>
            <p:cNvSpPr/>
            <p:nvPr/>
          </p:nvSpPr>
          <p:spPr>
            <a:xfrm>
              <a:off x="6835276" y="2747816"/>
              <a:ext cx="532161" cy="432243"/>
            </a:xfrm>
            <a:custGeom>
              <a:avLst/>
              <a:gdLst/>
              <a:ahLst/>
              <a:cxnLst/>
              <a:rect l="l" t="t" r="r" b="b"/>
              <a:pathLst>
                <a:path w="10261" h="8334" extrusionOk="0">
                  <a:moveTo>
                    <a:pt x="9570" y="8334"/>
                  </a:moveTo>
                  <a:lnTo>
                    <a:pt x="691" y="8334"/>
                  </a:lnTo>
                  <a:cubicBezTo>
                    <a:pt x="311" y="8334"/>
                    <a:pt x="0" y="8029"/>
                    <a:pt x="0" y="7643"/>
                  </a:cubicBezTo>
                  <a:lnTo>
                    <a:pt x="0" y="691"/>
                  </a:lnTo>
                  <a:cubicBezTo>
                    <a:pt x="0" y="306"/>
                    <a:pt x="311" y="1"/>
                    <a:pt x="691" y="1"/>
                  </a:cubicBezTo>
                  <a:lnTo>
                    <a:pt x="9570" y="1"/>
                  </a:lnTo>
                  <a:cubicBezTo>
                    <a:pt x="9950" y="1"/>
                    <a:pt x="10261" y="306"/>
                    <a:pt x="10261" y="691"/>
                  </a:cubicBezTo>
                  <a:lnTo>
                    <a:pt x="10261" y="7643"/>
                  </a:lnTo>
                  <a:cubicBezTo>
                    <a:pt x="10249" y="8029"/>
                    <a:pt x="9950" y="8334"/>
                    <a:pt x="9570" y="83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2"/>
            <p:cNvSpPr/>
            <p:nvPr/>
          </p:nvSpPr>
          <p:spPr>
            <a:xfrm>
              <a:off x="6900623" y="2421027"/>
              <a:ext cx="402972" cy="297290"/>
            </a:xfrm>
            <a:custGeom>
              <a:avLst/>
              <a:gdLst/>
              <a:ahLst/>
              <a:cxnLst/>
              <a:rect l="l" t="t" r="r" b="b"/>
              <a:pathLst>
                <a:path w="7770" h="5732" extrusionOk="0">
                  <a:moveTo>
                    <a:pt x="7752" y="5732"/>
                  </a:moveTo>
                  <a:lnTo>
                    <a:pt x="6308" y="5732"/>
                  </a:lnTo>
                  <a:lnTo>
                    <a:pt x="6308" y="3885"/>
                  </a:lnTo>
                  <a:cubicBezTo>
                    <a:pt x="6308" y="2538"/>
                    <a:pt x="5214" y="1450"/>
                    <a:pt x="3879" y="1450"/>
                  </a:cubicBezTo>
                  <a:cubicBezTo>
                    <a:pt x="2532" y="1450"/>
                    <a:pt x="1445" y="2544"/>
                    <a:pt x="1445" y="3885"/>
                  </a:cubicBezTo>
                  <a:lnTo>
                    <a:pt x="1445" y="5732"/>
                  </a:lnTo>
                  <a:lnTo>
                    <a:pt x="0" y="5732"/>
                  </a:lnTo>
                  <a:lnTo>
                    <a:pt x="0" y="3885"/>
                  </a:lnTo>
                  <a:cubicBezTo>
                    <a:pt x="0" y="1738"/>
                    <a:pt x="1738" y="0"/>
                    <a:pt x="3885" y="0"/>
                  </a:cubicBezTo>
                  <a:cubicBezTo>
                    <a:pt x="6026" y="0"/>
                    <a:pt x="7769" y="1738"/>
                    <a:pt x="7769" y="3885"/>
                  </a:cubicBezTo>
                  <a:lnTo>
                    <a:pt x="7769" y="57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2"/>
            <p:cNvSpPr/>
            <p:nvPr/>
          </p:nvSpPr>
          <p:spPr>
            <a:xfrm>
              <a:off x="6954923" y="2836450"/>
              <a:ext cx="311642" cy="265393"/>
            </a:xfrm>
            <a:custGeom>
              <a:avLst/>
              <a:gdLst/>
              <a:ahLst/>
              <a:cxnLst/>
              <a:rect l="l" t="t" r="r" b="b"/>
              <a:pathLst>
                <a:path w="6009" h="5117" extrusionOk="0">
                  <a:moveTo>
                    <a:pt x="2694" y="5117"/>
                  </a:moveTo>
                  <a:lnTo>
                    <a:pt x="1" y="2637"/>
                  </a:lnTo>
                  <a:lnTo>
                    <a:pt x="1123" y="1422"/>
                  </a:lnTo>
                  <a:lnTo>
                    <a:pt x="2521" y="2706"/>
                  </a:lnTo>
                  <a:lnTo>
                    <a:pt x="4720" y="1"/>
                  </a:lnTo>
                  <a:lnTo>
                    <a:pt x="6009" y="10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2"/>
            <p:cNvSpPr/>
            <p:nvPr/>
          </p:nvSpPr>
          <p:spPr>
            <a:xfrm>
              <a:off x="7402340" y="2515314"/>
              <a:ext cx="493679" cy="493755"/>
            </a:xfrm>
            <a:custGeom>
              <a:avLst/>
              <a:gdLst/>
              <a:ahLst/>
              <a:cxnLst/>
              <a:rect l="l" t="t" r="r" b="b"/>
              <a:pathLst>
                <a:path w="9519" h="9520" extrusionOk="0">
                  <a:moveTo>
                    <a:pt x="9432" y="7689"/>
                  </a:moveTo>
                  <a:lnTo>
                    <a:pt x="7689" y="9433"/>
                  </a:lnTo>
                  <a:cubicBezTo>
                    <a:pt x="7602" y="9519"/>
                    <a:pt x="7458" y="9519"/>
                    <a:pt x="7366" y="9433"/>
                  </a:cubicBezTo>
                  <a:lnTo>
                    <a:pt x="4265" y="6331"/>
                  </a:lnTo>
                  <a:lnTo>
                    <a:pt x="3027" y="7994"/>
                  </a:lnTo>
                  <a:cubicBezTo>
                    <a:pt x="2981" y="8057"/>
                    <a:pt x="2895" y="8092"/>
                    <a:pt x="2814" y="8080"/>
                  </a:cubicBezTo>
                  <a:cubicBezTo>
                    <a:pt x="2728" y="8063"/>
                    <a:pt x="2665" y="8006"/>
                    <a:pt x="2636" y="7931"/>
                  </a:cubicBezTo>
                  <a:lnTo>
                    <a:pt x="29" y="317"/>
                  </a:lnTo>
                  <a:cubicBezTo>
                    <a:pt x="0" y="237"/>
                    <a:pt x="23" y="144"/>
                    <a:pt x="87" y="81"/>
                  </a:cubicBezTo>
                  <a:cubicBezTo>
                    <a:pt x="150" y="18"/>
                    <a:pt x="236" y="1"/>
                    <a:pt x="322" y="24"/>
                  </a:cubicBezTo>
                  <a:lnTo>
                    <a:pt x="7936" y="2636"/>
                  </a:lnTo>
                  <a:cubicBezTo>
                    <a:pt x="8017" y="2665"/>
                    <a:pt x="8074" y="2728"/>
                    <a:pt x="8086" y="2815"/>
                  </a:cubicBezTo>
                  <a:cubicBezTo>
                    <a:pt x="8103" y="2901"/>
                    <a:pt x="8063" y="2982"/>
                    <a:pt x="7999" y="3028"/>
                  </a:cubicBezTo>
                  <a:lnTo>
                    <a:pt x="6336" y="4265"/>
                  </a:lnTo>
                  <a:lnTo>
                    <a:pt x="9438" y="7367"/>
                  </a:lnTo>
                  <a:cubicBezTo>
                    <a:pt x="9519" y="7459"/>
                    <a:pt x="9519" y="7603"/>
                    <a:pt x="9432" y="7689"/>
                  </a:cubicBezTo>
                  <a:close/>
                  <a:moveTo>
                    <a:pt x="7533" y="8949"/>
                  </a:moveTo>
                  <a:lnTo>
                    <a:pt x="8949" y="7534"/>
                  </a:lnTo>
                  <a:lnTo>
                    <a:pt x="5818" y="4403"/>
                  </a:lnTo>
                  <a:cubicBezTo>
                    <a:pt x="5778" y="4357"/>
                    <a:pt x="5749" y="4294"/>
                    <a:pt x="5755" y="4225"/>
                  </a:cubicBezTo>
                  <a:cubicBezTo>
                    <a:pt x="5761" y="4161"/>
                    <a:pt x="5790" y="4092"/>
                    <a:pt x="5847" y="4058"/>
                  </a:cubicBezTo>
                  <a:lnTo>
                    <a:pt x="7372" y="2918"/>
                  </a:lnTo>
                  <a:lnTo>
                    <a:pt x="604" y="605"/>
                  </a:lnTo>
                  <a:lnTo>
                    <a:pt x="2918" y="7373"/>
                  </a:lnTo>
                  <a:lnTo>
                    <a:pt x="4057" y="5848"/>
                  </a:lnTo>
                  <a:cubicBezTo>
                    <a:pt x="4092" y="5796"/>
                    <a:pt x="4161" y="5761"/>
                    <a:pt x="4224" y="5755"/>
                  </a:cubicBezTo>
                  <a:cubicBezTo>
                    <a:pt x="4288" y="5750"/>
                    <a:pt x="4351" y="5778"/>
                    <a:pt x="4403" y="58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 name="Google Shape;1255;p62"/>
          <p:cNvSpPr/>
          <p:nvPr/>
        </p:nvSpPr>
        <p:spPr>
          <a:xfrm>
            <a:off x="4736075" y="2955050"/>
            <a:ext cx="493800" cy="493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56" name="Google Shape;1256;p62"/>
          <p:cNvSpPr/>
          <p:nvPr/>
        </p:nvSpPr>
        <p:spPr>
          <a:xfrm>
            <a:off x="3551325" y="2955050"/>
            <a:ext cx="493800" cy="493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57" name="Google Shape;1257;p62"/>
          <p:cNvSpPr/>
          <p:nvPr/>
        </p:nvSpPr>
        <p:spPr>
          <a:xfrm>
            <a:off x="4143700" y="2955050"/>
            <a:ext cx="493800" cy="493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258" name="Google Shape;1258;p62"/>
          <p:cNvGrpSpPr/>
          <p:nvPr/>
        </p:nvGrpSpPr>
        <p:grpSpPr>
          <a:xfrm>
            <a:off x="3607636" y="3008125"/>
            <a:ext cx="387681" cy="387661"/>
            <a:chOff x="266768" y="1721375"/>
            <a:chExt cx="397907" cy="397887"/>
          </a:xfrm>
        </p:grpSpPr>
        <p:sp>
          <p:nvSpPr>
            <p:cNvPr id="1259" name="Google Shape;1259;p62"/>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2"/>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 name="Google Shape;1261;p62"/>
          <p:cNvGrpSpPr/>
          <p:nvPr/>
        </p:nvGrpSpPr>
        <p:grpSpPr>
          <a:xfrm>
            <a:off x="4789145" y="3008125"/>
            <a:ext cx="387661" cy="387661"/>
            <a:chOff x="1379798" y="1723250"/>
            <a:chExt cx="397887" cy="397887"/>
          </a:xfrm>
        </p:grpSpPr>
        <p:sp>
          <p:nvSpPr>
            <p:cNvPr id="1262" name="Google Shape;1262;p62"/>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2"/>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2"/>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2"/>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 name="Google Shape;1266;p62"/>
          <p:cNvGrpSpPr/>
          <p:nvPr/>
        </p:nvGrpSpPr>
        <p:grpSpPr>
          <a:xfrm>
            <a:off x="4196780" y="3008125"/>
            <a:ext cx="387641" cy="387661"/>
            <a:chOff x="864491" y="1723250"/>
            <a:chExt cx="397866" cy="397887"/>
          </a:xfrm>
        </p:grpSpPr>
        <p:sp>
          <p:nvSpPr>
            <p:cNvPr id="1267" name="Google Shape;1267;p62"/>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2"/>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2"/>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70" name="Google Shape;1270;p62"/>
          <p:cNvCxnSpPr>
            <a:endCxn id="1231" idx="3"/>
          </p:cNvCxnSpPr>
          <p:nvPr/>
        </p:nvCxnSpPr>
        <p:spPr>
          <a:xfrm rot="5400000">
            <a:off x="4087625" y="873130"/>
            <a:ext cx="2655000" cy="145200"/>
          </a:xfrm>
          <a:prstGeom prst="bentConnector2">
            <a:avLst/>
          </a:prstGeom>
          <a:noFill/>
          <a:ln w="19050" cap="flat" cmpd="sng">
            <a:solidFill>
              <a:schemeClr val="lt2"/>
            </a:solidFill>
            <a:prstDash val="solid"/>
            <a:round/>
            <a:headEnd type="none" w="med" len="med"/>
            <a:tailEnd type="oval" w="med" len="med"/>
          </a:ln>
        </p:spPr>
      </p:cxnSp>
      <p:cxnSp>
        <p:nvCxnSpPr>
          <p:cNvPr id="1271" name="Google Shape;1271;p62"/>
          <p:cNvCxnSpPr/>
          <p:nvPr/>
        </p:nvCxnSpPr>
        <p:spPr>
          <a:xfrm rot="5400000">
            <a:off x="4240025" y="1101730"/>
            <a:ext cx="2655000" cy="145200"/>
          </a:xfrm>
          <a:prstGeom prst="bentConnector2">
            <a:avLst/>
          </a:prstGeom>
          <a:noFill/>
          <a:ln w="19050" cap="flat" cmpd="sng">
            <a:solidFill>
              <a:schemeClr val="lt2"/>
            </a:solidFill>
            <a:prstDash val="solid"/>
            <a:round/>
            <a:headEnd type="none" w="med" len="med"/>
            <a:tailEnd type="oval" w="med" len="med"/>
          </a:ln>
        </p:spPr>
      </p:cxnSp>
    </p:spTree>
  </p:cSld>
  <p:clrMapOvr>
    <a:masterClrMapping/>
  </p:clrMapOvr>
</p:sld>
</file>

<file path=ppt/theme/theme1.xml><?xml version="1.0" encoding="utf-8"?>
<a:theme xmlns:a="http://schemas.openxmlformats.org/drawingml/2006/main" name="AI Essentials Workshop by Slidesgo">
  <a:themeElements>
    <a:clrScheme name="Simple Light">
      <a:dk1>
        <a:srgbClr val="0C343D"/>
      </a:dk1>
      <a:lt1>
        <a:srgbClr val="F3F7F8"/>
      </a:lt1>
      <a:dk2>
        <a:srgbClr val="134F5C"/>
      </a:dk2>
      <a:lt2>
        <a:srgbClr val="45818E"/>
      </a:lt2>
      <a:accent1>
        <a:srgbClr val="76A5AF"/>
      </a:accent1>
      <a:accent2>
        <a:srgbClr val="D9EAD3"/>
      </a:accent2>
      <a:accent3>
        <a:srgbClr val="88ADA5"/>
      </a:accent3>
      <a:accent4>
        <a:srgbClr val="F3F3F3"/>
      </a:accent4>
      <a:accent5>
        <a:srgbClr val="FFFFFF"/>
      </a:accent5>
      <a:accent6>
        <a:srgbClr val="FFFFFF"/>
      </a:accent6>
      <a:hlink>
        <a:srgbClr val="0C343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AI Essentials Workshop by Slidesgo</Template>
  <TotalTime>7648</TotalTime>
  <Words>10702</Words>
  <Application>Microsoft Office PowerPoint</Application>
  <PresentationFormat>On-screen Show (16:9)</PresentationFormat>
  <Paragraphs>1045</Paragraphs>
  <Slides>96</Slides>
  <Notes>33</Notes>
  <HiddenSlides>10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96</vt:i4>
      </vt:variant>
    </vt:vector>
  </HeadingPairs>
  <TitlesOfParts>
    <vt:vector size="108" baseType="lpstr">
      <vt:lpstr>Wingdings</vt:lpstr>
      <vt:lpstr>Courier New</vt:lpstr>
      <vt:lpstr>Arial</vt:lpstr>
      <vt:lpstr>Sora</vt:lpstr>
      <vt:lpstr>Cambria Math</vt:lpstr>
      <vt:lpstr>Lato</vt:lpstr>
      <vt:lpstr>Aptos</vt:lpstr>
      <vt:lpstr>Sitka Display</vt:lpstr>
      <vt:lpstr>Lato Light</vt:lpstr>
      <vt:lpstr>Symbol</vt:lpstr>
      <vt:lpstr>Consolas</vt:lpstr>
      <vt:lpstr>AI Essentials Workshop by Slidesgo</vt:lpstr>
      <vt:lpstr>MULTI-AGENTS SYSTEM</vt:lpstr>
      <vt:lpstr>Nội dung trình bày</vt:lpstr>
      <vt:lpstr>Giới thiệu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Xây dựng AI Agents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Multi-Agent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Xây dựng Multi-Agents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NGUYEN MINH ,VU</dc:creator>
  <cp:lastModifiedBy>NGUYEN MINH ,VU</cp:lastModifiedBy>
  <cp:revision>49</cp:revision>
  <dcterms:created xsi:type="dcterms:W3CDTF">2025-08-24T07:44:09Z</dcterms:created>
  <dcterms:modified xsi:type="dcterms:W3CDTF">2025-10-07T08:07:24Z</dcterms:modified>
</cp:coreProperties>
</file>